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57" r:id="rId6"/>
    <p:sldId id="264" r:id="rId7"/>
    <p:sldId id="265" r:id="rId8"/>
    <p:sldId id="269" r:id="rId9"/>
    <p:sldId id="276" r:id="rId10"/>
    <p:sldId id="273" r:id="rId11"/>
    <p:sldId id="274" r:id="rId12"/>
    <p:sldId id="275" r:id="rId13"/>
    <p:sldId id="279" r:id="rId14"/>
    <p:sldId id="280" r:id="rId15"/>
    <p:sldId id="277" r:id="rId16"/>
    <p:sldId id="281" r:id="rId17"/>
    <p:sldId id="270" r:id="rId18"/>
    <p:sldId id="278" r:id="rId19"/>
    <p:sldId id="271"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C759"/>
    <a:srgbClr val="258FAE"/>
    <a:srgbClr val="2F5091"/>
    <a:srgbClr val="8CC15F"/>
    <a:srgbClr val="273777"/>
    <a:srgbClr val="171347"/>
    <a:srgbClr val="A0CD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A3D0A6-E3D5-41F1-8AD0-2A507792ABB4}" v="84" dt="2024-01-15T11:10:20.2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54"/>
    <p:restoredTop sz="65100" autoAdjust="0"/>
  </p:normalViewPr>
  <p:slideViewPr>
    <p:cSldViewPr snapToGrid="0">
      <p:cViewPr varScale="1">
        <p:scale>
          <a:sx n="74" d="100"/>
          <a:sy n="74" d="100"/>
        </p:scale>
        <p:origin x="11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Houghton M.D." userId="d2ba9505-38f8-4c69-9595-8bd54c9bab53" providerId="ADAL" clId="{F9A3D0A6-E3D5-41F1-8AD0-2A507792ABB4}"/>
    <pc:docChg chg="undo redo custSel addSld delSld modSld sldOrd">
      <pc:chgData name="David Houghton M.D." userId="d2ba9505-38f8-4c69-9595-8bd54c9bab53" providerId="ADAL" clId="{F9A3D0A6-E3D5-41F1-8AD0-2A507792ABB4}" dt="2024-01-15T11:14:55.261" v="5566" actId="20577"/>
      <pc:docMkLst>
        <pc:docMk/>
      </pc:docMkLst>
      <pc:sldChg chg="modSp mod">
        <pc:chgData name="David Houghton M.D." userId="d2ba9505-38f8-4c69-9595-8bd54c9bab53" providerId="ADAL" clId="{F9A3D0A6-E3D5-41F1-8AD0-2A507792ABB4}" dt="2024-01-10T23:56:21.036" v="103" actId="20577"/>
        <pc:sldMkLst>
          <pc:docMk/>
          <pc:sldMk cId="3096839518" sldId="256"/>
        </pc:sldMkLst>
        <pc:spChg chg="mod">
          <ac:chgData name="David Houghton M.D." userId="d2ba9505-38f8-4c69-9595-8bd54c9bab53" providerId="ADAL" clId="{F9A3D0A6-E3D5-41F1-8AD0-2A507792ABB4}" dt="2024-01-10T23:56:21.036" v="103" actId="20577"/>
          <ac:spMkLst>
            <pc:docMk/>
            <pc:sldMk cId="3096839518" sldId="256"/>
            <ac:spMk id="3" creationId="{47C04C89-0EF9-93A9-88CC-CEE89B8BD944}"/>
          </ac:spMkLst>
        </pc:spChg>
      </pc:sldChg>
      <pc:sldChg chg="modSp mod">
        <pc:chgData name="David Houghton M.D." userId="d2ba9505-38f8-4c69-9595-8bd54c9bab53" providerId="ADAL" clId="{F9A3D0A6-E3D5-41F1-8AD0-2A507792ABB4}" dt="2024-01-10T23:57:21.654" v="123" actId="6549"/>
        <pc:sldMkLst>
          <pc:docMk/>
          <pc:sldMk cId="3629683221" sldId="257"/>
        </pc:sldMkLst>
        <pc:spChg chg="mod">
          <ac:chgData name="David Houghton M.D." userId="d2ba9505-38f8-4c69-9595-8bd54c9bab53" providerId="ADAL" clId="{F9A3D0A6-E3D5-41F1-8AD0-2A507792ABB4}" dt="2024-01-10T23:57:21.654" v="123" actId="6549"/>
          <ac:spMkLst>
            <pc:docMk/>
            <pc:sldMk cId="3629683221" sldId="257"/>
            <ac:spMk id="15" creationId="{801BA0DE-90D6-F09E-8873-674A6AD9A531}"/>
          </ac:spMkLst>
        </pc:spChg>
      </pc:sldChg>
      <pc:sldChg chg="addSp modSp mod">
        <pc:chgData name="David Houghton M.D." userId="d2ba9505-38f8-4c69-9595-8bd54c9bab53" providerId="ADAL" clId="{F9A3D0A6-E3D5-41F1-8AD0-2A507792ABB4}" dt="2024-01-12T19:26:07.471" v="2994"/>
        <pc:sldMkLst>
          <pc:docMk/>
          <pc:sldMk cId="1440781677" sldId="264"/>
        </pc:sldMkLst>
        <pc:spChg chg="mod">
          <ac:chgData name="David Houghton M.D." userId="d2ba9505-38f8-4c69-9595-8bd54c9bab53" providerId="ADAL" clId="{F9A3D0A6-E3D5-41F1-8AD0-2A507792ABB4}" dt="2024-01-12T13:21:46.698" v="616" actId="20577"/>
          <ac:spMkLst>
            <pc:docMk/>
            <pc:sldMk cId="1440781677" sldId="264"/>
            <ac:spMk id="2" creationId="{1FFC9A0C-F002-523D-E9DA-422CFC99690B}"/>
          </ac:spMkLst>
        </pc:spChg>
        <pc:spChg chg="add mod">
          <ac:chgData name="David Houghton M.D." userId="d2ba9505-38f8-4c69-9595-8bd54c9bab53" providerId="ADAL" clId="{F9A3D0A6-E3D5-41F1-8AD0-2A507792ABB4}" dt="2024-01-12T19:26:07.471" v="2994"/>
          <ac:spMkLst>
            <pc:docMk/>
            <pc:sldMk cId="1440781677" sldId="264"/>
            <ac:spMk id="7" creationId="{50DE953C-ADED-28C6-5DCB-C22A3851954C}"/>
          </ac:spMkLst>
        </pc:spChg>
        <pc:spChg chg="add mod">
          <ac:chgData name="David Houghton M.D." userId="d2ba9505-38f8-4c69-9595-8bd54c9bab53" providerId="ADAL" clId="{F9A3D0A6-E3D5-41F1-8AD0-2A507792ABB4}" dt="2024-01-12T19:26:07.471" v="2994"/>
          <ac:spMkLst>
            <pc:docMk/>
            <pc:sldMk cId="1440781677" sldId="264"/>
            <ac:spMk id="8" creationId="{9D15874F-B7E7-BC5C-4BEC-FAE8D44B703D}"/>
          </ac:spMkLst>
        </pc:spChg>
      </pc:sldChg>
      <pc:sldChg chg="addSp delSp modSp mod modAnim">
        <pc:chgData name="David Houghton M.D." userId="d2ba9505-38f8-4c69-9595-8bd54c9bab53" providerId="ADAL" clId="{F9A3D0A6-E3D5-41F1-8AD0-2A507792ABB4}" dt="2024-01-12T18:49:13.311" v="2706"/>
        <pc:sldMkLst>
          <pc:docMk/>
          <pc:sldMk cId="2833917850" sldId="265"/>
        </pc:sldMkLst>
        <pc:spChg chg="add del mod">
          <ac:chgData name="David Houghton M.D." userId="d2ba9505-38f8-4c69-9595-8bd54c9bab53" providerId="ADAL" clId="{F9A3D0A6-E3D5-41F1-8AD0-2A507792ABB4}" dt="2024-01-11T00:09:55.665" v="410" actId="478"/>
          <ac:spMkLst>
            <pc:docMk/>
            <pc:sldMk cId="2833917850" sldId="265"/>
            <ac:spMk id="2" creationId="{1073F0EE-84FF-A8A6-B426-FB585F2AB344}"/>
          </ac:spMkLst>
        </pc:spChg>
        <pc:spChg chg="add del">
          <ac:chgData name="David Houghton M.D." userId="d2ba9505-38f8-4c69-9595-8bd54c9bab53" providerId="ADAL" clId="{F9A3D0A6-E3D5-41F1-8AD0-2A507792ABB4}" dt="2024-01-12T18:47:27.780" v="2689"/>
          <ac:spMkLst>
            <pc:docMk/>
            <pc:sldMk cId="2833917850" sldId="265"/>
            <ac:spMk id="2" creationId="{7373D671-80DE-3F91-276D-10871B3862DB}"/>
          </ac:spMkLst>
        </pc:spChg>
        <pc:spChg chg="add del mod">
          <ac:chgData name="David Houghton M.D." userId="d2ba9505-38f8-4c69-9595-8bd54c9bab53" providerId="ADAL" clId="{F9A3D0A6-E3D5-41F1-8AD0-2A507792ABB4}" dt="2024-01-11T00:10:18.689" v="417"/>
          <ac:spMkLst>
            <pc:docMk/>
            <pc:sldMk cId="2833917850" sldId="265"/>
            <ac:spMk id="8" creationId="{E88D4DF1-7CCA-708A-0444-D0A5C492D9B6}"/>
          </ac:spMkLst>
        </pc:spChg>
        <pc:spChg chg="add del">
          <ac:chgData name="David Houghton M.D." userId="d2ba9505-38f8-4c69-9595-8bd54c9bab53" providerId="ADAL" clId="{F9A3D0A6-E3D5-41F1-8AD0-2A507792ABB4}" dt="2024-01-11T00:11:08" v="424"/>
          <ac:spMkLst>
            <pc:docMk/>
            <pc:sldMk cId="2833917850" sldId="265"/>
            <ac:spMk id="13" creationId="{5B4F1AA2-ECF3-5554-C0C4-16FB8A52D716}"/>
          </ac:spMkLst>
        </pc:spChg>
        <pc:spChg chg="mod">
          <ac:chgData name="David Houghton M.D." userId="d2ba9505-38f8-4c69-9595-8bd54c9bab53" providerId="ADAL" clId="{F9A3D0A6-E3D5-41F1-8AD0-2A507792ABB4}" dt="2024-01-11T00:09:53.105" v="409" actId="20577"/>
          <ac:spMkLst>
            <pc:docMk/>
            <pc:sldMk cId="2833917850" sldId="265"/>
            <ac:spMk id="17" creationId="{F6996564-EA5B-7EC9-5315-A608801AC073}"/>
          </ac:spMkLst>
        </pc:spChg>
        <pc:picChg chg="del mod">
          <ac:chgData name="David Houghton M.D." userId="d2ba9505-38f8-4c69-9595-8bd54c9bab53" providerId="ADAL" clId="{F9A3D0A6-E3D5-41F1-8AD0-2A507792ABB4}" dt="2024-01-12T18:48:18.369" v="2693" actId="478"/>
          <ac:picMkLst>
            <pc:docMk/>
            <pc:sldMk cId="2833917850" sldId="265"/>
            <ac:picMk id="6" creationId="{E8269834-B7FB-8DC9-1296-D1B6E6081014}"/>
          </ac:picMkLst>
        </pc:picChg>
        <pc:picChg chg="add mod">
          <ac:chgData name="David Houghton M.D." userId="d2ba9505-38f8-4c69-9595-8bd54c9bab53" providerId="ADAL" clId="{F9A3D0A6-E3D5-41F1-8AD0-2A507792ABB4}" dt="2024-01-11T00:10:15.921" v="416" actId="14100"/>
          <ac:picMkLst>
            <pc:docMk/>
            <pc:sldMk cId="2833917850" sldId="265"/>
            <ac:picMk id="7" creationId="{450A5C84-3ED7-7B5A-CD73-EBA0D927D721}"/>
          </ac:picMkLst>
        </pc:picChg>
        <pc:picChg chg="add mod">
          <ac:chgData name="David Houghton M.D." userId="d2ba9505-38f8-4c69-9595-8bd54c9bab53" providerId="ADAL" clId="{F9A3D0A6-E3D5-41F1-8AD0-2A507792ABB4}" dt="2024-01-12T18:48:44.681" v="2701" actId="14100"/>
          <ac:picMkLst>
            <pc:docMk/>
            <pc:sldMk cId="2833917850" sldId="265"/>
            <ac:picMk id="8" creationId="{CC65B2ED-E293-D1E0-D47B-47AE73230AA4}"/>
          </ac:picMkLst>
        </pc:picChg>
        <pc:picChg chg="add mod">
          <ac:chgData name="David Houghton M.D." userId="d2ba9505-38f8-4c69-9595-8bd54c9bab53" providerId="ADAL" clId="{F9A3D0A6-E3D5-41F1-8AD0-2A507792ABB4}" dt="2024-01-11T00:10:35.247" v="420" actId="1076"/>
          <ac:picMkLst>
            <pc:docMk/>
            <pc:sldMk cId="2833917850" sldId="265"/>
            <ac:picMk id="10" creationId="{C678EB94-17F9-43AF-CA6D-C76C9377AB71}"/>
          </ac:picMkLst>
        </pc:picChg>
        <pc:picChg chg="add mod ord">
          <ac:chgData name="David Houghton M.D." userId="d2ba9505-38f8-4c69-9595-8bd54c9bab53" providerId="ADAL" clId="{F9A3D0A6-E3D5-41F1-8AD0-2A507792ABB4}" dt="2024-01-11T00:17:24.069" v="467" actId="166"/>
          <ac:picMkLst>
            <pc:docMk/>
            <pc:sldMk cId="2833917850" sldId="265"/>
            <ac:picMk id="12" creationId="{86084097-B655-A635-9F0C-448A49A75B26}"/>
          </ac:picMkLst>
        </pc:picChg>
        <pc:picChg chg="add mod ord">
          <ac:chgData name="David Houghton M.D." userId="d2ba9505-38f8-4c69-9595-8bd54c9bab53" providerId="ADAL" clId="{F9A3D0A6-E3D5-41F1-8AD0-2A507792ABB4}" dt="2024-01-11T00:17:24.069" v="467" actId="166"/>
          <ac:picMkLst>
            <pc:docMk/>
            <pc:sldMk cId="2833917850" sldId="265"/>
            <ac:picMk id="15" creationId="{0DA89EBC-A149-DF7F-5A0E-1117CF966E2D}"/>
          </ac:picMkLst>
        </pc:picChg>
        <pc:picChg chg="add mod">
          <ac:chgData name="David Houghton M.D." userId="d2ba9505-38f8-4c69-9595-8bd54c9bab53" providerId="ADAL" clId="{F9A3D0A6-E3D5-41F1-8AD0-2A507792ABB4}" dt="2024-01-11T00:16:17.605" v="461" actId="1076"/>
          <ac:picMkLst>
            <pc:docMk/>
            <pc:sldMk cId="2833917850" sldId="265"/>
            <ac:picMk id="18" creationId="{FD12B996-C570-66A4-7A6B-31BDC1460D1C}"/>
          </ac:picMkLst>
        </pc:picChg>
        <pc:picChg chg="add mod">
          <ac:chgData name="David Houghton M.D." userId="d2ba9505-38f8-4c69-9595-8bd54c9bab53" providerId="ADAL" clId="{F9A3D0A6-E3D5-41F1-8AD0-2A507792ABB4}" dt="2024-01-11T00:16:19.847" v="462" actId="1076"/>
          <ac:picMkLst>
            <pc:docMk/>
            <pc:sldMk cId="2833917850" sldId="265"/>
            <ac:picMk id="20" creationId="{B0931FF9-71D8-0DBC-B20F-A13494A7F27A}"/>
          </ac:picMkLst>
        </pc:picChg>
        <pc:picChg chg="add mod ord">
          <ac:chgData name="David Houghton M.D." userId="d2ba9505-38f8-4c69-9595-8bd54c9bab53" providerId="ADAL" clId="{F9A3D0A6-E3D5-41F1-8AD0-2A507792ABB4}" dt="2024-01-11T00:17:24.069" v="467" actId="166"/>
          <ac:picMkLst>
            <pc:docMk/>
            <pc:sldMk cId="2833917850" sldId="265"/>
            <ac:picMk id="22" creationId="{146B4288-FB72-7058-C4F8-4FCC2A068F0D}"/>
          </ac:picMkLst>
        </pc:picChg>
        <pc:picChg chg="add mod">
          <ac:chgData name="David Houghton M.D." userId="d2ba9505-38f8-4c69-9595-8bd54c9bab53" providerId="ADAL" clId="{F9A3D0A6-E3D5-41F1-8AD0-2A507792ABB4}" dt="2024-01-11T00:15:43.762" v="451" actId="1076"/>
          <ac:picMkLst>
            <pc:docMk/>
            <pc:sldMk cId="2833917850" sldId="265"/>
            <ac:picMk id="24" creationId="{063BC7E5-5C93-79F4-93F7-4E3610042331}"/>
          </ac:picMkLst>
        </pc:picChg>
        <pc:picChg chg="add mod">
          <ac:chgData name="David Houghton M.D." userId="d2ba9505-38f8-4c69-9595-8bd54c9bab53" providerId="ADAL" clId="{F9A3D0A6-E3D5-41F1-8AD0-2A507792ABB4}" dt="2024-01-11T00:15:43.762" v="451" actId="1076"/>
          <ac:picMkLst>
            <pc:docMk/>
            <pc:sldMk cId="2833917850" sldId="265"/>
            <ac:picMk id="26" creationId="{818D80BF-1788-793E-14EA-1ACA734D9CF0}"/>
          </ac:picMkLst>
        </pc:picChg>
        <pc:picChg chg="add mod">
          <ac:chgData name="David Houghton M.D." userId="d2ba9505-38f8-4c69-9595-8bd54c9bab53" providerId="ADAL" clId="{F9A3D0A6-E3D5-41F1-8AD0-2A507792ABB4}" dt="2024-01-11T00:15:46.481" v="452" actId="1076"/>
          <ac:picMkLst>
            <pc:docMk/>
            <pc:sldMk cId="2833917850" sldId="265"/>
            <ac:picMk id="28" creationId="{255DAD93-EE70-057E-5D62-E087F6FF44D4}"/>
          </ac:picMkLst>
        </pc:picChg>
        <pc:picChg chg="add mod">
          <ac:chgData name="David Houghton M.D." userId="d2ba9505-38f8-4c69-9595-8bd54c9bab53" providerId="ADAL" clId="{F9A3D0A6-E3D5-41F1-8AD0-2A507792ABB4}" dt="2024-01-11T00:16:03.741" v="456" actId="1076"/>
          <ac:picMkLst>
            <pc:docMk/>
            <pc:sldMk cId="2833917850" sldId="265"/>
            <ac:picMk id="30" creationId="{F9460CBC-BD84-A7BD-41AF-D93693B91C5F}"/>
          </ac:picMkLst>
        </pc:picChg>
        <pc:picChg chg="add mod">
          <ac:chgData name="David Houghton M.D." userId="d2ba9505-38f8-4c69-9595-8bd54c9bab53" providerId="ADAL" clId="{F9A3D0A6-E3D5-41F1-8AD0-2A507792ABB4}" dt="2024-01-11T00:17:12.706" v="465" actId="1076"/>
          <ac:picMkLst>
            <pc:docMk/>
            <pc:sldMk cId="2833917850" sldId="265"/>
            <ac:picMk id="32" creationId="{FCF0ACFE-3A97-5BBF-B053-B82795809D06}"/>
          </ac:picMkLst>
        </pc:picChg>
      </pc:sldChg>
      <pc:sldChg chg="modSp add del mod">
        <pc:chgData name="David Houghton M.D." userId="d2ba9505-38f8-4c69-9595-8bd54c9bab53" providerId="ADAL" clId="{F9A3D0A6-E3D5-41F1-8AD0-2A507792ABB4}" dt="2024-01-15T11:14:55.261" v="5566" actId="20577"/>
        <pc:sldMkLst>
          <pc:docMk/>
          <pc:sldMk cId="1826731187" sldId="266"/>
        </pc:sldMkLst>
        <pc:spChg chg="mod">
          <ac:chgData name="David Houghton M.D." userId="d2ba9505-38f8-4c69-9595-8bd54c9bab53" providerId="ADAL" clId="{F9A3D0A6-E3D5-41F1-8AD0-2A507792ABB4}" dt="2024-01-15T11:14:55.261" v="5566" actId="20577"/>
          <ac:spMkLst>
            <pc:docMk/>
            <pc:sldMk cId="1826731187" sldId="266"/>
            <ac:spMk id="15" creationId="{801BA0DE-90D6-F09E-8873-674A6AD9A531}"/>
          </ac:spMkLst>
        </pc:spChg>
      </pc:sldChg>
      <pc:sldChg chg="del">
        <pc:chgData name="David Houghton M.D." userId="d2ba9505-38f8-4c69-9595-8bd54c9bab53" providerId="ADAL" clId="{F9A3D0A6-E3D5-41F1-8AD0-2A507792ABB4}" dt="2024-01-12T19:53:59.533" v="3298" actId="47"/>
        <pc:sldMkLst>
          <pc:docMk/>
          <pc:sldMk cId="732746053" sldId="267"/>
        </pc:sldMkLst>
      </pc:sldChg>
      <pc:sldChg chg="del">
        <pc:chgData name="David Houghton M.D." userId="d2ba9505-38f8-4c69-9595-8bd54c9bab53" providerId="ADAL" clId="{F9A3D0A6-E3D5-41F1-8AD0-2A507792ABB4}" dt="2024-01-12T19:54:01.080" v="3299" actId="47"/>
        <pc:sldMkLst>
          <pc:docMk/>
          <pc:sldMk cId="802153712" sldId="268"/>
        </pc:sldMkLst>
      </pc:sldChg>
      <pc:sldChg chg="addSp delSp modSp add mod ord">
        <pc:chgData name="David Houghton M.D." userId="d2ba9505-38f8-4c69-9595-8bd54c9bab53" providerId="ADAL" clId="{F9A3D0A6-E3D5-41F1-8AD0-2A507792ABB4}" dt="2024-01-12T19:26:39.692" v="3002" actId="1076"/>
        <pc:sldMkLst>
          <pc:docMk/>
          <pc:sldMk cId="3186158987" sldId="269"/>
        </pc:sldMkLst>
        <pc:spChg chg="mod">
          <ac:chgData name="David Houghton M.D." userId="d2ba9505-38f8-4c69-9595-8bd54c9bab53" providerId="ADAL" clId="{F9A3D0A6-E3D5-41F1-8AD0-2A507792ABB4}" dt="2024-01-12T19:25:45.804" v="2992" actId="20577"/>
          <ac:spMkLst>
            <pc:docMk/>
            <pc:sldMk cId="3186158987" sldId="269"/>
            <ac:spMk id="2" creationId="{1073F0EE-84FF-A8A6-B426-FB585F2AB344}"/>
          </ac:spMkLst>
        </pc:spChg>
        <pc:spChg chg="add mod">
          <ac:chgData name="David Houghton M.D." userId="d2ba9505-38f8-4c69-9595-8bd54c9bab53" providerId="ADAL" clId="{F9A3D0A6-E3D5-41F1-8AD0-2A507792ABB4}" dt="2024-01-12T14:03:49.947" v="2178" actId="1076"/>
          <ac:spMkLst>
            <pc:docMk/>
            <pc:sldMk cId="3186158987" sldId="269"/>
            <ac:spMk id="6" creationId="{E7371621-ACBD-EA00-2C23-A0380EE6BB1D}"/>
          </ac:spMkLst>
        </pc:spChg>
        <pc:spChg chg="add del mod">
          <ac:chgData name="David Houghton M.D." userId="d2ba9505-38f8-4c69-9595-8bd54c9bab53" providerId="ADAL" clId="{F9A3D0A6-E3D5-41F1-8AD0-2A507792ABB4}" dt="2024-01-12T19:26:13.710" v="2995" actId="478"/>
          <ac:spMkLst>
            <pc:docMk/>
            <pc:sldMk cId="3186158987" sldId="269"/>
            <ac:spMk id="7" creationId="{AD4F529E-FA9D-2AD0-E769-504E20DD931C}"/>
          </ac:spMkLst>
        </pc:spChg>
        <pc:spChg chg="add del mod">
          <ac:chgData name="David Houghton M.D." userId="d2ba9505-38f8-4c69-9595-8bd54c9bab53" providerId="ADAL" clId="{F9A3D0A6-E3D5-41F1-8AD0-2A507792ABB4}" dt="2024-01-12T19:26:13.710" v="2995" actId="478"/>
          <ac:spMkLst>
            <pc:docMk/>
            <pc:sldMk cId="3186158987" sldId="269"/>
            <ac:spMk id="8" creationId="{3C81EC67-2A07-BF0C-C91F-2185E4F9CC0B}"/>
          </ac:spMkLst>
        </pc:spChg>
        <pc:spChg chg="add del mod">
          <ac:chgData name="David Houghton M.D." userId="d2ba9505-38f8-4c69-9595-8bd54c9bab53" providerId="ADAL" clId="{F9A3D0A6-E3D5-41F1-8AD0-2A507792ABB4}" dt="2024-01-12T19:26:26.191" v="2997" actId="478"/>
          <ac:spMkLst>
            <pc:docMk/>
            <pc:sldMk cId="3186158987" sldId="269"/>
            <ac:spMk id="11" creationId="{A31207DE-FEDE-8531-A646-873CDA922F03}"/>
          </ac:spMkLst>
        </pc:spChg>
        <pc:spChg chg="add del mod">
          <ac:chgData name="David Houghton M.D." userId="d2ba9505-38f8-4c69-9595-8bd54c9bab53" providerId="ADAL" clId="{F9A3D0A6-E3D5-41F1-8AD0-2A507792ABB4}" dt="2024-01-12T19:26:26.191" v="2997" actId="478"/>
          <ac:spMkLst>
            <pc:docMk/>
            <pc:sldMk cId="3186158987" sldId="269"/>
            <ac:spMk id="12" creationId="{438840F3-6A99-749B-E19D-3C19793A174C}"/>
          </ac:spMkLst>
        </pc:spChg>
        <pc:spChg chg="mod">
          <ac:chgData name="David Houghton M.D." userId="d2ba9505-38f8-4c69-9595-8bd54c9bab53" providerId="ADAL" clId="{F9A3D0A6-E3D5-41F1-8AD0-2A507792ABB4}" dt="2024-01-12T18:33:37.204" v="2447" actId="27636"/>
          <ac:spMkLst>
            <pc:docMk/>
            <pc:sldMk cId="3186158987" sldId="269"/>
            <ac:spMk id="17" creationId="{F6996564-EA5B-7EC9-5315-A608801AC073}"/>
          </ac:spMkLst>
        </pc:spChg>
        <pc:picChg chg="add del mod">
          <ac:chgData name="David Houghton M.D." userId="d2ba9505-38f8-4c69-9595-8bd54c9bab53" providerId="ADAL" clId="{F9A3D0A6-E3D5-41F1-8AD0-2A507792ABB4}" dt="2024-01-12T18:48:30.516" v="2697" actId="21"/>
          <ac:picMkLst>
            <pc:docMk/>
            <pc:sldMk cId="3186158987" sldId="269"/>
            <ac:picMk id="10" creationId="{557B36E4-E088-B628-27BF-814AEAC3FC68}"/>
          </ac:picMkLst>
        </pc:picChg>
        <pc:picChg chg="add mod">
          <ac:chgData name="David Houghton M.D." userId="d2ba9505-38f8-4c69-9595-8bd54c9bab53" providerId="ADAL" clId="{F9A3D0A6-E3D5-41F1-8AD0-2A507792ABB4}" dt="2024-01-12T19:26:39.692" v="3002" actId="1076"/>
          <ac:picMkLst>
            <pc:docMk/>
            <pc:sldMk cId="3186158987" sldId="269"/>
            <ac:picMk id="14" creationId="{833225D9-08E4-3373-DB3B-11A5E93913B0}"/>
          </ac:picMkLst>
        </pc:picChg>
      </pc:sldChg>
      <pc:sldChg chg="addSp delSp modSp add mod modNotesTx">
        <pc:chgData name="David Houghton M.D." userId="d2ba9505-38f8-4c69-9595-8bd54c9bab53" providerId="ADAL" clId="{F9A3D0A6-E3D5-41F1-8AD0-2A507792ABB4}" dt="2024-01-15T11:14:19.694" v="5550" actId="20577"/>
        <pc:sldMkLst>
          <pc:docMk/>
          <pc:sldMk cId="1191554149" sldId="270"/>
        </pc:sldMkLst>
        <pc:spChg chg="del">
          <ac:chgData name="David Houghton M.D." userId="d2ba9505-38f8-4c69-9595-8bd54c9bab53" providerId="ADAL" clId="{F9A3D0A6-E3D5-41F1-8AD0-2A507792ABB4}" dt="2024-01-12T19:43:12.039" v="3126" actId="21"/>
          <ac:spMkLst>
            <pc:docMk/>
            <pc:sldMk cId="1191554149" sldId="270"/>
            <ac:spMk id="2" creationId="{1073F0EE-84FF-A8A6-B426-FB585F2AB344}"/>
          </ac:spMkLst>
        </pc:spChg>
        <pc:spChg chg="add mod">
          <ac:chgData name="David Houghton M.D." userId="d2ba9505-38f8-4c69-9595-8bd54c9bab53" providerId="ADAL" clId="{F9A3D0A6-E3D5-41F1-8AD0-2A507792ABB4}" dt="2024-01-15T11:14:19.694" v="5550" actId="20577"/>
          <ac:spMkLst>
            <pc:docMk/>
            <pc:sldMk cId="1191554149" sldId="270"/>
            <ac:spMk id="2" creationId="{CB1C59DC-05CB-CA21-3282-C014F3018F04}"/>
          </ac:spMkLst>
        </pc:spChg>
        <pc:spChg chg="add mod">
          <ac:chgData name="David Houghton M.D." userId="d2ba9505-38f8-4c69-9595-8bd54c9bab53" providerId="ADAL" clId="{F9A3D0A6-E3D5-41F1-8AD0-2A507792ABB4}" dt="2024-01-15T11:10:47.488" v="5313" actId="20577"/>
          <ac:spMkLst>
            <pc:docMk/>
            <pc:sldMk cId="1191554149" sldId="270"/>
            <ac:spMk id="6" creationId="{7E92F58F-7440-DB98-EC7E-73C7FEC86298}"/>
          </ac:spMkLst>
        </pc:spChg>
        <pc:spChg chg="mod">
          <ac:chgData name="David Houghton M.D." userId="d2ba9505-38f8-4c69-9595-8bd54c9bab53" providerId="ADAL" clId="{F9A3D0A6-E3D5-41F1-8AD0-2A507792ABB4}" dt="2024-01-12T19:43:01.547" v="3125" actId="20577"/>
          <ac:spMkLst>
            <pc:docMk/>
            <pc:sldMk cId="1191554149" sldId="270"/>
            <ac:spMk id="17" creationId="{F6996564-EA5B-7EC9-5315-A608801AC073}"/>
          </ac:spMkLst>
        </pc:spChg>
        <pc:picChg chg="add mod">
          <ac:chgData name="David Houghton M.D." userId="d2ba9505-38f8-4c69-9595-8bd54c9bab53" providerId="ADAL" clId="{F9A3D0A6-E3D5-41F1-8AD0-2A507792ABB4}" dt="2024-01-15T11:09:33.554" v="5298" actId="14100"/>
          <ac:picMkLst>
            <pc:docMk/>
            <pc:sldMk cId="1191554149" sldId="270"/>
            <ac:picMk id="8" creationId="{A32ED9CB-C70F-14A7-A1A2-6613015834A0}"/>
          </ac:picMkLst>
        </pc:picChg>
        <pc:picChg chg="add mod">
          <ac:chgData name="David Houghton M.D." userId="d2ba9505-38f8-4c69-9595-8bd54c9bab53" providerId="ADAL" clId="{F9A3D0A6-E3D5-41F1-8AD0-2A507792ABB4}" dt="2024-01-15T11:09:41.389" v="5301" actId="1076"/>
          <ac:picMkLst>
            <pc:docMk/>
            <pc:sldMk cId="1191554149" sldId="270"/>
            <ac:picMk id="10" creationId="{D288D94B-D383-DAF6-22EA-871B761A3AE0}"/>
          </ac:picMkLst>
        </pc:picChg>
      </pc:sldChg>
      <pc:sldChg chg="addSp delSp modSp add mod replId">
        <pc:chgData name="David Houghton M.D." userId="d2ba9505-38f8-4c69-9595-8bd54c9bab53" providerId="ADAL" clId="{F9A3D0A6-E3D5-41F1-8AD0-2A507792ABB4}" dt="2024-01-12T20:15:59.127" v="3927" actId="14100"/>
        <pc:sldMkLst>
          <pc:docMk/>
          <pc:sldMk cId="4001235242" sldId="271"/>
        </pc:sldMkLst>
        <pc:spChg chg="del">
          <ac:chgData name="David Houghton M.D." userId="d2ba9505-38f8-4c69-9595-8bd54c9bab53" providerId="ADAL" clId="{F9A3D0A6-E3D5-41F1-8AD0-2A507792ABB4}" dt="2024-01-12T20:15:47.661" v="3922" actId="478"/>
          <ac:spMkLst>
            <pc:docMk/>
            <pc:sldMk cId="4001235242" sldId="271"/>
            <ac:spMk id="2" creationId="{1073F0EE-84FF-A8A6-B426-FB585F2AB344}"/>
          </ac:spMkLst>
        </pc:spChg>
        <pc:spChg chg="mod">
          <ac:chgData name="David Houghton M.D." userId="d2ba9505-38f8-4c69-9595-8bd54c9bab53" providerId="ADAL" clId="{F9A3D0A6-E3D5-41F1-8AD0-2A507792ABB4}" dt="2024-01-12T20:15:44.600" v="3921" actId="27636"/>
          <ac:spMkLst>
            <pc:docMk/>
            <pc:sldMk cId="4001235242" sldId="271"/>
            <ac:spMk id="17" creationId="{F6996564-EA5B-7EC9-5315-A608801AC073}"/>
          </ac:spMkLst>
        </pc:spChg>
        <pc:picChg chg="add mod">
          <ac:chgData name="David Houghton M.D." userId="d2ba9505-38f8-4c69-9595-8bd54c9bab53" providerId="ADAL" clId="{F9A3D0A6-E3D5-41F1-8AD0-2A507792ABB4}" dt="2024-01-12T20:15:59.127" v="3927" actId="14100"/>
          <ac:picMkLst>
            <pc:docMk/>
            <pc:sldMk cId="4001235242" sldId="271"/>
            <ac:picMk id="7" creationId="{28945376-62B0-9755-8FB2-C31A391ADC7D}"/>
          </ac:picMkLst>
        </pc:picChg>
      </pc:sldChg>
      <pc:sldChg chg="add del ord">
        <pc:chgData name="David Houghton M.D." userId="d2ba9505-38f8-4c69-9595-8bd54c9bab53" providerId="ADAL" clId="{F9A3D0A6-E3D5-41F1-8AD0-2A507792ABB4}" dt="2024-01-12T20:16:04.735" v="3928" actId="47"/>
        <pc:sldMkLst>
          <pc:docMk/>
          <pc:sldMk cId="337545279" sldId="272"/>
        </pc:sldMkLst>
      </pc:sldChg>
      <pc:sldChg chg="addSp delSp modSp add mod ord">
        <pc:chgData name="David Houghton M.D." userId="d2ba9505-38f8-4c69-9595-8bd54c9bab53" providerId="ADAL" clId="{F9A3D0A6-E3D5-41F1-8AD0-2A507792ABB4}" dt="2024-01-12T18:33:54.559" v="2472" actId="20577"/>
        <pc:sldMkLst>
          <pc:docMk/>
          <pc:sldMk cId="2197487346" sldId="273"/>
        </pc:sldMkLst>
        <pc:spChg chg="del mod">
          <ac:chgData name="David Houghton M.D." userId="d2ba9505-38f8-4c69-9595-8bd54c9bab53" providerId="ADAL" clId="{F9A3D0A6-E3D5-41F1-8AD0-2A507792ABB4}" dt="2024-01-12T13:58:26.258" v="2093" actId="478"/>
          <ac:spMkLst>
            <pc:docMk/>
            <pc:sldMk cId="2197487346" sldId="273"/>
            <ac:spMk id="2" creationId="{1073F0EE-84FF-A8A6-B426-FB585F2AB344}"/>
          </ac:spMkLst>
        </pc:spChg>
        <pc:spChg chg="del">
          <ac:chgData name="David Houghton M.D." userId="d2ba9505-38f8-4c69-9595-8bd54c9bab53" providerId="ADAL" clId="{F9A3D0A6-E3D5-41F1-8AD0-2A507792ABB4}" dt="2024-01-12T13:33:12.079" v="1289" actId="478"/>
          <ac:spMkLst>
            <pc:docMk/>
            <pc:sldMk cId="2197487346" sldId="273"/>
            <ac:spMk id="6" creationId="{E7371621-ACBD-EA00-2C23-A0380EE6BB1D}"/>
          </ac:spMkLst>
        </pc:spChg>
        <pc:spChg chg="add mod ord">
          <ac:chgData name="David Houghton M.D." userId="d2ba9505-38f8-4c69-9595-8bd54c9bab53" providerId="ADAL" clId="{F9A3D0A6-E3D5-41F1-8AD0-2A507792ABB4}" dt="2024-01-12T14:00:32.360" v="2107" actId="1076"/>
          <ac:spMkLst>
            <pc:docMk/>
            <pc:sldMk cId="2197487346" sldId="273"/>
            <ac:spMk id="9" creationId="{9AF08182-4C7C-F1D0-24B6-7A3EC28231B9}"/>
          </ac:spMkLst>
        </pc:spChg>
        <pc:spChg chg="add del">
          <ac:chgData name="David Houghton M.D." userId="d2ba9505-38f8-4c69-9595-8bd54c9bab53" providerId="ADAL" clId="{F9A3D0A6-E3D5-41F1-8AD0-2A507792ABB4}" dt="2024-01-12T13:58:31.138" v="2095"/>
          <ac:spMkLst>
            <pc:docMk/>
            <pc:sldMk cId="2197487346" sldId="273"/>
            <ac:spMk id="10" creationId="{7ED44BE7-14C9-7C8D-79EF-13403020DD1B}"/>
          </ac:spMkLst>
        </pc:spChg>
        <pc:spChg chg="add mod">
          <ac:chgData name="David Houghton M.D." userId="d2ba9505-38f8-4c69-9595-8bd54c9bab53" providerId="ADAL" clId="{F9A3D0A6-E3D5-41F1-8AD0-2A507792ABB4}" dt="2024-01-12T14:00:02.741" v="2106" actId="14100"/>
          <ac:spMkLst>
            <pc:docMk/>
            <pc:sldMk cId="2197487346" sldId="273"/>
            <ac:spMk id="12" creationId="{0EB108E7-1B65-B4CC-C891-593CA3BF2BFE}"/>
          </ac:spMkLst>
        </pc:spChg>
        <pc:spChg chg="mod">
          <ac:chgData name="David Houghton M.D." userId="d2ba9505-38f8-4c69-9595-8bd54c9bab53" providerId="ADAL" clId="{F9A3D0A6-E3D5-41F1-8AD0-2A507792ABB4}" dt="2024-01-12T18:33:54.559" v="2472" actId="20577"/>
          <ac:spMkLst>
            <pc:docMk/>
            <pc:sldMk cId="2197487346" sldId="273"/>
            <ac:spMk id="17" creationId="{F6996564-EA5B-7EC9-5315-A608801AC073}"/>
          </ac:spMkLst>
        </pc:spChg>
        <pc:picChg chg="add del mod">
          <ac:chgData name="David Houghton M.D." userId="d2ba9505-38f8-4c69-9595-8bd54c9bab53" providerId="ADAL" clId="{F9A3D0A6-E3D5-41F1-8AD0-2A507792ABB4}" dt="2024-01-12T13:58:22.609" v="2092" actId="478"/>
          <ac:picMkLst>
            <pc:docMk/>
            <pc:sldMk cId="2197487346" sldId="273"/>
            <ac:picMk id="8" creationId="{6F80438E-9A98-3C4D-AB3B-248D880BFA59}"/>
          </ac:picMkLst>
        </pc:picChg>
        <pc:picChg chg="mod">
          <ac:chgData name="David Houghton M.D." userId="d2ba9505-38f8-4c69-9595-8bd54c9bab53" providerId="ADAL" clId="{F9A3D0A6-E3D5-41F1-8AD0-2A507792ABB4}" dt="2024-01-12T13:59:01.795" v="2100" actId="1076"/>
          <ac:picMkLst>
            <pc:docMk/>
            <pc:sldMk cId="2197487346" sldId="273"/>
            <ac:picMk id="11" creationId="{180CCAD9-0D3F-ED97-615E-5A6E2D1568E4}"/>
          </ac:picMkLst>
        </pc:picChg>
      </pc:sldChg>
      <pc:sldChg chg="addSp modSp add mod modNotesTx">
        <pc:chgData name="David Houghton M.D." userId="d2ba9505-38f8-4c69-9595-8bd54c9bab53" providerId="ADAL" clId="{F9A3D0A6-E3D5-41F1-8AD0-2A507792ABB4}" dt="2024-01-15T10:09:04.505" v="4010" actId="20577"/>
        <pc:sldMkLst>
          <pc:docMk/>
          <pc:sldMk cId="2362555865" sldId="274"/>
        </pc:sldMkLst>
        <pc:spChg chg="mod">
          <ac:chgData name="David Houghton M.D." userId="d2ba9505-38f8-4c69-9595-8bd54c9bab53" providerId="ADAL" clId="{F9A3D0A6-E3D5-41F1-8AD0-2A507792ABB4}" dt="2024-01-12T18:38:39.164" v="2560" actId="255"/>
          <ac:spMkLst>
            <pc:docMk/>
            <pc:sldMk cId="2362555865" sldId="274"/>
            <ac:spMk id="2" creationId="{1073F0EE-84FF-A8A6-B426-FB585F2AB344}"/>
          </ac:spMkLst>
        </pc:spChg>
        <pc:spChg chg="add mod">
          <ac:chgData name="David Houghton M.D." userId="d2ba9505-38f8-4c69-9595-8bd54c9bab53" providerId="ADAL" clId="{F9A3D0A6-E3D5-41F1-8AD0-2A507792ABB4}" dt="2024-01-12T18:40:50.142" v="2639" actId="20577"/>
          <ac:spMkLst>
            <pc:docMk/>
            <pc:sldMk cId="2362555865" sldId="274"/>
            <ac:spMk id="6" creationId="{344A9724-35B4-ACE7-4EB4-204C54DA7BAB}"/>
          </ac:spMkLst>
        </pc:spChg>
        <pc:spChg chg="mod">
          <ac:chgData name="David Houghton M.D." userId="d2ba9505-38f8-4c69-9595-8bd54c9bab53" providerId="ADAL" clId="{F9A3D0A6-E3D5-41F1-8AD0-2A507792ABB4}" dt="2024-01-12T13:53:49.003" v="2010" actId="27636"/>
          <ac:spMkLst>
            <pc:docMk/>
            <pc:sldMk cId="2362555865" sldId="274"/>
            <ac:spMk id="17" creationId="{F6996564-EA5B-7EC9-5315-A608801AC073}"/>
          </ac:spMkLst>
        </pc:spChg>
        <pc:picChg chg="add mod">
          <ac:chgData name="David Houghton M.D." userId="d2ba9505-38f8-4c69-9595-8bd54c9bab53" providerId="ADAL" clId="{F9A3D0A6-E3D5-41F1-8AD0-2A507792ABB4}" dt="2024-01-12T18:36:09.512" v="2486" actId="1076"/>
          <ac:picMkLst>
            <pc:docMk/>
            <pc:sldMk cId="2362555865" sldId="274"/>
            <ac:picMk id="2050" creationId="{64ABD12D-D034-AD2C-E263-F322AE0D7208}"/>
          </ac:picMkLst>
        </pc:picChg>
        <pc:picChg chg="add mod">
          <ac:chgData name="David Houghton M.D." userId="d2ba9505-38f8-4c69-9595-8bd54c9bab53" providerId="ADAL" clId="{F9A3D0A6-E3D5-41F1-8AD0-2A507792ABB4}" dt="2024-01-12T18:37:26.779" v="2495" actId="1076"/>
          <ac:picMkLst>
            <pc:docMk/>
            <pc:sldMk cId="2362555865" sldId="274"/>
            <ac:picMk id="2052" creationId="{23EAB745-D8F3-847F-1F6A-4A35E128D50E}"/>
          </ac:picMkLst>
        </pc:picChg>
      </pc:sldChg>
      <pc:sldChg chg="addSp delSp modSp add mod delAnim modAnim">
        <pc:chgData name="David Houghton M.D." userId="d2ba9505-38f8-4c69-9595-8bd54c9bab53" providerId="ADAL" clId="{F9A3D0A6-E3D5-41F1-8AD0-2A507792ABB4}" dt="2024-01-15T10:09:35.288" v="4011" actId="478"/>
        <pc:sldMkLst>
          <pc:docMk/>
          <pc:sldMk cId="3755087634" sldId="275"/>
        </pc:sldMkLst>
        <pc:spChg chg="del mod">
          <ac:chgData name="David Houghton M.D." userId="d2ba9505-38f8-4c69-9595-8bd54c9bab53" providerId="ADAL" clId="{F9A3D0A6-E3D5-41F1-8AD0-2A507792ABB4}" dt="2024-01-12T19:02:51.541" v="2744" actId="21"/>
          <ac:spMkLst>
            <pc:docMk/>
            <pc:sldMk cId="3755087634" sldId="275"/>
            <ac:spMk id="2" creationId="{1073F0EE-84FF-A8A6-B426-FB585F2AB344}"/>
          </ac:spMkLst>
        </pc:spChg>
        <pc:spChg chg="add del mod">
          <ac:chgData name="David Houghton M.D." userId="d2ba9505-38f8-4c69-9595-8bd54c9bab53" providerId="ADAL" clId="{F9A3D0A6-E3D5-41F1-8AD0-2A507792ABB4}" dt="2024-01-12T19:55:56.491" v="3363" actId="478"/>
          <ac:spMkLst>
            <pc:docMk/>
            <pc:sldMk cId="3755087634" sldId="275"/>
            <ac:spMk id="6" creationId="{94F251C3-27EB-2565-0094-249E4D5E58FA}"/>
          </ac:spMkLst>
        </pc:spChg>
        <pc:spChg chg="add del mod">
          <ac:chgData name="David Houghton M.D." userId="d2ba9505-38f8-4c69-9595-8bd54c9bab53" providerId="ADAL" clId="{F9A3D0A6-E3D5-41F1-8AD0-2A507792ABB4}" dt="2024-01-12T19:55:56.491" v="3363" actId="478"/>
          <ac:spMkLst>
            <pc:docMk/>
            <pc:sldMk cId="3755087634" sldId="275"/>
            <ac:spMk id="7" creationId="{178E98C8-C04E-0E52-4276-3C47F7F1E185}"/>
          </ac:spMkLst>
        </pc:spChg>
        <pc:spChg chg="add del mod">
          <ac:chgData name="David Houghton M.D." userId="d2ba9505-38f8-4c69-9595-8bd54c9bab53" providerId="ADAL" clId="{F9A3D0A6-E3D5-41F1-8AD0-2A507792ABB4}" dt="2024-01-12T19:55:56.491" v="3363" actId="478"/>
          <ac:spMkLst>
            <pc:docMk/>
            <pc:sldMk cId="3755087634" sldId="275"/>
            <ac:spMk id="8" creationId="{CF49D039-E1F1-2D61-5AE0-54326C5A94C2}"/>
          </ac:spMkLst>
        </pc:spChg>
        <pc:spChg chg="add del mod">
          <ac:chgData name="David Houghton M.D." userId="d2ba9505-38f8-4c69-9595-8bd54c9bab53" providerId="ADAL" clId="{F9A3D0A6-E3D5-41F1-8AD0-2A507792ABB4}" dt="2024-01-12T19:03:41.080" v="2759"/>
          <ac:spMkLst>
            <pc:docMk/>
            <pc:sldMk cId="3755087634" sldId="275"/>
            <ac:spMk id="9" creationId="{8F4531E6-BF9C-11F7-E377-DE1B167F21C5}"/>
          </ac:spMkLst>
        </pc:spChg>
        <pc:spChg chg="add del mod">
          <ac:chgData name="David Houghton M.D." userId="d2ba9505-38f8-4c69-9595-8bd54c9bab53" providerId="ADAL" clId="{F9A3D0A6-E3D5-41F1-8AD0-2A507792ABB4}" dt="2024-01-15T10:09:35.288" v="4011" actId="478"/>
          <ac:spMkLst>
            <pc:docMk/>
            <pc:sldMk cId="3755087634" sldId="275"/>
            <ac:spMk id="10" creationId="{A43FDCDF-8543-F9F0-3A9A-AE89CE4313A6}"/>
          </ac:spMkLst>
        </pc:spChg>
        <pc:spChg chg="mod">
          <ac:chgData name="David Houghton M.D." userId="d2ba9505-38f8-4c69-9595-8bd54c9bab53" providerId="ADAL" clId="{F9A3D0A6-E3D5-41F1-8AD0-2A507792ABB4}" dt="2024-01-12T14:12:43.012" v="2445" actId="313"/>
          <ac:spMkLst>
            <pc:docMk/>
            <pc:sldMk cId="3755087634" sldId="275"/>
            <ac:spMk id="17" creationId="{F6996564-EA5B-7EC9-5315-A608801AC073}"/>
          </ac:spMkLst>
        </pc:spChg>
        <pc:picChg chg="add del mod ord">
          <ac:chgData name="David Houghton M.D." userId="d2ba9505-38f8-4c69-9595-8bd54c9bab53" providerId="ADAL" clId="{F9A3D0A6-E3D5-41F1-8AD0-2A507792ABB4}" dt="2024-01-12T19:55:58.167" v="3364" actId="478"/>
          <ac:picMkLst>
            <pc:docMk/>
            <pc:sldMk cId="3755087634" sldId="275"/>
            <ac:picMk id="12" creationId="{0F13277A-A415-FA04-3274-AF29F3573F1A}"/>
          </ac:picMkLst>
        </pc:picChg>
        <pc:picChg chg="add del mod">
          <ac:chgData name="David Houghton M.D." userId="d2ba9505-38f8-4c69-9595-8bd54c9bab53" providerId="ADAL" clId="{F9A3D0A6-E3D5-41F1-8AD0-2A507792ABB4}" dt="2024-01-12T19:55:59.542" v="3365" actId="478"/>
          <ac:picMkLst>
            <pc:docMk/>
            <pc:sldMk cId="3755087634" sldId="275"/>
            <ac:picMk id="14" creationId="{9336B61D-67B3-FC29-F405-C236A0E136C5}"/>
          </ac:picMkLst>
        </pc:picChg>
        <pc:picChg chg="add del mod ord">
          <ac:chgData name="David Houghton M.D." userId="d2ba9505-38f8-4c69-9595-8bd54c9bab53" providerId="ADAL" clId="{F9A3D0A6-E3D5-41F1-8AD0-2A507792ABB4}" dt="2024-01-12T19:55:56.491" v="3363" actId="478"/>
          <ac:picMkLst>
            <pc:docMk/>
            <pc:sldMk cId="3755087634" sldId="275"/>
            <ac:picMk id="16" creationId="{2F0F8E12-F490-CAB8-0EEA-C5226586FEB2}"/>
          </ac:picMkLst>
        </pc:picChg>
        <pc:picChg chg="add mod">
          <ac:chgData name="David Houghton M.D." userId="d2ba9505-38f8-4c69-9595-8bd54c9bab53" providerId="ADAL" clId="{F9A3D0A6-E3D5-41F1-8AD0-2A507792ABB4}" dt="2024-01-12T19:56:07.563" v="3368" actId="14100"/>
          <ac:picMkLst>
            <pc:docMk/>
            <pc:sldMk cId="3755087634" sldId="275"/>
            <ac:picMk id="6146" creationId="{1079B4C2-F9EE-FDFF-24CB-70BBFFF66046}"/>
          </ac:picMkLst>
        </pc:picChg>
      </pc:sldChg>
      <pc:sldChg chg="modSp add mod">
        <pc:chgData name="David Houghton M.D." userId="d2ba9505-38f8-4c69-9595-8bd54c9bab53" providerId="ADAL" clId="{F9A3D0A6-E3D5-41F1-8AD0-2A507792ABB4}" dt="2024-01-12T14:05:41.168" v="2259" actId="20577"/>
        <pc:sldMkLst>
          <pc:docMk/>
          <pc:sldMk cId="1740440715" sldId="276"/>
        </pc:sldMkLst>
        <pc:spChg chg="mod">
          <ac:chgData name="David Houghton M.D." userId="d2ba9505-38f8-4c69-9595-8bd54c9bab53" providerId="ADAL" clId="{F9A3D0A6-E3D5-41F1-8AD0-2A507792ABB4}" dt="2024-01-12T14:05:41.168" v="2259" actId="20577"/>
          <ac:spMkLst>
            <pc:docMk/>
            <pc:sldMk cId="1740440715" sldId="276"/>
            <ac:spMk id="2" creationId="{1073F0EE-84FF-A8A6-B426-FB585F2AB344}"/>
          </ac:spMkLst>
        </pc:spChg>
        <pc:spChg chg="mod">
          <ac:chgData name="David Houghton M.D." userId="d2ba9505-38f8-4c69-9595-8bd54c9bab53" providerId="ADAL" clId="{F9A3D0A6-E3D5-41F1-8AD0-2A507792ABB4}" dt="2024-01-12T14:05:37.457" v="2258" actId="1076"/>
          <ac:spMkLst>
            <pc:docMk/>
            <pc:sldMk cId="1740440715" sldId="276"/>
            <ac:spMk id="9" creationId="{9AF08182-4C7C-F1D0-24B6-7A3EC28231B9}"/>
          </ac:spMkLst>
        </pc:spChg>
      </pc:sldChg>
      <pc:sldChg chg="addSp delSp modSp add mod ord modNotesTx">
        <pc:chgData name="David Houghton M.D." userId="d2ba9505-38f8-4c69-9595-8bd54c9bab53" providerId="ADAL" clId="{F9A3D0A6-E3D5-41F1-8AD0-2A507792ABB4}" dt="2024-01-15T11:04:26.515" v="5256" actId="20577"/>
        <pc:sldMkLst>
          <pc:docMk/>
          <pc:sldMk cId="24250163" sldId="277"/>
        </pc:sldMkLst>
        <pc:spChg chg="mod">
          <ac:chgData name="David Houghton M.D." userId="d2ba9505-38f8-4c69-9595-8bd54c9bab53" providerId="ADAL" clId="{F9A3D0A6-E3D5-41F1-8AD0-2A507792ABB4}" dt="2024-01-12T19:41:30.473" v="3010" actId="21"/>
          <ac:spMkLst>
            <pc:docMk/>
            <pc:sldMk cId="24250163" sldId="277"/>
            <ac:spMk id="2" creationId="{1073F0EE-84FF-A8A6-B426-FB585F2AB344}"/>
          </ac:spMkLst>
        </pc:spChg>
        <pc:spChg chg="del mod">
          <ac:chgData name="David Houghton M.D." userId="d2ba9505-38f8-4c69-9595-8bd54c9bab53" providerId="ADAL" clId="{F9A3D0A6-E3D5-41F1-8AD0-2A507792ABB4}" dt="2024-01-12T19:24:28.810" v="2988" actId="478"/>
          <ac:spMkLst>
            <pc:docMk/>
            <pc:sldMk cId="24250163" sldId="277"/>
            <ac:spMk id="6" creationId="{344A9724-35B4-ACE7-4EB4-204C54DA7BAB}"/>
          </ac:spMkLst>
        </pc:spChg>
        <pc:spChg chg="add mod">
          <ac:chgData name="David Houghton M.D." userId="d2ba9505-38f8-4c69-9595-8bd54c9bab53" providerId="ADAL" clId="{F9A3D0A6-E3D5-41F1-8AD0-2A507792ABB4}" dt="2024-01-15T11:04:18.258" v="5244" actId="20577"/>
          <ac:spMkLst>
            <pc:docMk/>
            <pc:sldMk cId="24250163" sldId="277"/>
            <ac:spMk id="11" creationId="{C8373A18-5530-15EA-5788-AA31F602CFEA}"/>
          </ac:spMkLst>
        </pc:spChg>
        <pc:spChg chg="mod">
          <ac:chgData name="David Houghton M.D." userId="d2ba9505-38f8-4c69-9595-8bd54c9bab53" providerId="ADAL" clId="{F9A3D0A6-E3D5-41F1-8AD0-2A507792ABB4}" dt="2024-01-12T14:10:35.299" v="2372" actId="20577"/>
          <ac:spMkLst>
            <pc:docMk/>
            <pc:sldMk cId="24250163" sldId="277"/>
            <ac:spMk id="17" creationId="{F6996564-EA5B-7EC9-5315-A608801AC073}"/>
          </ac:spMkLst>
        </pc:spChg>
        <pc:picChg chg="add del mod">
          <ac:chgData name="David Houghton M.D." userId="d2ba9505-38f8-4c69-9595-8bd54c9bab53" providerId="ADAL" clId="{F9A3D0A6-E3D5-41F1-8AD0-2A507792ABB4}" dt="2024-01-12T19:26:51.168" v="3003" actId="478"/>
          <ac:picMkLst>
            <pc:docMk/>
            <pc:sldMk cId="24250163" sldId="277"/>
            <ac:picMk id="8" creationId="{FD837D94-CFAE-D51D-1AFB-773BB7666CC5}"/>
          </ac:picMkLst>
        </pc:picChg>
        <pc:picChg chg="add mod">
          <ac:chgData name="David Houghton M.D." userId="d2ba9505-38f8-4c69-9595-8bd54c9bab53" providerId="ADAL" clId="{F9A3D0A6-E3D5-41F1-8AD0-2A507792ABB4}" dt="2024-01-15T10:46:03.989" v="4696" actId="1076"/>
          <ac:picMkLst>
            <pc:docMk/>
            <pc:sldMk cId="24250163" sldId="277"/>
            <ac:picMk id="10" creationId="{ABE1C769-0F96-0533-365B-D97065BF7AA1}"/>
          </ac:picMkLst>
        </pc:picChg>
        <pc:picChg chg="add del mod">
          <ac:chgData name="David Houghton M.D." userId="d2ba9505-38f8-4c69-9595-8bd54c9bab53" providerId="ADAL" clId="{F9A3D0A6-E3D5-41F1-8AD0-2A507792ABB4}" dt="2024-01-12T19:24:28.810" v="2988" actId="478"/>
          <ac:picMkLst>
            <pc:docMk/>
            <pc:sldMk cId="24250163" sldId="277"/>
            <ac:picMk id="5122" creationId="{C1C2E3B3-5F4B-2F2A-04C6-88682797EA40}"/>
          </ac:picMkLst>
        </pc:picChg>
      </pc:sldChg>
      <pc:sldChg chg="addSp delSp modSp add del mod">
        <pc:chgData name="David Houghton M.D." userId="d2ba9505-38f8-4c69-9595-8bd54c9bab53" providerId="ADAL" clId="{F9A3D0A6-E3D5-41F1-8AD0-2A507792ABB4}" dt="2024-01-12T18:50:19.998" v="2707" actId="47"/>
        <pc:sldMkLst>
          <pc:docMk/>
          <pc:sldMk cId="1710284426" sldId="278"/>
        </pc:sldMkLst>
        <pc:spChg chg="add del mod">
          <ac:chgData name="David Houghton M.D." userId="d2ba9505-38f8-4c69-9595-8bd54c9bab53" providerId="ADAL" clId="{F9A3D0A6-E3D5-41F1-8AD0-2A507792ABB4}" dt="2024-01-12T18:42:21.925" v="2687" actId="14100"/>
          <ac:spMkLst>
            <pc:docMk/>
            <pc:sldMk cId="1710284426" sldId="278"/>
            <ac:spMk id="2" creationId="{1073F0EE-84FF-A8A6-B426-FB585F2AB344}"/>
          </ac:spMkLst>
        </pc:spChg>
        <pc:spChg chg="add mod">
          <ac:chgData name="David Houghton M.D." userId="d2ba9505-38f8-4c69-9595-8bd54c9bab53" providerId="ADAL" clId="{F9A3D0A6-E3D5-41F1-8AD0-2A507792ABB4}" dt="2024-01-12T18:41:58.912" v="2648"/>
          <ac:spMkLst>
            <pc:docMk/>
            <pc:sldMk cId="1710284426" sldId="278"/>
            <ac:spMk id="7" creationId="{20ED4A2F-A88F-C25A-96A3-A1C5833C8CE3}"/>
          </ac:spMkLst>
        </pc:spChg>
        <pc:picChg chg="del">
          <ac:chgData name="David Houghton M.D." userId="d2ba9505-38f8-4c69-9595-8bd54c9bab53" providerId="ADAL" clId="{F9A3D0A6-E3D5-41F1-8AD0-2A507792ABB4}" dt="2024-01-12T18:41:26.009" v="2641" actId="478"/>
          <ac:picMkLst>
            <pc:docMk/>
            <pc:sldMk cId="1710284426" sldId="278"/>
            <ac:picMk id="2050" creationId="{64ABD12D-D034-AD2C-E263-F322AE0D7208}"/>
          </ac:picMkLst>
        </pc:picChg>
        <pc:picChg chg="add del">
          <ac:chgData name="David Houghton M.D." userId="d2ba9505-38f8-4c69-9595-8bd54c9bab53" providerId="ADAL" clId="{F9A3D0A6-E3D5-41F1-8AD0-2A507792ABB4}" dt="2024-01-12T18:41:41.350" v="2645" actId="478"/>
          <ac:picMkLst>
            <pc:docMk/>
            <pc:sldMk cId="1710284426" sldId="278"/>
            <ac:picMk id="3074" creationId="{81EE75E7-9139-315C-BF3F-4BAC1FCF99E2}"/>
          </ac:picMkLst>
        </pc:picChg>
      </pc:sldChg>
      <pc:sldChg chg="addSp delSp modSp add mod">
        <pc:chgData name="David Houghton M.D." userId="d2ba9505-38f8-4c69-9595-8bd54c9bab53" providerId="ADAL" clId="{F9A3D0A6-E3D5-41F1-8AD0-2A507792ABB4}" dt="2024-01-12T20:19:33.513" v="3974" actId="20577"/>
        <pc:sldMkLst>
          <pc:docMk/>
          <pc:sldMk cId="1877669391" sldId="278"/>
        </pc:sldMkLst>
        <pc:spChg chg="add mod">
          <ac:chgData name="David Houghton M.D." userId="d2ba9505-38f8-4c69-9595-8bd54c9bab53" providerId="ADAL" clId="{F9A3D0A6-E3D5-41F1-8AD0-2A507792ABB4}" dt="2024-01-12T20:10:55.493" v="3779" actId="20577"/>
          <ac:spMkLst>
            <pc:docMk/>
            <pc:sldMk cId="1877669391" sldId="278"/>
            <ac:spMk id="2" creationId="{4EABE8CB-19E0-8956-F671-F899B3A077CC}"/>
          </ac:spMkLst>
        </pc:spChg>
        <pc:spChg chg="mod">
          <ac:chgData name="David Houghton M.D." userId="d2ba9505-38f8-4c69-9595-8bd54c9bab53" providerId="ADAL" clId="{F9A3D0A6-E3D5-41F1-8AD0-2A507792ABB4}" dt="2024-01-12T20:19:33.513" v="3974" actId="20577"/>
          <ac:spMkLst>
            <pc:docMk/>
            <pc:sldMk cId="1877669391" sldId="278"/>
            <ac:spMk id="6" creationId="{7E92F58F-7440-DB98-EC7E-73C7FEC86298}"/>
          </ac:spMkLst>
        </pc:spChg>
        <pc:spChg chg="add mod">
          <ac:chgData name="David Houghton M.D." userId="d2ba9505-38f8-4c69-9595-8bd54c9bab53" providerId="ADAL" clId="{F9A3D0A6-E3D5-41F1-8AD0-2A507792ABB4}" dt="2024-01-12T20:13:23.650" v="3867" actId="20577"/>
          <ac:spMkLst>
            <pc:docMk/>
            <pc:sldMk cId="1877669391" sldId="278"/>
            <ac:spMk id="7" creationId="{0E25950F-A1F1-76FB-3C9F-5B5AED3DBB08}"/>
          </ac:spMkLst>
        </pc:spChg>
        <pc:spChg chg="mod">
          <ac:chgData name="David Houghton M.D." userId="d2ba9505-38f8-4c69-9595-8bd54c9bab53" providerId="ADAL" clId="{F9A3D0A6-E3D5-41F1-8AD0-2A507792ABB4}" dt="2024-01-12T20:09:06.260" v="3720" actId="20577"/>
          <ac:spMkLst>
            <pc:docMk/>
            <pc:sldMk cId="1877669391" sldId="278"/>
            <ac:spMk id="17" creationId="{F6996564-EA5B-7EC9-5315-A608801AC073}"/>
          </ac:spMkLst>
        </pc:spChg>
        <pc:picChg chg="del">
          <ac:chgData name="David Houghton M.D." userId="d2ba9505-38f8-4c69-9595-8bd54c9bab53" providerId="ADAL" clId="{F9A3D0A6-E3D5-41F1-8AD0-2A507792ABB4}" dt="2024-01-12T19:59:34.844" v="3385" actId="478"/>
          <ac:picMkLst>
            <pc:docMk/>
            <pc:sldMk cId="1877669391" sldId="278"/>
            <ac:picMk id="8" creationId="{A32ED9CB-C70F-14A7-A1A2-6613015834A0}"/>
          </ac:picMkLst>
        </pc:picChg>
        <pc:picChg chg="del">
          <ac:chgData name="David Houghton M.D." userId="d2ba9505-38f8-4c69-9595-8bd54c9bab53" providerId="ADAL" clId="{F9A3D0A6-E3D5-41F1-8AD0-2A507792ABB4}" dt="2024-01-12T19:59:33.500" v="3384" actId="478"/>
          <ac:picMkLst>
            <pc:docMk/>
            <pc:sldMk cId="1877669391" sldId="278"/>
            <ac:picMk id="10" creationId="{D288D94B-D383-DAF6-22EA-871B761A3AE0}"/>
          </ac:picMkLst>
        </pc:picChg>
      </pc:sldChg>
      <pc:sldChg chg="add modNotesTx">
        <pc:chgData name="David Houghton M.D." userId="d2ba9505-38f8-4c69-9595-8bd54c9bab53" providerId="ADAL" clId="{F9A3D0A6-E3D5-41F1-8AD0-2A507792ABB4}" dt="2024-01-15T10:41:31.335" v="4681" actId="20577"/>
        <pc:sldMkLst>
          <pc:docMk/>
          <pc:sldMk cId="1559911737" sldId="279"/>
        </pc:sldMkLst>
      </pc:sldChg>
      <pc:sldChg chg="addSp delSp modSp add mod delAnim">
        <pc:chgData name="David Houghton M.D." userId="d2ba9505-38f8-4c69-9595-8bd54c9bab53" providerId="ADAL" clId="{F9A3D0A6-E3D5-41F1-8AD0-2A507792ABB4}" dt="2024-01-12T19:58:30.319" v="3383" actId="20577"/>
        <pc:sldMkLst>
          <pc:docMk/>
          <pc:sldMk cId="942057065" sldId="280"/>
        </pc:sldMkLst>
        <pc:spChg chg="mod">
          <ac:chgData name="David Houghton M.D." userId="d2ba9505-38f8-4c69-9595-8bd54c9bab53" providerId="ADAL" clId="{F9A3D0A6-E3D5-41F1-8AD0-2A507792ABB4}" dt="2024-01-12T19:58:30.319" v="3383" actId="20577"/>
          <ac:spMkLst>
            <pc:docMk/>
            <pc:sldMk cId="942057065" sldId="280"/>
            <ac:spMk id="10" creationId="{A43FDCDF-8543-F9F0-3A9A-AE89CE4313A6}"/>
          </ac:spMkLst>
        </pc:spChg>
        <pc:picChg chg="add">
          <ac:chgData name="David Houghton M.D." userId="d2ba9505-38f8-4c69-9595-8bd54c9bab53" providerId="ADAL" clId="{F9A3D0A6-E3D5-41F1-8AD0-2A507792ABB4}" dt="2024-01-12T19:57:49.698" v="3370" actId="22"/>
          <ac:picMkLst>
            <pc:docMk/>
            <pc:sldMk cId="942057065" sldId="280"/>
            <ac:picMk id="9" creationId="{E2DB329C-8B16-8D3D-D466-9B6196D93DF8}"/>
          </ac:picMkLst>
        </pc:picChg>
        <pc:picChg chg="del">
          <ac:chgData name="David Houghton M.D." userId="d2ba9505-38f8-4c69-9595-8bd54c9bab53" providerId="ADAL" clId="{F9A3D0A6-E3D5-41F1-8AD0-2A507792ABB4}" dt="2024-01-12T19:57:54.500" v="3371" actId="478"/>
          <ac:picMkLst>
            <pc:docMk/>
            <pc:sldMk cId="942057065" sldId="280"/>
            <ac:picMk id="12" creationId="{0F13277A-A415-FA04-3274-AF29F3573F1A}"/>
          </ac:picMkLst>
        </pc:picChg>
        <pc:picChg chg="del">
          <ac:chgData name="David Houghton M.D." userId="d2ba9505-38f8-4c69-9595-8bd54c9bab53" providerId="ADAL" clId="{F9A3D0A6-E3D5-41F1-8AD0-2A507792ABB4}" dt="2024-01-12T19:57:56.124" v="3372" actId="478"/>
          <ac:picMkLst>
            <pc:docMk/>
            <pc:sldMk cId="942057065" sldId="280"/>
            <ac:picMk id="14" creationId="{9336B61D-67B3-FC29-F405-C236A0E136C5}"/>
          </ac:picMkLst>
        </pc:picChg>
        <pc:picChg chg="del">
          <ac:chgData name="David Houghton M.D." userId="d2ba9505-38f8-4c69-9595-8bd54c9bab53" providerId="ADAL" clId="{F9A3D0A6-E3D5-41F1-8AD0-2A507792ABB4}" dt="2024-01-12T19:57:58.783" v="3373" actId="478"/>
          <ac:picMkLst>
            <pc:docMk/>
            <pc:sldMk cId="942057065" sldId="280"/>
            <ac:picMk id="16" creationId="{2F0F8E12-F490-CAB8-0EEA-C5226586FEB2}"/>
          </ac:picMkLst>
        </pc:picChg>
      </pc:sldChg>
      <pc:sldChg chg="addSp delSp modSp add mod modNotesTx">
        <pc:chgData name="David Houghton M.D." userId="d2ba9505-38f8-4c69-9595-8bd54c9bab53" providerId="ADAL" clId="{F9A3D0A6-E3D5-41F1-8AD0-2A507792ABB4}" dt="2024-01-15T11:05:46.908" v="5283" actId="255"/>
        <pc:sldMkLst>
          <pc:docMk/>
          <pc:sldMk cId="3611421483" sldId="281"/>
        </pc:sldMkLst>
        <pc:spChg chg="del">
          <ac:chgData name="David Houghton M.D." userId="d2ba9505-38f8-4c69-9595-8bd54c9bab53" providerId="ADAL" clId="{F9A3D0A6-E3D5-41F1-8AD0-2A507792ABB4}" dt="2024-01-15T10:44:49.526" v="4684" actId="478"/>
          <ac:spMkLst>
            <pc:docMk/>
            <pc:sldMk cId="3611421483" sldId="281"/>
            <ac:spMk id="2" creationId="{1073F0EE-84FF-A8A6-B426-FB585F2AB344}"/>
          </ac:spMkLst>
        </pc:spChg>
        <pc:spChg chg="add del mod">
          <ac:chgData name="David Houghton M.D." userId="d2ba9505-38f8-4c69-9595-8bd54c9bab53" providerId="ADAL" clId="{F9A3D0A6-E3D5-41F1-8AD0-2A507792ABB4}" dt="2024-01-15T11:05:46.908" v="5283" actId="255"/>
          <ac:spMkLst>
            <pc:docMk/>
            <pc:sldMk cId="3611421483" sldId="281"/>
            <ac:spMk id="8" creationId="{B7769DC6-7403-3D3C-303F-86D402927A91}"/>
          </ac:spMkLst>
        </pc:spChg>
        <pc:spChg chg="add del">
          <ac:chgData name="David Houghton M.D." userId="d2ba9505-38f8-4c69-9595-8bd54c9bab53" providerId="ADAL" clId="{F9A3D0A6-E3D5-41F1-8AD0-2A507792ABB4}" dt="2024-01-15T10:50:27.529" v="4758"/>
          <ac:spMkLst>
            <pc:docMk/>
            <pc:sldMk cId="3611421483" sldId="281"/>
            <ac:spMk id="9" creationId="{A44090D5-168A-3AD7-9537-85C9ABD5D41A}"/>
          </ac:spMkLst>
        </pc:spChg>
        <pc:spChg chg="mod">
          <ac:chgData name="David Houghton M.D." userId="d2ba9505-38f8-4c69-9595-8bd54c9bab53" providerId="ADAL" clId="{F9A3D0A6-E3D5-41F1-8AD0-2A507792ABB4}" dt="2024-01-15T10:51:02.768" v="4909" actId="20577"/>
          <ac:spMkLst>
            <pc:docMk/>
            <pc:sldMk cId="3611421483" sldId="281"/>
            <ac:spMk id="11" creationId="{C8373A18-5530-15EA-5788-AA31F602CFEA}"/>
          </ac:spMkLst>
        </pc:spChg>
        <pc:spChg chg="add del mod">
          <ac:chgData name="David Houghton M.D." userId="d2ba9505-38f8-4c69-9595-8bd54c9bab53" providerId="ADAL" clId="{F9A3D0A6-E3D5-41F1-8AD0-2A507792ABB4}" dt="2024-01-15T10:50:27.074" v="4757"/>
          <ac:spMkLst>
            <pc:docMk/>
            <pc:sldMk cId="3611421483" sldId="281"/>
            <ac:spMk id="12" creationId="{995DB303-CE51-6350-49CF-60063CC8E03C}"/>
          </ac:spMkLst>
        </pc:spChg>
        <pc:picChg chg="add mod">
          <ac:chgData name="David Houghton M.D." userId="d2ba9505-38f8-4c69-9595-8bd54c9bab53" providerId="ADAL" clId="{F9A3D0A6-E3D5-41F1-8AD0-2A507792ABB4}" dt="2024-01-15T10:45:36.741" v="4689" actId="1076"/>
          <ac:picMkLst>
            <pc:docMk/>
            <pc:sldMk cId="3611421483" sldId="281"/>
            <ac:picMk id="7" creationId="{5718706B-AA88-0490-768C-DE29C89B14F9}"/>
          </ac:picMkLst>
        </pc:picChg>
        <pc:picChg chg="del">
          <ac:chgData name="David Houghton M.D." userId="d2ba9505-38f8-4c69-9595-8bd54c9bab53" providerId="ADAL" clId="{F9A3D0A6-E3D5-41F1-8AD0-2A507792ABB4}" dt="2024-01-15T10:44:46.196" v="4683" actId="478"/>
          <ac:picMkLst>
            <pc:docMk/>
            <pc:sldMk cId="3611421483" sldId="281"/>
            <ac:picMk id="10" creationId="{ABE1C769-0F96-0533-365B-D97065BF7AA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AD3E1-1972-4C2D-BA33-6294D6DC46E4}"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31975F-9243-43C8-B75A-3B1C92014C60}" type="slidenum">
              <a:rPr lang="en-US" smtClean="0"/>
              <a:t>‹#›</a:t>
            </a:fld>
            <a:endParaRPr lang="en-US"/>
          </a:p>
        </p:txBody>
      </p:sp>
    </p:spTree>
    <p:extLst>
      <p:ext uri="{BB962C8B-B14F-4D97-AF65-F5344CB8AC3E}">
        <p14:creationId xmlns:p14="http://schemas.microsoft.com/office/powerpoint/2010/main" val="2393917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lz-journals.onlinelibrary.wiley.com/doi/10.1002/alz.13468#alz13468-bib-0020"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alz-journals.onlinelibrary.wiley.com/doi/10.1002/alz.13468#alz13468-bib-0033"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1975F-9243-43C8-B75A-3B1C92014C60}" type="slidenum">
              <a:rPr lang="en-US" smtClean="0"/>
              <a:t>7</a:t>
            </a:fld>
            <a:endParaRPr lang="en-US"/>
          </a:p>
        </p:txBody>
      </p:sp>
    </p:spTree>
    <p:extLst>
      <p:ext uri="{BB962C8B-B14F-4D97-AF65-F5344CB8AC3E}">
        <p14:creationId xmlns:p14="http://schemas.microsoft.com/office/powerpoint/2010/main" val="3470237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Finger trial in summary</a:t>
            </a:r>
          </a:p>
          <a:p>
            <a:endParaRPr lang="en-US" dirty="0"/>
          </a:p>
          <a:p>
            <a:pPr marL="228600" indent="-228600">
              <a:buAutoNum type="arabicParenR"/>
            </a:pPr>
            <a:r>
              <a:rPr lang="en-US" dirty="0"/>
              <a:t>Dietary guidance 2) Physical activity 3) Cognitive training and social activities 4) Intensive monitoring and management of metabolic and vascular risk factor</a:t>
            </a:r>
          </a:p>
          <a:p>
            <a:pPr marL="228600" indent="-228600">
              <a:buAutoNum type="arabicParenR"/>
            </a:pPr>
            <a:endParaRPr lang="en-US" dirty="0"/>
          </a:p>
          <a:p>
            <a:pPr marL="0" indent="0">
              <a:buNone/>
            </a:pPr>
            <a:r>
              <a:rPr lang="en-US" dirty="0"/>
              <a:t>Significant beneficial intervention effect on overall cognitive performance. The beneficial effect was seen on each cognitive domain: memory; executive function, and psychomotor speed. Drop-out rate was only 11%, and participants’ experiences were very positive. </a:t>
            </a:r>
          </a:p>
          <a:p>
            <a:pPr marL="0" indent="0">
              <a:buNone/>
            </a:pPr>
            <a:endParaRPr lang="en-US" dirty="0"/>
          </a:p>
          <a:p>
            <a:pPr marL="0" indent="0">
              <a:buNone/>
            </a:pPr>
            <a:r>
              <a:rPr lang="en-US" dirty="0"/>
              <a:t>These goals are achieved by recommending high consumption of fruit and vegetables, whole grain in all cereal products; low-fat options in milk and meat products; sucrose intake less than 50 g/day; using vegetable margarine and rapeseed oil instead of butter, and consumption of fish at least two portions per week. Fish oil supplements are recommended for participants not consuming fatty fish and vitamin D supplementation (10-20 </a:t>
            </a:r>
            <a:r>
              <a:rPr lang="en-US" dirty="0" err="1"/>
              <a:t>μg</a:t>
            </a:r>
            <a:r>
              <a:rPr lang="en-US" dirty="0"/>
              <a:t>/day) is advised. </a:t>
            </a:r>
          </a:p>
          <a:p>
            <a:pPr marL="0" indent="0">
              <a:buNone/>
            </a:pPr>
            <a:endParaRPr lang="en-US" dirty="0"/>
          </a:p>
          <a:p>
            <a:pPr marL="0" indent="0">
              <a:buNone/>
            </a:pPr>
            <a:r>
              <a:rPr lang="en-US" dirty="0"/>
              <a:t>Muscle strength training and aerobic exercise are recorded in diaries throughout the intervention period.</a:t>
            </a:r>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4431975F-9243-43C8-B75A-3B1C92014C60}" type="slidenum">
              <a:rPr lang="en-US" smtClean="0"/>
              <a:t>8</a:t>
            </a:fld>
            <a:endParaRPr lang="en-US"/>
          </a:p>
        </p:txBody>
      </p:sp>
    </p:spTree>
    <p:extLst>
      <p:ext uri="{BB962C8B-B14F-4D97-AF65-F5344CB8AC3E}">
        <p14:creationId xmlns:p14="http://schemas.microsoft.com/office/powerpoint/2010/main" val="3938659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1975F-9243-43C8-B75A-3B1C92014C60}" type="slidenum">
              <a:rPr lang="en-US" smtClean="0"/>
              <a:t>9</a:t>
            </a:fld>
            <a:endParaRPr lang="en-US"/>
          </a:p>
        </p:txBody>
      </p:sp>
    </p:spTree>
    <p:extLst>
      <p:ext uri="{BB962C8B-B14F-4D97-AF65-F5344CB8AC3E}">
        <p14:creationId xmlns:p14="http://schemas.microsoft.com/office/powerpoint/2010/main" val="256132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33333"/>
                </a:solidFill>
                <a:effectLst/>
                <a:latin typeface="Georgia" panose="02040502050405020303" pitchFamily="18" charset="0"/>
              </a:rPr>
              <a:t>Shannon study </a:t>
            </a:r>
            <a:r>
              <a:rPr lang="en-US" b="0" i="0" dirty="0">
                <a:solidFill>
                  <a:srgbClr val="333333"/>
                </a:solidFill>
                <a:effectLst/>
                <a:latin typeface="Georgia" panose="02040502050405020303" pitchFamily="18" charset="0"/>
              </a:rPr>
              <a:t>of </a:t>
            </a:r>
            <a:r>
              <a:rPr lang="en-US" b="0" i="0" dirty="0" err="1">
                <a:solidFill>
                  <a:srgbClr val="333333"/>
                </a:solidFill>
                <a:effectLst/>
                <a:latin typeface="Georgia" panose="02040502050405020303" pitchFamily="18" charset="0"/>
              </a:rPr>
              <a:t>meddiet</a:t>
            </a:r>
            <a:r>
              <a:rPr lang="en-US" b="0" i="0" dirty="0">
                <a:solidFill>
                  <a:srgbClr val="333333"/>
                </a:solidFill>
                <a:effectLst/>
                <a:latin typeface="Georgia" panose="02040502050405020303" pitchFamily="18" charset="0"/>
              </a:rPr>
              <a:t>: UK Biobank is an ongoing, multi-</a:t>
            </a:r>
            <a:r>
              <a:rPr lang="en-US" b="0" i="0" dirty="0" err="1">
                <a:solidFill>
                  <a:srgbClr val="333333"/>
                </a:solidFill>
                <a:effectLst/>
                <a:latin typeface="Georgia" panose="02040502050405020303" pitchFamily="18" charset="0"/>
              </a:rPr>
              <a:t>centre</a:t>
            </a:r>
            <a:r>
              <a:rPr lang="en-US" b="0" i="0" dirty="0">
                <a:solidFill>
                  <a:srgbClr val="333333"/>
                </a:solidFill>
                <a:effectLst/>
                <a:latin typeface="Georgia" panose="02040502050405020303" pitchFamily="18" charset="0"/>
              </a:rPr>
              <a:t> prospective cohort study of over half a million participants, that provides a resource for investigating the determinants of disease in middle and older age. All-cause incident dementia cases were ascertained using data linkage to hospital inpatient records and death registries.  </a:t>
            </a:r>
            <a:r>
              <a:rPr lang="en-US" b="1" i="0" dirty="0">
                <a:solidFill>
                  <a:srgbClr val="333333"/>
                </a:solidFill>
                <a:effectLst/>
                <a:latin typeface="Georgia" panose="02040502050405020303" pitchFamily="18" charset="0"/>
              </a:rPr>
              <a:t>60,298 participants were included in this analysis </a:t>
            </a:r>
            <a:r>
              <a:rPr lang="en-US" b="0" i="0" dirty="0">
                <a:solidFill>
                  <a:srgbClr val="333333"/>
                </a:solidFill>
                <a:effectLst/>
                <a:latin typeface="Georgia" panose="02040502050405020303" pitchFamily="18" charset="0"/>
              </a:rPr>
              <a:t>mean (SD) follow up of 9.1 (1.7) years</a:t>
            </a:r>
          </a:p>
          <a:p>
            <a:endParaRPr lang="en-US" b="0" i="0" dirty="0">
              <a:solidFill>
                <a:srgbClr val="333333"/>
              </a:solidFill>
              <a:effectLst/>
              <a:latin typeface="Georgia" panose="02040502050405020303" pitchFamily="18" charset="0"/>
            </a:endParaRPr>
          </a:p>
          <a:p>
            <a:endParaRPr lang="en-US" b="1" i="0" dirty="0">
              <a:solidFill>
                <a:srgbClr val="333333"/>
              </a:solidFill>
              <a:effectLst/>
              <a:latin typeface="Georgia" panose="02040502050405020303" pitchFamily="18" charset="0"/>
            </a:endParaRPr>
          </a:p>
          <a:p>
            <a:r>
              <a:rPr lang="en-US" b="1" i="0" dirty="0">
                <a:solidFill>
                  <a:srgbClr val="333333"/>
                </a:solidFill>
                <a:effectLst/>
                <a:latin typeface="Georgia" panose="02040502050405020303" pitchFamily="18" charset="0"/>
              </a:rPr>
              <a:t>Song study: </a:t>
            </a:r>
            <a:r>
              <a:rPr lang="en-US" b="0" i="0" dirty="0">
                <a:solidFill>
                  <a:srgbClr val="000000"/>
                </a:solidFill>
                <a:effectLst/>
                <a:latin typeface="Open Sans" panose="020B0606030504020204" pitchFamily="34" charset="0"/>
              </a:rPr>
              <a:t>Prior studies have indicated that the Dietary Approaches to Stop Hypertension (DASH) diet—which includes a high consumption of plant-based foods that are rich in potassium, calcium, and magnesium, and limits the intake of saturated fat, cholesterol, sodium, and sugar—prevents high blood pressure, an important risk factor for cognitive decline and AD.</a:t>
            </a:r>
            <a:r>
              <a:rPr lang="en-US" b="0" i="0" u="none" strike="noStrike" baseline="30000" dirty="0">
                <a:solidFill>
                  <a:srgbClr val="000000"/>
                </a:solidFill>
                <a:effectLst/>
                <a:latin typeface="Open Sans" panose="020B0606030504020204" pitchFamily="34" charset="0"/>
                <a:hlinkClick r:id="rId3"/>
              </a:rPr>
              <a:t>2</a:t>
            </a:r>
            <a:endParaRPr lang="en-US" b="0" i="0" dirty="0">
              <a:solidFill>
                <a:srgbClr val="333333"/>
              </a:solidFill>
              <a:effectLst/>
              <a:latin typeface="Georgia" panose="02040502050405020303" pitchFamily="18" charset="0"/>
            </a:endParaRPr>
          </a:p>
          <a:p>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Focused in women, 5116 subjects, aged 35-65 (mid age, mean 46 </a:t>
            </a:r>
            <a:r>
              <a:rPr lang="en-US" b="0" i="0" dirty="0">
                <a:solidFill>
                  <a:srgbClr val="333333"/>
                </a:solidFill>
                <a:effectLst/>
                <a:latin typeface="Georgia" panose="02040502050405020303" pitchFamily="18" charset="0"/>
                <a:sym typeface="Wingdings" panose="05000000000000000000" pitchFamily="2" charset="2"/>
              </a:rPr>
              <a:t> 79 years old, 32 years of follow-up</a:t>
            </a:r>
            <a:r>
              <a:rPr lang="en-US" b="0" i="0" dirty="0">
                <a:solidFill>
                  <a:srgbClr val="333333"/>
                </a:solidFill>
                <a:effectLst/>
                <a:latin typeface="Georgia" panose="02040502050405020303" pitchFamily="18" charset="0"/>
              </a:rPr>
              <a:t>) </a:t>
            </a:r>
            <a:r>
              <a:rPr lang="en-US" b="0" i="0" dirty="0" err="1">
                <a:solidFill>
                  <a:srgbClr val="333333"/>
                </a:solidFill>
                <a:effectLst/>
                <a:latin typeface="Georgia" panose="02040502050405020303" pitchFamily="18" charset="0"/>
              </a:rPr>
              <a:t>nyu</a:t>
            </a:r>
            <a:r>
              <a:rPr lang="en-US" b="0" i="0" dirty="0">
                <a:solidFill>
                  <a:srgbClr val="333333"/>
                </a:solidFill>
                <a:effectLst/>
                <a:latin typeface="Georgia" panose="02040502050405020303" pitchFamily="18" charset="0"/>
              </a:rPr>
              <a:t> </a:t>
            </a:r>
            <a:r>
              <a:rPr lang="en-US" b="0" i="0" dirty="0" err="1">
                <a:solidFill>
                  <a:srgbClr val="333333"/>
                </a:solidFill>
                <a:effectLst/>
                <a:latin typeface="Georgia" panose="02040502050405020303" pitchFamily="18" charset="0"/>
              </a:rPr>
              <a:t>womens</a:t>
            </a:r>
            <a:r>
              <a:rPr lang="en-US" b="0" i="0" dirty="0">
                <a:solidFill>
                  <a:srgbClr val="333333"/>
                </a:solidFill>
                <a:effectLst/>
                <a:latin typeface="Georgia" panose="02040502050405020303" pitchFamily="18" charset="0"/>
              </a:rPr>
              <a:t> health study from 1985-1991, questionnaires every 3-5 years, self assessment of memory by participants (6 questions), </a:t>
            </a:r>
            <a:r>
              <a:rPr lang="en-US" b="0" i="0" dirty="0">
                <a:solidFill>
                  <a:srgbClr val="000000"/>
                </a:solidFill>
                <a:effectLst/>
                <a:latin typeface="Open Sans" panose="020B0606030504020204" pitchFamily="34" charset="0"/>
              </a:rPr>
              <a:t>food frequency questionnaire (FFQ) We constructed the DASH score using FFQ data according to published guidelines with eight food components,</a:t>
            </a:r>
            <a:r>
              <a:rPr lang="en-US" b="0" i="0" u="none" strike="noStrike" baseline="30000" dirty="0">
                <a:solidFill>
                  <a:srgbClr val="000000"/>
                </a:solidFill>
                <a:effectLst/>
                <a:latin typeface="Open Sans" panose="020B0606030504020204" pitchFamily="34" charset="0"/>
                <a:hlinkClick r:id="rId4"/>
              </a:rPr>
              <a:t>33</a:t>
            </a:r>
            <a:r>
              <a:rPr lang="en-US" b="0" i="0" dirty="0">
                <a:solidFill>
                  <a:srgbClr val="000000"/>
                </a:solidFill>
                <a:effectLst/>
                <a:latin typeface="Open Sans" panose="020B0606030504020204" pitchFamily="34" charset="0"/>
              </a:rPr>
              <a:t> defined as low intakes of red meat, sodium, sweets, and high intakes of fruits (including fruit juices), vegetables (excluding potatoes), legumes and nuts, low-fat dairy, and grains</a:t>
            </a:r>
            <a:endParaRPr lang="en-US" b="0" i="0" dirty="0">
              <a:solidFill>
                <a:srgbClr val="333333"/>
              </a:solidFill>
              <a:effectLst/>
              <a:latin typeface="Georgia" panose="02040502050405020303" pitchFamily="18" charset="0"/>
            </a:endParaRPr>
          </a:p>
          <a:p>
            <a:endParaRPr lang="en-US" b="1" i="0" dirty="0">
              <a:solidFill>
                <a:srgbClr val="333333"/>
              </a:solidFill>
              <a:effectLst/>
              <a:latin typeface="Georgia" panose="02040502050405020303" pitchFamily="18" charset="0"/>
            </a:endParaRPr>
          </a:p>
          <a:p>
            <a:r>
              <a:rPr lang="en-US" b="1" i="0" dirty="0">
                <a:solidFill>
                  <a:srgbClr val="333333"/>
                </a:solidFill>
                <a:effectLst/>
                <a:latin typeface="Georgia" panose="02040502050405020303" pitchFamily="18" charset="0"/>
              </a:rPr>
              <a:t>Barnes study</a:t>
            </a:r>
            <a:r>
              <a:rPr lang="en-US" b="0" i="0" dirty="0">
                <a:solidFill>
                  <a:srgbClr val="333333"/>
                </a:solidFill>
                <a:effectLst/>
                <a:latin typeface="Georgia" panose="02040502050405020303" pitchFamily="18" charset="0"/>
              </a:rPr>
              <a:t> </a:t>
            </a:r>
            <a:r>
              <a:rPr lang="en-US" b="0" i="0" dirty="0">
                <a:solidFill>
                  <a:srgbClr val="4D4D4D"/>
                </a:solidFill>
                <a:effectLst/>
                <a:latin typeface="ff-quadraat-web-pro"/>
              </a:rPr>
              <a:t>Mediterranean–DASH Intervention for Neurodegenerative Delay,, RCT, n=604, 65+ years of age.  Focus on older at-risk (overweight BMI&gt;25</a:t>
            </a:r>
            <a:r>
              <a:rPr lang="en-US" b="0" i="0" strike="sngStrike" dirty="0">
                <a:solidFill>
                  <a:srgbClr val="4D4D4D"/>
                </a:solidFill>
                <a:effectLst/>
                <a:latin typeface="ff-quadraat-web-pro"/>
              </a:rPr>
              <a:t> (avg 33-34)</a:t>
            </a:r>
            <a:r>
              <a:rPr lang="en-US" b="0" i="0" dirty="0">
                <a:solidFill>
                  <a:srgbClr val="4D4D4D"/>
                </a:solidFill>
                <a:effectLst/>
                <a:latin typeface="ff-quadraat-web-pro"/>
              </a:rPr>
              <a:t>, suboptimal diet, family history of dementia)3 year </a:t>
            </a:r>
            <a:r>
              <a:rPr lang="en-US" b="0" i="0" dirty="0" err="1">
                <a:solidFill>
                  <a:srgbClr val="4D4D4D"/>
                </a:solidFill>
                <a:effectLst/>
                <a:latin typeface="ff-quadraat-web-pro"/>
              </a:rPr>
              <a:t>followup</a:t>
            </a:r>
            <a:r>
              <a:rPr lang="en-US" b="0" i="0" dirty="0">
                <a:solidFill>
                  <a:srgbClr val="4D4D4D"/>
                </a:solidFill>
                <a:effectLst/>
                <a:latin typeface="ff-quadraat-web-pro"/>
              </a:rPr>
              <a:t>. Both groups got weight loss counseling, exercise recs and </a:t>
            </a:r>
            <a:r>
              <a:rPr lang="en-US" b="0" i="0" dirty="0" err="1">
                <a:solidFill>
                  <a:srgbClr val="4D4D4D"/>
                </a:solidFill>
                <a:effectLst/>
                <a:latin typeface="ff-quadraat-web-pro"/>
              </a:rPr>
              <a:t>colarie</a:t>
            </a:r>
            <a:r>
              <a:rPr lang="en-US" b="0" i="0" dirty="0">
                <a:solidFill>
                  <a:srgbClr val="4D4D4D"/>
                </a:solidFill>
                <a:effectLst/>
                <a:latin typeface="ff-quadraat-web-pro"/>
              </a:rPr>
              <a:t> restriction.  Both lost about 5kg over 3 years and both had improvement in score for first year.</a:t>
            </a:r>
            <a:endParaRPr lang="en-US" b="1" i="0" dirty="0">
              <a:solidFill>
                <a:srgbClr val="333333"/>
              </a:solidFill>
              <a:effectLst/>
              <a:latin typeface="Georgia" panose="02040502050405020303" pitchFamily="18" charset="0"/>
            </a:endParaRPr>
          </a:p>
          <a:p>
            <a:endParaRPr lang="en-US" b="1" dirty="0"/>
          </a:p>
        </p:txBody>
      </p:sp>
      <p:sp>
        <p:nvSpPr>
          <p:cNvPr id="4" name="Slide Number Placeholder 3"/>
          <p:cNvSpPr>
            <a:spLocks noGrp="1"/>
          </p:cNvSpPr>
          <p:nvPr>
            <p:ph type="sldNum" sz="quarter" idx="5"/>
          </p:nvPr>
        </p:nvSpPr>
        <p:spPr/>
        <p:txBody>
          <a:bodyPr/>
          <a:lstStyle/>
          <a:p>
            <a:fld id="{4431975F-9243-43C8-B75A-3B1C92014C60}" type="slidenum">
              <a:rPr lang="en-US" smtClean="0"/>
              <a:t>10</a:t>
            </a:fld>
            <a:endParaRPr lang="en-US"/>
          </a:p>
        </p:txBody>
      </p:sp>
    </p:spTree>
    <p:extLst>
      <p:ext uri="{BB962C8B-B14F-4D97-AF65-F5344CB8AC3E}">
        <p14:creationId xmlns:p14="http://schemas.microsoft.com/office/powerpoint/2010/main" val="3444956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eorgia" panose="02040502050405020303" pitchFamily="18" charset="0"/>
              </a:rPr>
              <a:t>Sato study We used cohort data from the Japan Gerontological Evaluation Study, a longitudinal cohort enrolling people aged 65 or older who were physically and cognitively independent in 2013; study participants were followed for an average of 5.7 years. Participants in the present study included 73,260 individuals living in 19 municipalities in Japan. </a:t>
            </a:r>
            <a:endParaRPr lang="en-US" dirty="0"/>
          </a:p>
        </p:txBody>
      </p:sp>
      <p:sp>
        <p:nvSpPr>
          <p:cNvPr id="4" name="Slide Number Placeholder 3"/>
          <p:cNvSpPr>
            <a:spLocks noGrp="1"/>
          </p:cNvSpPr>
          <p:nvPr>
            <p:ph type="sldNum" sz="quarter" idx="5"/>
          </p:nvPr>
        </p:nvSpPr>
        <p:spPr/>
        <p:txBody>
          <a:bodyPr/>
          <a:lstStyle/>
          <a:p>
            <a:fld id="{4431975F-9243-43C8-B75A-3B1C92014C60}" type="slidenum">
              <a:rPr lang="en-US" smtClean="0"/>
              <a:t>12</a:t>
            </a:fld>
            <a:endParaRPr lang="en-US"/>
          </a:p>
        </p:txBody>
      </p:sp>
    </p:spTree>
    <p:extLst>
      <p:ext uri="{BB962C8B-B14F-4D97-AF65-F5344CB8AC3E}">
        <p14:creationId xmlns:p14="http://schemas.microsoft.com/office/powerpoint/2010/main" val="84600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Georgia" panose="02040502050405020303" pitchFamily="18" charset="0"/>
              </a:rPr>
              <a:t>Sato study We used cohort data from the Japan Gerontological Evaluation Study, a longitudinal cohort enrolling people aged 65 or older who were physically and cognitively independent in 2013; study participants were followed for an average of 5.7 years. Participants in the present study included 73,260 individuals living in 19 municipalities in Japan. </a:t>
            </a:r>
            <a:endParaRPr lang="en-US" dirty="0"/>
          </a:p>
          <a:p>
            <a:endParaRPr lang="en-US" dirty="0"/>
          </a:p>
        </p:txBody>
      </p:sp>
      <p:sp>
        <p:nvSpPr>
          <p:cNvPr id="4" name="Slide Number Placeholder 3"/>
          <p:cNvSpPr>
            <a:spLocks noGrp="1"/>
          </p:cNvSpPr>
          <p:nvPr>
            <p:ph type="sldNum" sz="quarter" idx="5"/>
          </p:nvPr>
        </p:nvSpPr>
        <p:spPr/>
        <p:txBody>
          <a:bodyPr/>
          <a:lstStyle/>
          <a:p>
            <a:fld id="{4431975F-9243-43C8-B75A-3B1C92014C60}" type="slidenum">
              <a:rPr lang="en-US" smtClean="0"/>
              <a:t>13</a:t>
            </a:fld>
            <a:endParaRPr lang="en-US"/>
          </a:p>
        </p:txBody>
      </p:sp>
    </p:spTree>
    <p:extLst>
      <p:ext uri="{BB962C8B-B14F-4D97-AF65-F5344CB8AC3E}">
        <p14:creationId xmlns:p14="http://schemas.microsoft.com/office/powerpoint/2010/main" val="2474489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uardian TextSans Web"/>
              </a:rPr>
              <a:t>This cohort study involving 346 participants from the Framingham Heart Study found that slow-wave sleep percentage declined with aging and Alzheimer disease genetic risk, with greater reductions associated with the risk of incident dementia.</a:t>
            </a:r>
          </a:p>
          <a:p>
            <a:endParaRPr lang="en-US" b="0" i="0" dirty="0">
              <a:solidFill>
                <a:srgbClr val="333333"/>
              </a:solidFill>
              <a:effectLst/>
              <a:latin typeface="Guardian TextSans Web"/>
            </a:endParaRPr>
          </a:p>
          <a:p>
            <a:r>
              <a:rPr lang="en-US" b="0" i="0" dirty="0">
                <a:solidFill>
                  <a:srgbClr val="333333"/>
                </a:solidFill>
                <a:effectLst/>
                <a:latin typeface="Guardian TextSans Web"/>
              </a:rPr>
              <a:t>868 Framingham Heart Study participants who returned for a second PSG, this cohort included 346 participants with a mean age of 69 years (range, 60-87 years); 179 (52%) were female. </a:t>
            </a:r>
          </a:p>
          <a:p>
            <a:r>
              <a:rPr lang="en-US" b="0" i="0" dirty="0">
                <a:solidFill>
                  <a:srgbClr val="333333"/>
                </a:solidFill>
                <a:effectLst/>
                <a:latin typeface="Guardian TextSans Web"/>
              </a:rPr>
              <a:t>Aging was associated with SWS loss across repeated overnight sleep studies (mean [SD] change, −0.6 [1.5%] per year; </a:t>
            </a:r>
            <a:r>
              <a:rPr lang="en-US" b="0" i="1" dirty="0">
                <a:solidFill>
                  <a:srgbClr val="333333"/>
                </a:solidFill>
                <a:effectLst/>
                <a:latin typeface="Guardian TextSans Web"/>
              </a:rPr>
              <a:t>P</a:t>
            </a:r>
            <a:r>
              <a:rPr lang="en-US" b="0" i="0" dirty="0">
                <a:solidFill>
                  <a:srgbClr val="333333"/>
                </a:solidFill>
                <a:effectLst/>
                <a:latin typeface="Guardian TextSans Web"/>
              </a:rPr>
              <a:t> &lt; .001). Over the next 17 years of follow-up, there were 52 cases of incident dementia. In Cox regression models adjusted for age, sex, cohort, positivity for at least 1 </a:t>
            </a:r>
            <a:r>
              <a:rPr lang="en-US" b="0" i="1" dirty="0">
                <a:solidFill>
                  <a:srgbClr val="333333"/>
                </a:solidFill>
                <a:effectLst/>
                <a:latin typeface="Guardian TextSans Web"/>
              </a:rPr>
              <a:t>APOE</a:t>
            </a:r>
            <a:r>
              <a:rPr lang="en-US" b="0" i="0" dirty="0">
                <a:solidFill>
                  <a:srgbClr val="333333"/>
                </a:solidFill>
                <a:effectLst/>
                <a:latin typeface="Guardian TextSans Web"/>
              </a:rPr>
              <a:t> ε4 allele, smoking status, sleeping medication use, antidepressant use, and anxiolytic use, each percentage decrease in SWS per year was associated with a 27% increase in the risk of dementia (hazard ratio, 1.27; 95% CI, 1.06-1.54; </a:t>
            </a:r>
            <a:r>
              <a:rPr lang="en-US" b="0" i="1" dirty="0">
                <a:solidFill>
                  <a:srgbClr val="333333"/>
                </a:solidFill>
                <a:effectLst/>
                <a:latin typeface="Guardian TextSans Web"/>
              </a:rPr>
              <a:t>P</a:t>
            </a:r>
            <a:r>
              <a:rPr lang="en-US" b="0" i="0" dirty="0">
                <a:solidFill>
                  <a:srgbClr val="333333"/>
                </a:solidFill>
                <a:effectLst/>
                <a:latin typeface="Guardian TextSans Web"/>
              </a:rPr>
              <a:t> = .01).</a:t>
            </a:r>
            <a:endParaRPr lang="en-US" dirty="0"/>
          </a:p>
        </p:txBody>
      </p:sp>
      <p:sp>
        <p:nvSpPr>
          <p:cNvPr id="4" name="Slide Number Placeholder 3"/>
          <p:cNvSpPr>
            <a:spLocks noGrp="1"/>
          </p:cNvSpPr>
          <p:nvPr>
            <p:ph type="sldNum" sz="quarter" idx="5"/>
          </p:nvPr>
        </p:nvSpPr>
        <p:spPr/>
        <p:txBody>
          <a:bodyPr/>
          <a:lstStyle/>
          <a:p>
            <a:fld id="{4431975F-9243-43C8-B75A-3B1C92014C60}" type="slidenum">
              <a:rPr lang="en-US" smtClean="0"/>
              <a:t>14</a:t>
            </a:fld>
            <a:endParaRPr lang="en-US"/>
          </a:p>
        </p:txBody>
      </p:sp>
    </p:spTree>
    <p:extLst>
      <p:ext uri="{BB962C8B-B14F-4D97-AF65-F5344CB8AC3E}">
        <p14:creationId xmlns:p14="http://schemas.microsoft.com/office/powerpoint/2010/main" val="4174928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DFE97-D061-93FC-1EE5-09BCCFD37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06E960-C94D-CDAB-CE61-C55B059FD0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D0B611-8ABF-8090-A876-3C70C684BE8A}"/>
              </a:ext>
            </a:extLst>
          </p:cNvPr>
          <p:cNvSpPr>
            <a:spLocks noGrp="1"/>
          </p:cNvSpPr>
          <p:nvPr>
            <p:ph type="dt" sz="half" idx="10"/>
          </p:nvPr>
        </p:nvSpPr>
        <p:spPr/>
        <p:txBody>
          <a:bodyPr/>
          <a:lstStyle/>
          <a:p>
            <a:fld id="{911329E1-11D7-074B-99BE-6F0B287000FE}" type="datetimeFigureOut">
              <a:rPr lang="en-US" smtClean="0"/>
              <a:t>1/15/2024</a:t>
            </a:fld>
            <a:endParaRPr lang="en-US"/>
          </a:p>
        </p:txBody>
      </p:sp>
      <p:sp>
        <p:nvSpPr>
          <p:cNvPr id="5" name="Footer Placeholder 4">
            <a:extLst>
              <a:ext uri="{FF2B5EF4-FFF2-40B4-BE49-F238E27FC236}">
                <a16:creationId xmlns:a16="http://schemas.microsoft.com/office/drawing/2014/main" id="{275A289A-C03F-41CD-BBD7-2D69A524B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808453-FFEC-CF1F-465F-B3D0C191C2BE}"/>
              </a:ext>
            </a:extLst>
          </p:cNvPr>
          <p:cNvSpPr>
            <a:spLocks noGrp="1"/>
          </p:cNvSpPr>
          <p:nvPr>
            <p:ph type="sldNum" sz="quarter" idx="12"/>
          </p:nvPr>
        </p:nvSpPr>
        <p:spPr/>
        <p:txBody>
          <a:bodyPr/>
          <a:lstStyle/>
          <a:p>
            <a:fld id="{23D952CD-6370-0749-B443-35EAB882344C}" type="slidenum">
              <a:rPr lang="en-US" smtClean="0"/>
              <a:t>‹#›</a:t>
            </a:fld>
            <a:endParaRPr lang="en-US"/>
          </a:p>
        </p:txBody>
      </p:sp>
    </p:spTree>
    <p:extLst>
      <p:ext uri="{BB962C8B-B14F-4D97-AF65-F5344CB8AC3E}">
        <p14:creationId xmlns:p14="http://schemas.microsoft.com/office/powerpoint/2010/main" val="261027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D668E-022B-2D88-4ED1-390A155185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BE9E3A-A98F-0D4D-0D68-42DD2EAA9F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8CEBE-B4C4-6012-36CB-EB37B1CA129E}"/>
              </a:ext>
            </a:extLst>
          </p:cNvPr>
          <p:cNvSpPr>
            <a:spLocks noGrp="1"/>
          </p:cNvSpPr>
          <p:nvPr>
            <p:ph type="dt" sz="half" idx="10"/>
          </p:nvPr>
        </p:nvSpPr>
        <p:spPr/>
        <p:txBody>
          <a:bodyPr/>
          <a:lstStyle/>
          <a:p>
            <a:fld id="{911329E1-11D7-074B-99BE-6F0B287000FE}" type="datetimeFigureOut">
              <a:rPr lang="en-US" smtClean="0"/>
              <a:t>1/15/2024</a:t>
            </a:fld>
            <a:endParaRPr lang="en-US"/>
          </a:p>
        </p:txBody>
      </p:sp>
      <p:sp>
        <p:nvSpPr>
          <p:cNvPr id="5" name="Footer Placeholder 4">
            <a:extLst>
              <a:ext uri="{FF2B5EF4-FFF2-40B4-BE49-F238E27FC236}">
                <a16:creationId xmlns:a16="http://schemas.microsoft.com/office/drawing/2014/main" id="{9C58C1A6-FE03-BE8A-1417-F7D7C08CB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C4227-AA77-FABC-1119-09F4343AF43C}"/>
              </a:ext>
            </a:extLst>
          </p:cNvPr>
          <p:cNvSpPr>
            <a:spLocks noGrp="1"/>
          </p:cNvSpPr>
          <p:nvPr>
            <p:ph type="sldNum" sz="quarter" idx="12"/>
          </p:nvPr>
        </p:nvSpPr>
        <p:spPr/>
        <p:txBody>
          <a:bodyPr/>
          <a:lstStyle/>
          <a:p>
            <a:fld id="{23D952CD-6370-0749-B443-35EAB882344C}" type="slidenum">
              <a:rPr lang="en-US" smtClean="0"/>
              <a:t>‹#›</a:t>
            </a:fld>
            <a:endParaRPr lang="en-US"/>
          </a:p>
        </p:txBody>
      </p:sp>
    </p:spTree>
    <p:extLst>
      <p:ext uri="{BB962C8B-B14F-4D97-AF65-F5344CB8AC3E}">
        <p14:creationId xmlns:p14="http://schemas.microsoft.com/office/powerpoint/2010/main" val="354255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41C9C-D971-BA07-1C6F-29943BE581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DD2E0B-7485-B1D3-4E12-92A501273CF5}"/>
              </a:ext>
            </a:extLst>
          </p:cNvPr>
          <p:cNvSpPr>
            <a:spLocks noGrp="1"/>
          </p:cNvSpPr>
          <p:nvPr>
            <p:ph type="dt" sz="half" idx="10"/>
          </p:nvPr>
        </p:nvSpPr>
        <p:spPr/>
        <p:txBody>
          <a:bodyPr/>
          <a:lstStyle/>
          <a:p>
            <a:fld id="{911329E1-11D7-074B-99BE-6F0B287000FE}" type="datetimeFigureOut">
              <a:rPr lang="en-US" smtClean="0"/>
              <a:t>1/15/2024</a:t>
            </a:fld>
            <a:endParaRPr lang="en-US"/>
          </a:p>
        </p:txBody>
      </p:sp>
      <p:sp>
        <p:nvSpPr>
          <p:cNvPr id="4" name="Footer Placeholder 3">
            <a:extLst>
              <a:ext uri="{FF2B5EF4-FFF2-40B4-BE49-F238E27FC236}">
                <a16:creationId xmlns:a16="http://schemas.microsoft.com/office/drawing/2014/main" id="{BA94C21B-8B6A-DCD5-132D-BE8FDCA3EF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9DCB18-FB00-2BAC-0D19-20EEE189D07D}"/>
              </a:ext>
            </a:extLst>
          </p:cNvPr>
          <p:cNvSpPr>
            <a:spLocks noGrp="1"/>
          </p:cNvSpPr>
          <p:nvPr>
            <p:ph type="sldNum" sz="quarter" idx="12"/>
          </p:nvPr>
        </p:nvSpPr>
        <p:spPr/>
        <p:txBody>
          <a:bodyPr/>
          <a:lstStyle/>
          <a:p>
            <a:fld id="{23D952CD-6370-0749-B443-35EAB882344C}" type="slidenum">
              <a:rPr lang="en-US" smtClean="0"/>
              <a:t>‹#›</a:t>
            </a:fld>
            <a:endParaRPr lang="en-US"/>
          </a:p>
        </p:txBody>
      </p:sp>
    </p:spTree>
    <p:extLst>
      <p:ext uri="{BB962C8B-B14F-4D97-AF65-F5344CB8AC3E}">
        <p14:creationId xmlns:p14="http://schemas.microsoft.com/office/powerpoint/2010/main" val="2178287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7047AF-5CB2-A0D2-9DFF-26D97B5A47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DC775C-1056-9FB0-C58E-6CD0EB0741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DD618-C153-DF0B-E9F8-BBCDBE315D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329E1-11D7-074B-99BE-6F0B287000FE}" type="datetimeFigureOut">
              <a:rPr lang="en-US" smtClean="0"/>
              <a:t>1/15/2024</a:t>
            </a:fld>
            <a:endParaRPr lang="en-US"/>
          </a:p>
        </p:txBody>
      </p:sp>
      <p:sp>
        <p:nvSpPr>
          <p:cNvPr id="5" name="Footer Placeholder 4">
            <a:extLst>
              <a:ext uri="{FF2B5EF4-FFF2-40B4-BE49-F238E27FC236}">
                <a16:creationId xmlns:a16="http://schemas.microsoft.com/office/drawing/2014/main" id="{20D67EA4-11AE-F369-2DA5-55AF976689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2C1396-6EA1-E9BA-475A-6772D252C2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952CD-6370-0749-B443-35EAB882344C}" type="slidenum">
              <a:rPr lang="en-US" smtClean="0"/>
              <a:t>‹#›</a:t>
            </a:fld>
            <a:endParaRPr lang="en-US"/>
          </a:p>
        </p:txBody>
      </p:sp>
    </p:spTree>
    <p:extLst>
      <p:ext uri="{BB962C8B-B14F-4D97-AF65-F5344CB8AC3E}">
        <p14:creationId xmlns:p14="http://schemas.microsoft.com/office/powerpoint/2010/main" val="2016782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3235F5D9-3BBA-DEBC-0B0E-726ED1817ED7}"/>
              </a:ext>
            </a:extLst>
          </p:cNvPr>
          <p:cNvSpPr/>
          <p:nvPr/>
        </p:nvSpPr>
        <p:spPr>
          <a:xfrm>
            <a:off x="-231574" y="-23751"/>
            <a:ext cx="8858993" cy="7030193"/>
          </a:xfrm>
          <a:custGeom>
            <a:avLst/>
            <a:gdLst>
              <a:gd name="connsiteX0" fmla="*/ 7006442 w 8823367"/>
              <a:gd name="connsiteY0" fmla="*/ 6887689 h 7030193"/>
              <a:gd name="connsiteX1" fmla="*/ 0 w 8823367"/>
              <a:gd name="connsiteY1" fmla="*/ 6887689 h 7030193"/>
              <a:gd name="connsiteX2" fmla="*/ 0 w 8823367"/>
              <a:gd name="connsiteY2" fmla="*/ 7030193 h 7030193"/>
              <a:gd name="connsiteX3" fmla="*/ 0 w 8823367"/>
              <a:gd name="connsiteY3" fmla="*/ 0 h 7030193"/>
              <a:gd name="connsiteX4" fmla="*/ 486889 w 8823367"/>
              <a:gd name="connsiteY4" fmla="*/ 0 h 7030193"/>
              <a:gd name="connsiteX5" fmla="*/ 7422078 w 8823367"/>
              <a:gd name="connsiteY5" fmla="*/ 0 h 7030193"/>
              <a:gd name="connsiteX6" fmla="*/ 8823367 w 8823367"/>
              <a:gd name="connsiteY6" fmla="*/ 1401289 h 7030193"/>
              <a:gd name="connsiteX7" fmla="*/ 8823367 w 8823367"/>
              <a:gd name="connsiteY7" fmla="*/ 1662546 h 7030193"/>
              <a:gd name="connsiteX8" fmla="*/ 8823367 w 8823367"/>
              <a:gd name="connsiteY8" fmla="*/ 4963886 h 7030193"/>
              <a:gd name="connsiteX9" fmla="*/ 7006442 w 8823367"/>
              <a:gd name="connsiteY9" fmla="*/ 6887689 h 7030193"/>
              <a:gd name="connsiteX0" fmla="*/ 7006442 w 8823367"/>
              <a:gd name="connsiteY0" fmla="*/ 6887689 h 7030193"/>
              <a:gd name="connsiteX1" fmla="*/ 0 w 8823367"/>
              <a:gd name="connsiteY1" fmla="*/ 6887689 h 7030193"/>
              <a:gd name="connsiteX2" fmla="*/ 0 w 8823367"/>
              <a:gd name="connsiteY2" fmla="*/ 7030193 h 7030193"/>
              <a:gd name="connsiteX3" fmla="*/ 0 w 8823367"/>
              <a:gd name="connsiteY3" fmla="*/ 0 h 7030193"/>
              <a:gd name="connsiteX4" fmla="*/ 486889 w 8823367"/>
              <a:gd name="connsiteY4" fmla="*/ 0 h 7030193"/>
              <a:gd name="connsiteX5" fmla="*/ 7422078 w 8823367"/>
              <a:gd name="connsiteY5" fmla="*/ 0 h 7030193"/>
              <a:gd name="connsiteX6" fmla="*/ 8823367 w 8823367"/>
              <a:gd name="connsiteY6" fmla="*/ 1401289 h 7030193"/>
              <a:gd name="connsiteX7" fmla="*/ 8823367 w 8823367"/>
              <a:gd name="connsiteY7" fmla="*/ 1662546 h 7030193"/>
              <a:gd name="connsiteX8" fmla="*/ 8609611 w 8823367"/>
              <a:gd name="connsiteY8" fmla="*/ 5902036 h 7030193"/>
              <a:gd name="connsiteX9" fmla="*/ 7006442 w 8823367"/>
              <a:gd name="connsiteY9" fmla="*/ 6887689 h 7030193"/>
              <a:gd name="connsiteX0" fmla="*/ 7006442 w 9274630"/>
              <a:gd name="connsiteY0" fmla="*/ 6887689 h 7030193"/>
              <a:gd name="connsiteX1" fmla="*/ 0 w 9274630"/>
              <a:gd name="connsiteY1" fmla="*/ 6887689 h 7030193"/>
              <a:gd name="connsiteX2" fmla="*/ 0 w 9274630"/>
              <a:gd name="connsiteY2" fmla="*/ 7030193 h 7030193"/>
              <a:gd name="connsiteX3" fmla="*/ 0 w 9274630"/>
              <a:gd name="connsiteY3" fmla="*/ 0 h 7030193"/>
              <a:gd name="connsiteX4" fmla="*/ 486889 w 9274630"/>
              <a:gd name="connsiteY4" fmla="*/ 0 h 7030193"/>
              <a:gd name="connsiteX5" fmla="*/ 7422078 w 9274630"/>
              <a:gd name="connsiteY5" fmla="*/ 0 h 7030193"/>
              <a:gd name="connsiteX6" fmla="*/ 8823367 w 9274630"/>
              <a:gd name="connsiteY6" fmla="*/ 1401289 h 7030193"/>
              <a:gd name="connsiteX7" fmla="*/ 9274630 w 9274630"/>
              <a:gd name="connsiteY7" fmla="*/ 3693227 h 7030193"/>
              <a:gd name="connsiteX8" fmla="*/ 8609611 w 9274630"/>
              <a:gd name="connsiteY8" fmla="*/ 5902036 h 7030193"/>
              <a:gd name="connsiteX9" fmla="*/ 7006442 w 9274630"/>
              <a:gd name="connsiteY9" fmla="*/ 6887689 h 7030193"/>
              <a:gd name="connsiteX0" fmla="*/ 7006442 w 9274630"/>
              <a:gd name="connsiteY0" fmla="*/ 6887689 h 7030193"/>
              <a:gd name="connsiteX1" fmla="*/ 0 w 9274630"/>
              <a:gd name="connsiteY1" fmla="*/ 6887689 h 7030193"/>
              <a:gd name="connsiteX2" fmla="*/ 0 w 9274630"/>
              <a:gd name="connsiteY2" fmla="*/ 7030193 h 7030193"/>
              <a:gd name="connsiteX3" fmla="*/ 0 w 9274630"/>
              <a:gd name="connsiteY3" fmla="*/ 0 h 7030193"/>
              <a:gd name="connsiteX4" fmla="*/ 486889 w 9274630"/>
              <a:gd name="connsiteY4" fmla="*/ 0 h 7030193"/>
              <a:gd name="connsiteX5" fmla="*/ 7422078 w 9274630"/>
              <a:gd name="connsiteY5" fmla="*/ 0 h 7030193"/>
              <a:gd name="connsiteX6" fmla="*/ 8882744 w 9274630"/>
              <a:gd name="connsiteY6" fmla="*/ 1187533 h 7030193"/>
              <a:gd name="connsiteX7" fmla="*/ 9274630 w 9274630"/>
              <a:gd name="connsiteY7" fmla="*/ 3693227 h 7030193"/>
              <a:gd name="connsiteX8" fmla="*/ 8609611 w 9274630"/>
              <a:gd name="connsiteY8" fmla="*/ 5902036 h 7030193"/>
              <a:gd name="connsiteX9" fmla="*/ 7006442 w 9274630"/>
              <a:gd name="connsiteY9" fmla="*/ 6887689 h 7030193"/>
              <a:gd name="connsiteX0" fmla="*/ 7006442 w 9001497"/>
              <a:gd name="connsiteY0" fmla="*/ 6887689 h 7030193"/>
              <a:gd name="connsiteX1" fmla="*/ 0 w 9001497"/>
              <a:gd name="connsiteY1" fmla="*/ 6887689 h 7030193"/>
              <a:gd name="connsiteX2" fmla="*/ 0 w 9001497"/>
              <a:gd name="connsiteY2" fmla="*/ 7030193 h 7030193"/>
              <a:gd name="connsiteX3" fmla="*/ 0 w 9001497"/>
              <a:gd name="connsiteY3" fmla="*/ 0 h 7030193"/>
              <a:gd name="connsiteX4" fmla="*/ 486889 w 9001497"/>
              <a:gd name="connsiteY4" fmla="*/ 0 h 7030193"/>
              <a:gd name="connsiteX5" fmla="*/ 7422078 w 9001497"/>
              <a:gd name="connsiteY5" fmla="*/ 0 h 7030193"/>
              <a:gd name="connsiteX6" fmla="*/ 8882744 w 9001497"/>
              <a:gd name="connsiteY6" fmla="*/ 1187533 h 7030193"/>
              <a:gd name="connsiteX7" fmla="*/ 9001497 w 9001497"/>
              <a:gd name="connsiteY7" fmla="*/ 3396344 h 7030193"/>
              <a:gd name="connsiteX8" fmla="*/ 8609611 w 9001497"/>
              <a:gd name="connsiteY8" fmla="*/ 5902036 h 7030193"/>
              <a:gd name="connsiteX9" fmla="*/ 7006442 w 9001497"/>
              <a:gd name="connsiteY9" fmla="*/ 6887689 h 7030193"/>
              <a:gd name="connsiteX0" fmla="*/ 7006442 w 8882744"/>
              <a:gd name="connsiteY0" fmla="*/ 6887689 h 7030193"/>
              <a:gd name="connsiteX1" fmla="*/ 0 w 8882744"/>
              <a:gd name="connsiteY1" fmla="*/ 6887689 h 7030193"/>
              <a:gd name="connsiteX2" fmla="*/ 0 w 8882744"/>
              <a:gd name="connsiteY2" fmla="*/ 7030193 h 7030193"/>
              <a:gd name="connsiteX3" fmla="*/ 0 w 8882744"/>
              <a:gd name="connsiteY3" fmla="*/ 0 h 7030193"/>
              <a:gd name="connsiteX4" fmla="*/ 486889 w 8882744"/>
              <a:gd name="connsiteY4" fmla="*/ 0 h 7030193"/>
              <a:gd name="connsiteX5" fmla="*/ 7422078 w 8882744"/>
              <a:gd name="connsiteY5" fmla="*/ 0 h 7030193"/>
              <a:gd name="connsiteX6" fmla="*/ 8882744 w 8882744"/>
              <a:gd name="connsiteY6" fmla="*/ 1187533 h 7030193"/>
              <a:gd name="connsiteX7" fmla="*/ 8858993 w 8882744"/>
              <a:gd name="connsiteY7" fmla="*/ 3716977 h 7030193"/>
              <a:gd name="connsiteX8" fmla="*/ 8609611 w 8882744"/>
              <a:gd name="connsiteY8" fmla="*/ 5902036 h 7030193"/>
              <a:gd name="connsiteX9" fmla="*/ 7006442 w 8882744"/>
              <a:gd name="connsiteY9" fmla="*/ 6887689 h 7030193"/>
              <a:gd name="connsiteX0" fmla="*/ 7006442 w 8858993"/>
              <a:gd name="connsiteY0" fmla="*/ 6887689 h 7030193"/>
              <a:gd name="connsiteX1" fmla="*/ 0 w 8858993"/>
              <a:gd name="connsiteY1" fmla="*/ 6887689 h 7030193"/>
              <a:gd name="connsiteX2" fmla="*/ 0 w 8858993"/>
              <a:gd name="connsiteY2" fmla="*/ 7030193 h 7030193"/>
              <a:gd name="connsiteX3" fmla="*/ 0 w 8858993"/>
              <a:gd name="connsiteY3" fmla="*/ 0 h 7030193"/>
              <a:gd name="connsiteX4" fmla="*/ 486889 w 8858993"/>
              <a:gd name="connsiteY4" fmla="*/ 0 h 7030193"/>
              <a:gd name="connsiteX5" fmla="*/ 7422078 w 8858993"/>
              <a:gd name="connsiteY5" fmla="*/ 0 h 7030193"/>
              <a:gd name="connsiteX6" fmla="*/ 8716489 w 8858993"/>
              <a:gd name="connsiteY6" fmla="*/ 1104406 h 7030193"/>
              <a:gd name="connsiteX7" fmla="*/ 8858993 w 8858993"/>
              <a:gd name="connsiteY7" fmla="*/ 3716977 h 7030193"/>
              <a:gd name="connsiteX8" fmla="*/ 8609611 w 8858993"/>
              <a:gd name="connsiteY8" fmla="*/ 5902036 h 7030193"/>
              <a:gd name="connsiteX9" fmla="*/ 7006442 w 8858993"/>
              <a:gd name="connsiteY9" fmla="*/ 6887689 h 7030193"/>
              <a:gd name="connsiteX0" fmla="*/ 7006442 w 8858993"/>
              <a:gd name="connsiteY0" fmla="*/ 6887689 h 7030193"/>
              <a:gd name="connsiteX1" fmla="*/ 0 w 8858993"/>
              <a:gd name="connsiteY1" fmla="*/ 6887689 h 7030193"/>
              <a:gd name="connsiteX2" fmla="*/ 0 w 8858993"/>
              <a:gd name="connsiteY2" fmla="*/ 7030193 h 7030193"/>
              <a:gd name="connsiteX3" fmla="*/ 0 w 8858993"/>
              <a:gd name="connsiteY3" fmla="*/ 0 h 7030193"/>
              <a:gd name="connsiteX4" fmla="*/ 486889 w 8858993"/>
              <a:gd name="connsiteY4" fmla="*/ 0 h 7030193"/>
              <a:gd name="connsiteX5" fmla="*/ 7422078 w 8858993"/>
              <a:gd name="connsiteY5" fmla="*/ 0 h 7030193"/>
              <a:gd name="connsiteX6" fmla="*/ 8716489 w 8858993"/>
              <a:gd name="connsiteY6" fmla="*/ 1104406 h 7030193"/>
              <a:gd name="connsiteX7" fmla="*/ 8858993 w 8858993"/>
              <a:gd name="connsiteY7" fmla="*/ 3716977 h 7030193"/>
              <a:gd name="connsiteX8" fmla="*/ 8645237 w 8858993"/>
              <a:gd name="connsiteY8" fmla="*/ 5367646 h 7030193"/>
              <a:gd name="connsiteX9" fmla="*/ 7006442 w 8858993"/>
              <a:gd name="connsiteY9" fmla="*/ 6887689 h 703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8993" h="7030193">
                <a:moveTo>
                  <a:pt x="7006442" y="6887689"/>
                </a:moveTo>
                <a:lnTo>
                  <a:pt x="0" y="6887689"/>
                </a:lnTo>
                <a:lnTo>
                  <a:pt x="0" y="7030193"/>
                </a:lnTo>
                <a:lnTo>
                  <a:pt x="0" y="0"/>
                </a:lnTo>
                <a:lnTo>
                  <a:pt x="486889" y="0"/>
                </a:lnTo>
                <a:lnTo>
                  <a:pt x="7422078" y="0"/>
                </a:lnTo>
                <a:lnTo>
                  <a:pt x="8716489" y="1104406"/>
                </a:lnTo>
                <a:lnTo>
                  <a:pt x="8858993" y="3716977"/>
                </a:lnTo>
                <a:lnTo>
                  <a:pt x="8645237" y="5367646"/>
                </a:lnTo>
                <a:lnTo>
                  <a:pt x="7006442" y="6887689"/>
                </a:lnTo>
                <a:close/>
              </a:path>
            </a:pathLst>
          </a:custGeom>
          <a:blipFill>
            <a:blip r:embed="rId2">
              <a:alphaModFix/>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CABA22-ED43-E896-0BC8-C1A8E81C9702}"/>
              </a:ext>
            </a:extLst>
          </p:cNvPr>
          <p:cNvPicPr>
            <a:picLocks noChangeAspect="1"/>
          </p:cNvPicPr>
          <p:nvPr/>
        </p:nvPicPr>
        <p:blipFill>
          <a:blip r:embed="rId3"/>
          <a:stretch>
            <a:fillRect/>
          </a:stretch>
        </p:blipFill>
        <p:spPr>
          <a:xfrm>
            <a:off x="-664614" y="-138991"/>
            <a:ext cx="10309289" cy="7032694"/>
          </a:xfrm>
          <a:prstGeom prst="rect">
            <a:avLst/>
          </a:prstGeom>
          <a:ln>
            <a:noFill/>
          </a:ln>
          <a:effectLst/>
        </p:spPr>
      </p:pic>
      <p:pic>
        <p:nvPicPr>
          <p:cNvPr id="5" name="Picture 4">
            <a:extLst>
              <a:ext uri="{FF2B5EF4-FFF2-40B4-BE49-F238E27FC236}">
                <a16:creationId xmlns:a16="http://schemas.microsoft.com/office/drawing/2014/main" id="{AC837375-EF6E-B97D-D492-42204E67DE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3" name="Subtitle 2">
            <a:extLst>
              <a:ext uri="{FF2B5EF4-FFF2-40B4-BE49-F238E27FC236}">
                <a16:creationId xmlns:a16="http://schemas.microsoft.com/office/drawing/2014/main" id="{47C04C89-0EF9-93A9-88CC-CEE89B8BD944}"/>
              </a:ext>
            </a:extLst>
          </p:cNvPr>
          <p:cNvSpPr>
            <a:spLocks noGrp="1"/>
          </p:cNvSpPr>
          <p:nvPr>
            <p:ph type="subTitle" idx="1"/>
          </p:nvPr>
        </p:nvSpPr>
        <p:spPr>
          <a:xfrm>
            <a:off x="8541834" y="1571840"/>
            <a:ext cx="3709070" cy="3281324"/>
          </a:xfrm>
        </p:spPr>
        <p:txBody>
          <a:bodyPr>
            <a:normAutofit fontScale="85000" lnSpcReduction="10000"/>
          </a:bodyPr>
          <a:lstStyle/>
          <a:p>
            <a:r>
              <a:rPr lang="en-US" sz="3600" dirty="0">
                <a:solidFill>
                  <a:schemeClr val="accent1">
                    <a:lumMod val="50000"/>
                  </a:schemeClr>
                </a:solidFill>
                <a:latin typeface="Bree Serif" panose="02000503040000020004" pitchFamily="2" charset="77"/>
                <a:ea typeface="Tahoma" panose="020B0604030504040204" pitchFamily="34" charset="0"/>
                <a:cs typeface="Tahoma" panose="020B0604030504040204" pitchFamily="34" charset="0"/>
              </a:rPr>
              <a:t>Brain Health and the Preventive Literature</a:t>
            </a:r>
          </a:p>
          <a:p>
            <a:endParaRPr lang="en-US" b="1" dirty="0">
              <a:solidFill>
                <a:schemeClr val="accent6">
                  <a:lumMod val="60000"/>
                  <a:lumOff val="40000"/>
                </a:schemeClr>
              </a:solidFill>
              <a:latin typeface="Gotham" panose="02000603040000020004" pitchFamily="2" charset="77"/>
              <a:ea typeface="Tahoma" panose="020B0604030504040204" pitchFamily="34" charset="0"/>
              <a:cs typeface="Tahoma" panose="020B0604030504040204" pitchFamily="34" charset="0"/>
            </a:endParaRPr>
          </a:p>
          <a:p>
            <a:r>
              <a:rPr lang="en-US" b="1" dirty="0">
                <a:solidFill>
                  <a:schemeClr val="accent6">
                    <a:lumMod val="60000"/>
                    <a:lumOff val="40000"/>
                  </a:schemeClr>
                </a:solidFill>
                <a:latin typeface="Gotham" panose="02000603040000020004" pitchFamily="2" charset="77"/>
                <a:ea typeface="Tahoma" panose="020B0604030504040204" pitchFamily="34" charset="0"/>
                <a:cs typeface="Tahoma" panose="020B0604030504040204" pitchFamily="34" charset="0"/>
              </a:rPr>
              <a:t>Monday, January 15, 2024</a:t>
            </a:r>
          </a:p>
          <a:p>
            <a:endParaRPr lang="en-US" b="1" dirty="0">
              <a:solidFill>
                <a:schemeClr val="accent6">
                  <a:lumMod val="60000"/>
                  <a:lumOff val="40000"/>
                </a:schemeClr>
              </a:solidFill>
              <a:latin typeface="Gotham" panose="02000603040000020004" pitchFamily="2" charset="77"/>
              <a:ea typeface="Tahoma" panose="020B0604030504040204" pitchFamily="34" charset="0"/>
              <a:cs typeface="Tahoma" panose="020B0604030504040204" pitchFamily="34" charset="0"/>
            </a:endParaRPr>
          </a:p>
          <a:p>
            <a:r>
              <a:rPr lang="en-US" b="1" dirty="0">
                <a:solidFill>
                  <a:schemeClr val="accent6">
                    <a:lumMod val="60000"/>
                    <a:lumOff val="40000"/>
                  </a:schemeClr>
                </a:solidFill>
                <a:latin typeface="Gotham" panose="02000603040000020004" pitchFamily="2" charset="77"/>
                <a:ea typeface="Tahoma" panose="020B0604030504040204" pitchFamily="34" charset="0"/>
                <a:cs typeface="Tahoma" panose="020B0604030504040204" pitchFamily="34" charset="0"/>
              </a:rPr>
              <a:t>David J. Houghton, MD, MPH </a:t>
            </a:r>
            <a:br>
              <a:rPr lang="en-US" b="1" dirty="0">
                <a:solidFill>
                  <a:schemeClr val="accent6">
                    <a:lumMod val="60000"/>
                    <a:lumOff val="40000"/>
                  </a:schemeClr>
                </a:solidFill>
                <a:latin typeface="Gotham" panose="02000603040000020004" pitchFamily="2" charset="77"/>
                <a:ea typeface="Tahoma" panose="020B0604030504040204" pitchFamily="34" charset="0"/>
                <a:cs typeface="Tahoma" panose="020B0604030504040204" pitchFamily="34" charset="0"/>
              </a:rPr>
            </a:br>
            <a:br>
              <a:rPr lang="en-US" b="1" dirty="0">
                <a:solidFill>
                  <a:schemeClr val="accent6">
                    <a:lumMod val="60000"/>
                    <a:lumOff val="40000"/>
                  </a:schemeClr>
                </a:solidFill>
                <a:latin typeface="Gotham" panose="02000603040000020004" pitchFamily="2" charset="77"/>
                <a:ea typeface="Tahoma" panose="020B0604030504040204" pitchFamily="34" charset="0"/>
                <a:cs typeface="Tahoma" panose="020B0604030504040204" pitchFamily="34" charset="0"/>
              </a:rPr>
            </a:br>
            <a:r>
              <a:rPr lang="en-US" b="1" dirty="0">
                <a:solidFill>
                  <a:schemeClr val="accent6">
                    <a:lumMod val="60000"/>
                    <a:lumOff val="40000"/>
                  </a:schemeClr>
                </a:solidFill>
                <a:latin typeface="Gotham" panose="02000603040000020004" pitchFamily="2" charset="77"/>
                <a:ea typeface="Tahoma" panose="020B0604030504040204" pitchFamily="34" charset="0"/>
                <a:cs typeface="Tahoma" panose="020B0604030504040204" pitchFamily="34" charset="0"/>
              </a:rPr>
              <a:t>Ochsner Health</a:t>
            </a:r>
          </a:p>
          <a:p>
            <a:r>
              <a:rPr lang="en-US" b="1" dirty="0">
                <a:solidFill>
                  <a:schemeClr val="accent6">
                    <a:lumMod val="60000"/>
                    <a:lumOff val="40000"/>
                  </a:schemeClr>
                </a:solidFill>
                <a:latin typeface="Gotham" panose="02000603040000020004" pitchFamily="2" charset="77"/>
                <a:ea typeface="Tahoma" panose="020B0604030504040204" pitchFamily="34" charset="0"/>
                <a:cs typeface="Tahoma" panose="020B0604030504040204" pitchFamily="34" charset="0"/>
              </a:rPr>
              <a:t>New Orleans, LA</a:t>
            </a:r>
          </a:p>
        </p:txBody>
      </p:sp>
      <p:sp>
        <p:nvSpPr>
          <p:cNvPr id="16" name="TextBox 15">
            <a:extLst>
              <a:ext uri="{FF2B5EF4-FFF2-40B4-BE49-F238E27FC236}">
                <a16:creationId xmlns:a16="http://schemas.microsoft.com/office/drawing/2014/main" id="{CC7E6E71-F700-A503-95D8-4264F8C24DC6}"/>
              </a:ext>
            </a:extLst>
          </p:cNvPr>
          <p:cNvSpPr txBox="1"/>
          <p:nvPr/>
        </p:nvSpPr>
        <p:spPr>
          <a:xfrm>
            <a:off x="175450" y="4489179"/>
            <a:ext cx="6531428" cy="369332"/>
          </a:xfrm>
          <a:prstGeom prst="rect">
            <a:avLst/>
          </a:prstGeom>
          <a:noFill/>
        </p:spPr>
        <p:txBody>
          <a:bodyPr wrap="square">
            <a:spAutoFit/>
          </a:bodyPr>
          <a:lstStyle/>
          <a:p>
            <a:r>
              <a:rPr lang="en-US" dirty="0">
                <a:solidFill>
                  <a:schemeClr val="accent6">
                    <a:lumMod val="60000"/>
                    <a:lumOff val="40000"/>
                  </a:schemeClr>
                </a:solidFill>
                <a:latin typeface="Museo Sans 300" panose="02000000000000000000" pitchFamily="2" charset="77"/>
                <a:ea typeface="Tahoma" panose="020B0604030504040204" pitchFamily="34" charset="0"/>
                <a:cs typeface="Tahoma" panose="020B0604030504040204" pitchFamily="34" charset="0"/>
              </a:rPr>
              <a:t>Key Largo, Florida</a:t>
            </a:r>
          </a:p>
        </p:txBody>
      </p:sp>
      <p:sp>
        <p:nvSpPr>
          <p:cNvPr id="18" name="TextBox 17">
            <a:extLst>
              <a:ext uri="{FF2B5EF4-FFF2-40B4-BE49-F238E27FC236}">
                <a16:creationId xmlns:a16="http://schemas.microsoft.com/office/drawing/2014/main" id="{F07AFE3B-A971-D01C-50F0-4CF2733820CC}"/>
              </a:ext>
            </a:extLst>
          </p:cNvPr>
          <p:cNvSpPr txBox="1"/>
          <p:nvPr/>
        </p:nvSpPr>
        <p:spPr>
          <a:xfrm>
            <a:off x="167701" y="4149746"/>
            <a:ext cx="6466114" cy="430887"/>
          </a:xfrm>
          <a:prstGeom prst="rect">
            <a:avLst/>
          </a:prstGeom>
          <a:noFill/>
        </p:spPr>
        <p:txBody>
          <a:bodyPr wrap="square">
            <a:spAutoFit/>
          </a:bodyPr>
          <a:lstStyle/>
          <a:p>
            <a:r>
              <a:rPr lang="en-US" sz="2100" dirty="0">
                <a:solidFill>
                  <a:schemeClr val="bg1"/>
                </a:solidFill>
                <a:latin typeface="Bree Serif" panose="02000503040000020004" pitchFamily="2" charset="77"/>
                <a:ea typeface="Tahoma" panose="020B0604030504040204" pitchFamily="34" charset="0"/>
                <a:cs typeface="Tahoma" panose="020B0604030504040204" pitchFamily="34" charset="0"/>
              </a:rPr>
              <a:t>January 13-16, 2024</a:t>
            </a:r>
          </a:p>
        </p:txBody>
      </p:sp>
      <p:pic>
        <p:nvPicPr>
          <p:cNvPr id="19" name="Picture 18">
            <a:extLst>
              <a:ext uri="{FF2B5EF4-FFF2-40B4-BE49-F238E27FC236}">
                <a16:creationId xmlns:a16="http://schemas.microsoft.com/office/drawing/2014/main" id="{DA56234A-313C-6F97-C957-C8E56FA80768}"/>
              </a:ext>
            </a:extLst>
          </p:cNvPr>
          <p:cNvPicPr>
            <a:picLocks noChangeAspect="1"/>
          </p:cNvPicPr>
          <p:nvPr/>
        </p:nvPicPr>
        <p:blipFill>
          <a:blip r:embed="rId5"/>
          <a:stretch>
            <a:fillRect/>
          </a:stretch>
        </p:blipFill>
        <p:spPr>
          <a:xfrm rot="10800000">
            <a:off x="-2473120" y="4853164"/>
            <a:ext cx="4864100" cy="101600"/>
          </a:xfrm>
          <a:prstGeom prst="rect">
            <a:avLst/>
          </a:prstGeom>
        </p:spPr>
      </p:pic>
    </p:spTree>
    <p:extLst>
      <p:ext uri="{BB962C8B-B14F-4D97-AF65-F5344CB8AC3E}">
        <p14:creationId xmlns:p14="http://schemas.microsoft.com/office/powerpoint/2010/main" val="3096839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F0F8E12-F490-CAB8-0EEA-C5226586FEB2}"/>
              </a:ext>
            </a:extLst>
          </p:cNvPr>
          <p:cNvPicPr>
            <a:picLocks noChangeAspect="1"/>
          </p:cNvPicPr>
          <p:nvPr/>
        </p:nvPicPr>
        <p:blipFill>
          <a:blip r:embed="rId3"/>
          <a:stretch>
            <a:fillRect/>
          </a:stretch>
        </p:blipFill>
        <p:spPr>
          <a:xfrm>
            <a:off x="2743200" y="1830476"/>
            <a:ext cx="6458937" cy="4399720"/>
          </a:xfrm>
          <a:prstGeom prst="rect">
            <a:avLst/>
          </a:prstGeom>
        </p:spPr>
      </p:pic>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Brain diets – “from FADS to FACTS”</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TextBox 5">
            <a:extLst>
              <a:ext uri="{FF2B5EF4-FFF2-40B4-BE49-F238E27FC236}">
                <a16:creationId xmlns:a16="http://schemas.microsoft.com/office/drawing/2014/main" id="{94F251C3-27EB-2565-0094-249E4D5E58FA}"/>
              </a:ext>
            </a:extLst>
          </p:cNvPr>
          <p:cNvSpPr txBox="1"/>
          <p:nvPr/>
        </p:nvSpPr>
        <p:spPr>
          <a:xfrm>
            <a:off x="520700" y="1257300"/>
            <a:ext cx="3471751" cy="830997"/>
          </a:xfrm>
          <a:prstGeom prst="rect">
            <a:avLst/>
          </a:prstGeom>
          <a:noFill/>
        </p:spPr>
        <p:txBody>
          <a:bodyPr wrap="square" rtlCol="0">
            <a:spAutoFit/>
          </a:bodyPr>
          <a:lstStyle/>
          <a:p>
            <a:r>
              <a:rPr lang="en-US" sz="2400" dirty="0">
                <a:solidFill>
                  <a:schemeClr val="accent1">
                    <a:lumMod val="50000"/>
                  </a:schemeClr>
                </a:solidFill>
                <a:latin typeface="Museo Sans 500" panose="02000000000000000000" pitchFamily="2" charset="77"/>
              </a:rPr>
              <a:t>Mediterranean Diet </a:t>
            </a:r>
            <a:r>
              <a:rPr lang="en-US" sz="2400" baseline="30000" dirty="0">
                <a:solidFill>
                  <a:schemeClr val="accent1">
                    <a:lumMod val="50000"/>
                  </a:schemeClr>
                </a:solidFill>
                <a:latin typeface="Museo Sans 500" panose="02000000000000000000" pitchFamily="2" charset="77"/>
              </a:rPr>
              <a:t>1</a:t>
            </a:r>
          </a:p>
          <a:p>
            <a:pPr marL="342900" indent="-342900">
              <a:buFont typeface="Arial" panose="020B0604020202020204" pitchFamily="34" charset="0"/>
              <a:buChar char="•"/>
            </a:pPr>
            <a:endParaRPr lang="en-US" sz="2400" dirty="0">
              <a:solidFill>
                <a:schemeClr val="accent1">
                  <a:lumMod val="50000"/>
                </a:schemeClr>
              </a:solidFill>
              <a:latin typeface="Museo Sans 500" panose="02000000000000000000" pitchFamily="2" charset="77"/>
            </a:endParaRPr>
          </a:p>
        </p:txBody>
      </p:sp>
      <p:sp>
        <p:nvSpPr>
          <p:cNvPr id="7" name="TextBox 6">
            <a:extLst>
              <a:ext uri="{FF2B5EF4-FFF2-40B4-BE49-F238E27FC236}">
                <a16:creationId xmlns:a16="http://schemas.microsoft.com/office/drawing/2014/main" id="{178E98C8-C04E-0E52-4276-3C47F7F1E185}"/>
              </a:ext>
            </a:extLst>
          </p:cNvPr>
          <p:cNvSpPr txBox="1"/>
          <p:nvPr/>
        </p:nvSpPr>
        <p:spPr>
          <a:xfrm>
            <a:off x="4904434" y="1238261"/>
            <a:ext cx="3471751" cy="830997"/>
          </a:xfrm>
          <a:prstGeom prst="rect">
            <a:avLst/>
          </a:prstGeom>
          <a:noFill/>
        </p:spPr>
        <p:txBody>
          <a:bodyPr wrap="square" rtlCol="0">
            <a:spAutoFit/>
          </a:bodyPr>
          <a:lstStyle/>
          <a:p>
            <a:r>
              <a:rPr lang="en-US" sz="2400" dirty="0">
                <a:solidFill>
                  <a:schemeClr val="accent1">
                    <a:lumMod val="50000"/>
                  </a:schemeClr>
                </a:solidFill>
                <a:latin typeface="Museo Sans 500" panose="02000000000000000000" pitchFamily="2" charset="77"/>
              </a:rPr>
              <a:t>DASH Diet </a:t>
            </a:r>
            <a:r>
              <a:rPr lang="en-US" sz="2400" baseline="30000" dirty="0">
                <a:solidFill>
                  <a:schemeClr val="accent1">
                    <a:lumMod val="50000"/>
                  </a:schemeClr>
                </a:solidFill>
                <a:latin typeface="Museo Sans 500" panose="02000000000000000000" pitchFamily="2" charset="77"/>
              </a:rPr>
              <a:t>2</a:t>
            </a:r>
          </a:p>
          <a:p>
            <a:pPr marL="342900" indent="-342900">
              <a:buFont typeface="Arial" panose="020B0604020202020204" pitchFamily="34" charset="0"/>
              <a:buChar char="•"/>
            </a:pPr>
            <a:endParaRPr lang="en-US" sz="2400" dirty="0">
              <a:solidFill>
                <a:schemeClr val="accent1">
                  <a:lumMod val="50000"/>
                </a:schemeClr>
              </a:solidFill>
              <a:latin typeface="Museo Sans 500" panose="02000000000000000000" pitchFamily="2" charset="77"/>
            </a:endParaRPr>
          </a:p>
        </p:txBody>
      </p:sp>
      <p:sp>
        <p:nvSpPr>
          <p:cNvPr id="8" name="TextBox 7">
            <a:extLst>
              <a:ext uri="{FF2B5EF4-FFF2-40B4-BE49-F238E27FC236}">
                <a16:creationId xmlns:a16="http://schemas.microsoft.com/office/drawing/2014/main" id="{CF49D039-E1F1-2D61-5AE0-54326C5A94C2}"/>
              </a:ext>
            </a:extLst>
          </p:cNvPr>
          <p:cNvSpPr txBox="1"/>
          <p:nvPr/>
        </p:nvSpPr>
        <p:spPr>
          <a:xfrm>
            <a:off x="8376186" y="1257300"/>
            <a:ext cx="3471751" cy="830997"/>
          </a:xfrm>
          <a:prstGeom prst="rect">
            <a:avLst/>
          </a:prstGeom>
          <a:noFill/>
        </p:spPr>
        <p:txBody>
          <a:bodyPr wrap="square" rtlCol="0">
            <a:spAutoFit/>
          </a:bodyPr>
          <a:lstStyle/>
          <a:p>
            <a:r>
              <a:rPr lang="en-US" sz="2400" dirty="0">
                <a:solidFill>
                  <a:schemeClr val="accent1">
                    <a:lumMod val="50000"/>
                  </a:schemeClr>
                </a:solidFill>
                <a:latin typeface="Museo Sans 500" panose="02000000000000000000" pitchFamily="2" charset="77"/>
              </a:rPr>
              <a:t>MIND Diet </a:t>
            </a:r>
            <a:r>
              <a:rPr lang="en-US" sz="2400" baseline="30000" dirty="0">
                <a:solidFill>
                  <a:schemeClr val="accent1">
                    <a:lumMod val="50000"/>
                  </a:schemeClr>
                </a:solidFill>
                <a:latin typeface="Museo Sans 500" panose="02000000000000000000" pitchFamily="2" charset="77"/>
              </a:rPr>
              <a:t>3</a:t>
            </a:r>
          </a:p>
          <a:p>
            <a:pPr marL="342900" indent="-342900">
              <a:buFont typeface="Arial" panose="020B0604020202020204" pitchFamily="34" charset="0"/>
              <a:buChar char="•"/>
            </a:pPr>
            <a:endParaRPr lang="en-US" sz="2400" dirty="0">
              <a:solidFill>
                <a:schemeClr val="accent1">
                  <a:lumMod val="50000"/>
                </a:schemeClr>
              </a:solidFill>
              <a:latin typeface="Museo Sans 500" panose="02000000000000000000" pitchFamily="2" charset="77"/>
            </a:endParaRPr>
          </a:p>
        </p:txBody>
      </p:sp>
      <p:sp>
        <p:nvSpPr>
          <p:cNvPr id="10" name="TextBox 9">
            <a:extLst>
              <a:ext uri="{FF2B5EF4-FFF2-40B4-BE49-F238E27FC236}">
                <a16:creationId xmlns:a16="http://schemas.microsoft.com/office/drawing/2014/main" id="{A43FDCDF-8543-F9F0-3A9A-AE89CE4313A6}"/>
              </a:ext>
            </a:extLst>
          </p:cNvPr>
          <p:cNvSpPr txBox="1"/>
          <p:nvPr/>
        </p:nvSpPr>
        <p:spPr>
          <a:xfrm>
            <a:off x="705387" y="6258944"/>
            <a:ext cx="11379200" cy="707886"/>
          </a:xfrm>
          <a:prstGeom prst="rect">
            <a:avLst/>
          </a:prstGeom>
          <a:noFill/>
        </p:spPr>
        <p:txBody>
          <a:bodyPr wrap="square" rtlCol="0">
            <a:spAutoFit/>
          </a:bodyPr>
          <a:lstStyle/>
          <a:p>
            <a:pPr marL="457200" indent="-457200">
              <a:buAutoNum type="arabicParenR"/>
            </a:pPr>
            <a:r>
              <a:rPr lang="en-US" sz="1000" dirty="0">
                <a:solidFill>
                  <a:schemeClr val="accent1">
                    <a:lumMod val="50000"/>
                  </a:schemeClr>
                </a:solidFill>
                <a:latin typeface="Museo Sans 500" panose="02000000000000000000" pitchFamily="2" charset="77"/>
              </a:rPr>
              <a:t>Shannon, BMC medicine 2023; 21:81.</a:t>
            </a:r>
          </a:p>
          <a:p>
            <a:pPr marL="457200" indent="-457200">
              <a:buAutoNum type="arabicParenR"/>
            </a:pPr>
            <a:r>
              <a:rPr lang="en-US" sz="1000" dirty="0">
                <a:solidFill>
                  <a:schemeClr val="accent1">
                    <a:lumMod val="50000"/>
                  </a:schemeClr>
                </a:solidFill>
                <a:latin typeface="Museo Sans 500" panose="02000000000000000000" pitchFamily="2" charset="77"/>
              </a:rPr>
              <a:t>Song Al Dementia, 2023; </a:t>
            </a:r>
          </a:p>
          <a:p>
            <a:pPr marL="457200" indent="-457200">
              <a:buAutoNum type="arabicParenR"/>
            </a:pPr>
            <a:r>
              <a:rPr lang="en-US" sz="1000" dirty="0">
                <a:solidFill>
                  <a:schemeClr val="accent1">
                    <a:lumMod val="50000"/>
                  </a:schemeClr>
                </a:solidFill>
                <a:latin typeface="Museo Sans 500" panose="02000000000000000000" pitchFamily="2" charset="77"/>
              </a:rPr>
              <a:t>Barnes, NEJM 2023: 389:602-11.</a:t>
            </a:r>
          </a:p>
          <a:p>
            <a:endParaRPr lang="en-US" sz="1000" dirty="0">
              <a:solidFill>
                <a:schemeClr val="accent1">
                  <a:lumMod val="50000"/>
                </a:schemeClr>
              </a:solidFill>
              <a:latin typeface="Museo Sans 500" panose="02000000000000000000" pitchFamily="2" charset="77"/>
            </a:endParaRPr>
          </a:p>
        </p:txBody>
      </p:sp>
      <p:pic>
        <p:nvPicPr>
          <p:cNvPr id="14" name="Picture 13">
            <a:extLst>
              <a:ext uri="{FF2B5EF4-FFF2-40B4-BE49-F238E27FC236}">
                <a16:creationId xmlns:a16="http://schemas.microsoft.com/office/drawing/2014/main" id="{9336B61D-67B3-FC29-F405-C236A0E136C5}"/>
              </a:ext>
            </a:extLst>
          </p:cNvPr>
          <p:cNvPicPr>
            <a:picLocks noChangeAspect="1"/>
          </p:cNvPicPr>
          <p:nvPr/>
        </p:nvPicPr>
        <p:blipFill>
          <a:blip r:embed="rId5"/>
          <a:stretch>
            <a:fillRect/>
          </a:stretch>
        </p:blipFill>
        <p:spPr>
          <a:xfrm>
            <a:off x="2588653" y="1815599"/>
            <a:ext cx="6613483" cy="4794216"/>
          </a:xfrm>
          <a:prstGeom prst="rect">
            <a:avLst/>
          </a:prstGeom>
        </p:spPr>
      </p:pic>
      <p:pic>
        <p:nvPicPr>
          <p:cNvPr id="12" name="Picture 11">
            <a:extLst>
              <a:ext uri="{FF2B5EF4-FFF2-40B4-BE49-F238E27FC236}">
                <a16:creationId xmlns:a16="http://schemas.microsoft.com/office/drawing/2014/main" id="{0F13277A-A415-FA04-3274-AF29F3573F1A}"/>
              </a:ext>
            </a:extLst>
          </p:cNvPr>
          <p:cNvPicPr>
            <a:picLocks noChangeAspect="1"/>
          </p:cNvPicPr>
          <p:nvPr/>
        </p:nvPicPr>
        <p:blipFill>
          <a:blip r:embed="rId6"/>
          <a:stretch>
            <a:fillRect/>
          </a:stretch>
        </p:blipFill>
        <p:spPr>
          <a:xfrm>
            <a:off x="2614947" y="1794392"/>
            <a:ext cx="6613483" cy="4873092"/>
          </a:xfrm>
          <a:prstGeom prst="rect">
            <a:avLst/>
          </a:prstGeom>
        </p:spPr>
      </p:pic>
    </p:spTree>
    <p:extLst>
      <p:ext uri="{BB962C8B-B14F-4D97-AF65-F5344CB8AC3E}">
        <p14:creationId xmlns:p14="http://schemas.microsoft.com/office/powerpoint/2010/main" val="155991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Brain diets – “from FADS to FACTS”</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TextBox 5">
            <a:extLst>
              <a:ext uri="{FF2B5EF4-FFF2-40B4-BE49-F238E27FC236}">
                <a16:creationId xmlns:a16="http://schemas.microsoft.com/office/drawing/2014/main" id="{94F251C3-27EB-2565-0094-249E4D5E58FA}"/>
              </a:ext>
            </a:extLst>
          </p:cNvPr>
          <p:cNvSpPr txBox="1"/>
          <p:nvPr/>
        </p:nvSpPr>
        <p:spPr>
          <a:xfrm>
            <a:off x="520700" y="1257300"/>
            <a:ext cx="3471751" cy="830997"/>
          </a:xfrm>
          <a:prstGeom prst="rect">
            <a:avLst/>
          </a:prstGeom>
          <a:noFill/>
        </p:spPr>
        <p:txBody>
          <a:bodyPr wrap="square" rtlCol="0">
            <a:spAutoFit/>
          </a:bodyPr>
          <a:lstStyle/>
          <a:p>
            <a:r>
              <a:rPr lang="en-US" sz="2400" dirty="0">
                <a:solidFill>
                  <a:schemeClr val="accent1">
                    <a:lumMod val="50000"/>
                  </a:schemeClr>
                </a:solidFill>
                <a:latin typeface="Museo Sans 500" panose="02000000000000000000" pitchFamily="2" charset="77"/>
              </a:rPr>
              <a:t>Mediterranean Diet 1</a:t>
            </a:r>
          </a:p>
          <a:p>
            <a:pPr marL="342900" indent="-342900">
              <a:buFont typeface="Arial" panose="020B0604020202020204" pitchFamily="34" charset="0"/>
              <a:buChar char="•"/>
            </a:pPr>
            <a:endParaRPr lang="en-US" sz="2400" dirty="0">
              <a:solidFill>
                <a:schemeClr val="accent1">
                  <a:lumMod val="50000"/>
                </a:schemeClr>
              </a:solidFill>
              <a:latin typeface="Museo Sans 500" panose="02000000000000000000" pitchFamily="2" charset="77"/>
            </a:endParaRPr>
          </a:p>
        </p:txBody>
      </p:sp>
      <p:sp>
        <p:nvSpPr>
          <p:cNvPr id="7" name="TextBox 6">
            <a:extLst>
              <a:ext uri="{FF2B5EF4-FFF2-40B4-BE49-F238E27FC236}">
                <a16:creationId xmlns:a16="http://schemas.microsoft.com/office/drawing/2014/main" id="{178E98C8-C04E-0E52-4276-3C47F7F1E185}"/>
              </a:ext>
            </a:extLst>
          </p:cNvPr>
          <p:cNvSpPr txBox="1"/>
          <p:nvPr/>
        </p:nvSpPr>
        <p:spPr>
          <a:xfrm>
            <a:off x="4904434" y="1238261"/>
            <a:ext cx="3471751" cy="830997"/>
          </a:xfrm>
          <a:prstGeom prst="rect">
            <a:avLst/>
          </a:prstGeom>
          <a:noFill/>
        </p:spPr>
        <p:txBody>
          <a:bodyPr wrap="square" rtlCol="0">
            <a:spAutoFit/>
          </a:bodyPr>
          <a:lstStyle/>
          <a:p>
            <a:r>
              <a:rPr lang="en-US" sz="2400" dirty="0">
                <a:solidFill>
                  <a:schemeClr val="accent1">
                    <a:lumMod val="50000"/>
                  </a:schemeClr>
                </a:solidFill>
                <a:latin typeface="Museo Sans 500" panose="02000000000000000000" pitchFamily="2" charset="77"/>
              </a:rPr>
              <a:t>DASH Diet 2</a:t>
            </a:r>
          </a:p>
          <a:p>
            <a:pPr marL="342900" indent="-342900">
              <a:buFont typeface="Arial" panose="020B0604020202020204" pitchFamily="34" charset="0"/>
              <a:buChar char="•"/>
            </a:pPr>
            <a:endParaRPr lang="en-US" sz="2400" dirty="0">
              <a:solidFill>
                <a:schemeClr val="accent1">
                  <a:lumMod val="50000"/>
                </a:schemeClr>
              </a:solidFill>
              <a:latin typeface="Museo Sans 500" panose="02000000000000000000" pitchFamily="2" charset="77"/>
            </a:endParaRPr>
          </a:p>
        </p:txBody>
      </p:sp>
      <p:sp>
        <p:nvSpPr>
          <p:cNvPr id="8" name="TextBox 7">
            <a:extLst>
              <a:ext uri="{FF2B5EF4-FFF2-40B4-BE49-F238E27FC236}">
                <a16:creationId xmlns:a16="http://schemas.microsoft.com/office/drawing/2014/main" id="{CF49D039-E1F1-2D61-5AE0-54326C5A94C2}"/>
              </a:ext>
            </a:extLst>
          </p:cNvPr>
          <p:cNvSpPr txBox="1"/>
          <p:nvPr/>
        </p:nvSpPr>
        <p:spPr>
          <a:xfrm>
            <a:off x="8376186" y="1257300"/>
            <a:ext cx="3471751" cy="830997"/>
          </a:xfrm>
          <a:prstGeom prst="rect">
            <a:avLst/>
          </a:prstGeom>
          <a:noFill/>
        </p:spPr>
        <p:txBody>
          <a:bodyPr wrap="square" rtlCol="0">
            <a:spAutoFit/>
          </a:bodyPr>
          <a:lstStyle/>
          <a:p>
            <a:r>
              <a:rPr lang="en-US" sz="2400" dirty="0">
                <a:solidFill>
                  <a:schemeClr val="accent1">
                    <a:lumMod val="50000"/>
                  </a:schemeClr>
                </a:solidFill>
                <a:latin typeface="Museo Sans 500" panose="02000000000000000000" pitchFamily="2" charset="77"/>
              </a:rPr>
              <a:t>MIND Diet 3</a:t>
            </a:r>
          </a:p>
          <a:p>
            <a:pPr marL="342900" indent="-342900">
              <a:buFont typeface="Arial" panose="020B0604020202020204" pitchFamily="34" charset="0"/>
              <a:buChar char="•"/>
            </a:pPr>
            <a:endParaRPr lang="en-US" sz="2400" dirty="0">
              <a:solidFill>
                <a:schemeClr val="accent1">
                  <a:lumMod val="50000"/>
                </a:schemeClr>
              </a:solidFill>
              <a:latin typeface="Museo Sans 500" panose="02000000000000000000" pitchFamily="2" charset="77"/>
            </a:endParaRPr>
          </a:p>
        </p:txBody>
      </p:sp>
      <p:sp>
        <p:nvSpPr>
          <p:cNvPr id="10" name="TextBox 9">
            <a:extLst>
              <a:ext uri="{FF2B5EF4-FFF2-40B4-BE49-F238E27FC236}">
                <a16:creationId xmlns:a16="http://schemas.microsoft.com/office/drawing/2014/main" id="{A43FDCDF-8543-F9F0-3A9A-AE89CE4313A6}"/>
              </a:ext>
            </a:extLst>
          </p:cNvPr>
          <p:cNvSpPr txBox="1"/>
          <p:nvPr/>
        </p:nvSpPr>
        <p:spPr>
          <a:xfrm>
            <a:off x="705387" y="6258944"/>
            <a:ext cx="11379200" cy="246221"/>
          </a:xfrm>
          <a:prstGeom prst="rect">
            <a:avLst/>
          </a:prstGeom>
          <a:noFill/>
        </p:spPr>
        <p:txBody>
          <a:bodyPr wrap="square" rtlCol="0">
            <a:spAutoFit/>
          </a:bodyPr>
          <a:lstStyle/>
          <a:p>
            <a:pPr marL="457200" indent="-457200">
              <a:buAutoNum type="arabicParenR"/>
            </a:pPr>
            <a:r>
              <a:rPr lang="en-US" sz="1000" dirty="0" err="1">
                <a:solidFill>
                  <a:schemeClr val="accent1">
                    <a:lumMod val="50000"/>
                  </a:schemeClr>
                </a:solidFill>
                <a:latin typeface="Museo Sans 500" panose="02000000000000000000" pitchFamily="2" charset="77"/>
              </a:rPr>
              <a:t>Naureen</a:t>
            </a:r>
            <a:r>
              <a:rPr lang="en-US" sz="1000" dirty="0">
                <a:solidFill>
                  <a:schemeClr val="accent1">
                    <a:lumMod val="50000"/>
                  </a:schemeClr>
                </a:solidFill>
                <a:latin typeface="Museo Sans 500" panose="02000000000000000000" pitchFamily="2" charset="77"/>
              </a:rPr>
              <a:t>, J </a:t>
            </a:r>
            <a:r>
              <a:rPr lang="en-US" sz="1000" dirty="0" err="1">
                <a:solidFill>
                  <a:schemeClr val="accent1">
                    <a:lumMod val="50000"/>
                  </a:schemeClr>
                </a:solidFill>
                <a:latin typeface="Museo Sans 500" panose="02000000000000000000" pitchFamily="2" charset="77"/>
              </a:rPr>
              <a:t>Prev</a:t>
            </a:r>
            <a:r>
              <a:rPr lang="en-US" sz="1000" dirty="0">
                <a:solidFill>
                  <a:schemeClr val="accent1">
                    <a:lumMod val="50000"/>
                  </a:schemeClr>
                </a:solidFill>
                <a:latin typeface="Museo Sans 500" panose="02000000000000000000" pitchFamily="2" charset="77"/>
              </a:rPr>
              <a:t> Med </a:t>
            </a:r>
            <a:r>
              <a:rPr lang="en-US" sz="1000" dirty="0" err="1">
                <a:solidFill>
                  <a:schemeClr val="accent1">
                    <a:lumMod val="50000"/>
                  </a:schemeClr>
                </a:solidFill>
                <a:latin typeface="Museo Sans 500" panose="02000000000000000000" pitchFamily="2" charset="77"/>
              </a:rPr>
              <a:t>Hyg</a:t>
            </a:r>
            <a:r>
              <a:rPr lang="en-US" sz="1000" dirty="0">
                <a:solidFill>
                  <a:schemeClr val="accent1">
                    <a:lumMod val="50000"/>
                  </a:schemeClr>
                </a:solidFill>
                <a:latin typeface="Museo Sans 500" panose="02000000000000000000" pitchFamily="2" charset="77"/>
              </a:rPr>
              <a:t>. 2022 Jun; 63(2 Suppl 3): E174–E188.</a:t>
            </a:r>
          </a:p>
        </p:txBody>
      </p:sp>
      <p:pic>
        <p:nvPicPr>
          <p:cNvPr id="9" name="Picture 8">
            <a:extLst>
              <a:ext uri="{FF2B5EF4-FFF2-40B4-BE49-F238E27FC236}">
                <a16:creationId xmlns:a16="http://schemas.microsoft.com/office/drawing/2014/main" id="{E2DB329C-8B16-8D3D-D466-9B6196D93DF8}"/>
              </a:ext>
            </a:extLst>
          </p:cNvPr>
          <p:cNvPicPr>
            <a:picLocks noChangeAspect="1"/>
          </p:cNvPicPr>
          <p:nvPr/>
        </p:nvPicPr>
        <p:blipFill>
          <a:blip r:embed="rId3"/>
          <a:stretch>
            <a:fillRect/>
          </a:stretch>
        </p:blipFill>
        <p:spPr>
          <a:xfrm>
            <a:off x="0" y="1272364"/>
            <a:ext cx="12192000" cy="4313271"/>
          </a:xfrm>
          <a:prstGeom prst="rect">
            <a:avLst/>
          </a:prstGeom>
        </p:spPr>
      </p:pic>
    </p:spTree>
    <p:extLst>
      <p:ext uri="{BB962C8B-B14F-4D97-AF65-F5344CB8AC3E}">
        <p14:creationId xmlns:p14="http://schemas.microsoft.com/office/powerpoint/2010/main" val="94205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42741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Physical exercise – “not only for the heart” </a:t>
            </a:r>
          </a:p>
        </p:txBody>
      </p:sp>
      <p:sp>
        <p:nvSpPr>
          <p:cNvPr id="2" name="TextBox 1">
            <a:extLst>
              <a:ext uri="{FF2B5EF4-FFF2-40B4-BE49-F238E27FC236}">
                <a16:creationId xmlns:a16="http://schemas.microsoft.com/office/drawing/2014/main" id="{1073F0EE-84FF-A8A6-B426-FB585F2AB344}"/>
              </a:ext>
            </a:extLst>
          </p:cNvPr>
          <p:cNvSpPr txBox="1"/>
          <p:nvPr/>
        </p:nvSpPr>
        <p:spPr>
          <a:xfrm>
            <a:off x="520700" y="1257300"/>
            <a:ext cx="11379200" cy="4154984"/>
          </a:xfrm>
          <a:prstGeom prst="rect">
            <a:avLst/>
          </a:prstGeom>
          <a:noFill/>
        </p:spPr>
        <p:txBody>
          <a:bodyPr wrap="square" rtlCol="0">
            <a:spAutoFit/>
          </a:bodyPr>
          <a:lstStyle/>
          <a:p>
            <a:r>
              <a:rPr lang="en-US" sz="2400" dirty="0">
                <a:solidFill>
                  <a:schemeClr val="accent1">
                    <a:lumMod val="50000"/>
                  </a:schemeClr>
                </a:solidFill>
                <a:latin typeface="Museo Sans 500" panose="02000000000000000000" pitchFamily="2" charset="77"/>
              </a:rPr>
              <a:t>FINGER TRIAL </a:t>
            </a:r>
            <a:r>
              <a:rPr lang="en-US" sz="2000" dirty="0">
                <a:solidFill>
                  <a:schemeClr val="accent1">
                    <a:lumMod val="50000"/>
                  </a:schemeClr>
                </a:solidFill>
                <a:latin typeface="Museo Sans 500" panose="02000000000000000000" pitchFamily="2" charset="77"/>
              </a:rPr>
              <a:t>Heart &amp; brain healthy diets</a:t>
            </a:r>
          </a:p>
          <a:p>
            <a:pPr marL="800100" lvl="1"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Control blood pressure</a:t>
            </a:r>
          </a:p>
          <a:p>
            <a:pPr marL="800100" lvl="1"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Control blood sugar</a:t>
            </a:r>
          </a:p>
          <a:p>
            <a:pPr marL="800100" lvl="1"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Control blood cholesterol</a:t>
            </a:r>
          </a:p>
          <a:p>
            <a:pPr marL="800100" lvl="1"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Avoid tobacco &amp; alcohol abuse</a:t>
            </a:r>
          </a:p>
          <a:p>
            <a:pPr marL="800100" lvl="1" indent="-342900">
              <a:buFont typeface="Arial" panose="020B0604020202020204" pitchFamily="34" charset="0"/>
              <a:buChar char="•"/>
            </a:pPr>
            <a:endParaRPr lang="en-US" sz="2400" dirty="0">
              <a:solidFill>
                <a:schemeClr val="accent1">
                  <a:lumMod val="50000"/>
                </a:schemeClr>
              </a:solidFill>
              <a:latin typeface="Museo Sans 500" panose="02000000000000000000" pitchFamily="2" charset="77"/>
            </a:endParaRP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Get physical exercise</a:t>
            </a:r>
          </a:p>
          <a:p>
            <a:pPr marL="342900" indent="-342900">
              <a:buFont typeface="Arial" panose="020B0604020202020204" pitchFamily="34" charset="0"/>
              <a:buChar char="•"/>
            </a:pPr>
            <a:endParaRPr lang="en-US" sz="2400" dirty="0">
              <a:solidFill>
                <a:schemeClr val="accent1">
                  <a:lumMod val="50000"/>
                </a:schemeClr>
              </a:solidFill>
              <a:latin typeface="Museo Sans 500" panose="02000000000000000000" pitchFamily="2" charset="77"/>
            </a:endParaRP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Protect your mental &amp; emotional well-being</a:t>
            </a:r>
          </a:p>
          <a:p>
            <a:pPr marL="800100" lvl="1"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Social networks</a:t>
            </a:r>
          </a:p>
          <a:p>
            <a:pPr marL="800100" lvl="1"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Mental stimulation</a:t>
            </a:r>
          </a:p>
          <a:p>
            <a:pPr marL="800100" lvl="1" indent="-342900">
              <a:buFont typeface="Arial" panose="020B0604020202020204" pitchFamily="34" charset="0"/>
              <a:buChar char="•"/>
            </a:pPr>
            <a:endParaRPr lang="en-US" sz="2400" dirty="0">
              <a:solidFill>
                <a:schemeClr val="accent1">
                  <a:lumMod val="50000"/>
                </a:schemeClr>
              </a:solidFill>
              <a:latin typeface="Museo Sans 500" panose="02000000000000000000" pitchFamily="2" charset="77"/>
            </a:endParaRP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pic>
        <p:nvPicPr>
          <p:cNvPr id="10" name="Picture 9">
            <a:extLst>
              <a:ext uri="{FF2B5EF4-FFF2-40B4-BE49-F238E27FC236}">
                <a16:creationId xmlns:a16="http://schemas.microsoft.com/office/drawing/2014/main" id="{ABE1C769-0F96-0533-365B-D97065BF7AA1}"/>
              </a:ext>
            </a:extLst>
          </p:cNvPr>
          <p:cNvPicPr>
            <a:picLocks noChangeAspect="1"/>
          </p:cNvPicPr>
          <p:nvPr/>
        </p:nvPicPr>
        <p:blipFill>
          <a:blip r:embed="rId4"/>
          <a:stretch>
            <a:fillRect/>
          </a:stretch>
        </p:blipFill>
        <p:spPr>
          <a:xfrm>
            <a:off x="520700" y="1238397"/>
            <a:ext cx="9765137" cy="4608188"/>
          </a:xfrm>
          <a:prstGeom prst="rect">
            <a:avLst/>
          </a:prstGeom>
        </p:spPr>
      </p:pic>
      <p:sp>
        <p:nvSpPr>
          <p:cNvPr id="11" name="TextBox 10">
            <a:extLst>
              <a:ext uri="{FF2B5EF4-FFF2-40B4-BE49-F238E27FC236}">
                <a16:creationId xmlns:a16="http://schemas.microsoft.com/office/drawing/2014/main" id="{C8373A18-5530-15EA-5788-AA31F602CFEA}"/>
              </a:ext>
            </a:extLst>
          </p:cNvPr>
          <p:cNvSpPr txBox="1"/>
          <p:nvPr/>
        </p:nvSpPr>
        <p:spPr>
          <a:xfrm>
            <a:off x="718266" y="6110944"/>
            <a:ext cx="11379200" cy="861774"/>
          </a:xfrm>
          <a:prstGeom prst="rect">
            <a:avLst/>
          </a:prstGeom>
          <a:noFill/>
        </p:spPr>
        <p:txBody>
          <a:bodyPr wrap="square" rtlCol="0">
            <a:spAutoFit/>
          </a:bodyPr>
          <a:lstStyle/>
          <a:p>
            <a:pPr marL="457200" indent="-457200">
              <a:buAutoNum type="arabicParenR"/>
            </a:pPr>
            <a:r>
              <a:rPr lang="en-US" sz="1000" dirty="0" err="1">
                <a:solidFill>
                  <a:schemeClr val="accent1">
                    <a:lumMod val="50000"/>
                  </a:schemeClr>
                </a:solidFill>
                <a:latin typeface="Museo Sans 500" panose="02000000000000000000" pitchFamily="2" charset="77"/>
              </a:rPr>
              <a:t>Alty</a:t>
            </a:r>
            <a:r>
              <a:rPr lang="en-US" sz="1000" dirty="0">
                <a:solidFill>
                  <a:schemeClr val="accent1">
                    <a:lumMod val="50000"/>
                  </a:schemeClr>
                </a:solidFill>
                <a:latin typeface="Museo Sans 500" panose="02000000000000000000" pitchFamily="2" charset="77"/>
              </a:rPr>
              <a:t>, Practical Neurology, 2019.</a:t>
            </a:r>
          </a:p>
          <a:p>
            <a:pPr marL="457200" indent="-457200">
              <a:buAutoNum type="arabicParenR"/>
            </a:pPr>
            <a:r>
              <a:rPr lang="fr-FR" sz="1000" dirty="0">
                <a:solidFill>
                  <a:schemeClr val="accent1">
                    <a:lumMod val="50000"/>
                  </a:schemeClr>
                </a:solidFill>
                <a:latin typeface="Museo Sans 500" panose="02000000000000000000" pitchFamily="2" charset="77"/>
              </a:rPr>
              <a:t>Livingston </a:t>
            </a:r>
            <a:r>
              <a:rPr lang="fr-FR" sz="1000" dirty="0" err="1">
                <a:solidFill>
                  <a:schemeClr val="accent1">
                    <a:lumMod val="50000"/>
                  </a:schemeClr>
                </a:solidFill>
                <a:latin typeface="Museo Sans 500" panose="02000000000000000000" pitchFamily="2" charset="77"/>
              </a:rPr>
              <a:t>lancet</a:t>
            </a:r>
            <a:r>
              <a:rPr lang="fr-FR" sz="1000" dirty="0">
                <a:solidFill>
                  <a:schemeClr val="accent1">
                    <a:lumMod val="50000"/>
                  </a:schemeClr>
                </a:solidFill>
                <a:latin typeface="Museo Sans 500" panose="02000000000000000000" pitchFamily="2" charset="77"/>
              </a:rPr>
              <a:t> 2020 </a:t>
            </a:r>
            <a:r>
              <a:rPr lang="fr-FR" sz="1000" dirty="0" err="1">
                <a:solidFill>
                  <a:schemeClr val="accent1">
                    <a:lumMod val="50000"/>
                  </a:schemeClr>
                </a:solidFill>
                <a:latin typeface="Museo Sans 500" panose="02000000000000000000" pitchFamily="2" charset="77"/>
              </a:rPr>
              <a:t>Aug</a:t>
            </a:r>
            <a:r>
              <a:rPr lang="fr-FR" sz="1000" dirty="0">
                <a:solidFill>
                  <a:schemeClr val="accent1">
                    <a:lumMod val="50000"/>
                  </a:schemeClr>
                </a:solidFill>
                <a:latin typeface="Museo Sans 500" panose="02000000000000000000" pitchFamily="2" charset="77"/>
              </a:rPr>
              <a:t> 8;396(10248):413-446</a:t>
            </a:r>
            <a:r>
              <a:rPr lang="en-US" sz="1000" dirty="0">
                <a:solidFill>
                  <a:schemeClr val="accent1">
                    <a:lumMod val="50000"/>
                  </a:schemeClr>
                </a:solidFill>
                <a:latin typeface="Museo Sans 500" panose="02000000000000000000" pitchFamily="2" charset="77"/>
              </a:rPr>
              <a:t>.</a:t>
            </a:r>
          </a:p>
          <a:p>
            <a:pPr marL="457200" indent="-457200">
              <a:buAutoNum type="arabicParenR"/>
            </a:pPr>
            <a:r>
              <a:rPr lang="en-US" sz="1000" dirty="0" err="1">
                <a:solidFill>
                  <a:schemeClr val="accent1">
                    <a:lumMod val="50000"/>
                  </a:schemeClr>
                </a:solidFill>
                <a:latin typeface="Museo Sans 500" panose="02000000000000000000" pitchFamily="2" charset="77"/>
              </a:rPr>
              <a:t>Huzer</a:t>
            </a:r>
            <a:r>
              <a:rPr lang="en-US" sz="1000" dirty="0">
                <a:solidFill>
                  <a:schemeClr val="accent1">
                    <a:lumMod val="50000"/>
                  </a:schemeClr>
                </a:solidFill>
                <a:latin typeface="Museo Sans 500" panose="02000000000000000000" pitchFamily="2" charset="77"/>
              </a:rPr>
              <a:t>, Medical News Today, 2021.</a:t>
            </a:r>
          </a:p>
          <a:p>
            <a:pPr marL="457200" indent="-457200">
              <a:buAutoNum type="arabicParenR"/>
            </a:pPr>
            <a:r>
              <a:rPr lang="en-US" sz="1000" dirty="0">
                <a:solidFill>
                  <a:schemeClr val="accent1">
                    <a:lumMod val="50000"/>
                  </a:schemeClr>
                </a:solidFill>
                <a:latin typeface="Museo Sans 500" panose="02000000000000000000" pitchFamily="2" charset="77"/>
              </a:rPr>
              <a:t>Sato et al, Beh Nut </a:t>
            </a:r>
            <a:r>
              <a:rPr lang="en-US" sz="1000" dirty="0" err="1">
                <a:solidFill>
                  <a:schemeClr val="accent1">
                    <a:lumMod val="50000"/>
                  </a:schemeClr>
                </a:solidFill>
                <a:latin typeface="Museo Sans 500" panose="02000000000000000000" pitchFamily="2" charset="77"/>
              </a:rPr>
              <a:t>Phy</a:t>
            </a:r>
            <a:r>
              <a:rPr lang="en-US" sz="1000" dirty="0">
                <a:solidFill>
                  <a:schemeClr val="accent1">
                    <a:lumMod val="50000"/>
                  </a:schemeClr>
                </a:solidFill>
                <a:latin typeface="Museo Sans 500" panose="02000000000000000000" pitchFamily="2" charset="77"/>
              </a:rPr>
              <a:t> Act. 2021: 18.</a:t>
            </a:r>
          </a:p>
          <a:p>
            <a:endParaRPr lang="en-US" sz="1000" dirty="0">
              <a:solidFill>
                <a:schemeClr val="accent1">
                  <a:lumMod val="50000"/>
                </a:schemeClr>
              </a:solidFill>
              <a:latin typeface="Museo Sans 500" panose="02000000000000000000" pitchFamily="2" charset="77"/>
            </a:endParaRPr>
          </a:p>
        </p:txBody>
      </p:sp>
    </p:spTree>
    <p:extLst>
      <p:ext uri="{BB962C8B-B14F-4D97-AF65-F5344CB8AC3E}">
        <p14:creationId xmlns:p14="http://schemas.microsoft.com/office/powerpoint/2010/main" val="24250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42741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Physical exercise – “not only for the heart” </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11" name="TextBox 10">
            <a:extLst>
              <a:ext uri="{FF2B5EF4-FFF2-40B4-BE49-F238E27FC236}">
                <a16:creationId xmlns:a16="http://schemas.microsoft.com/office/drawing/2014/main" id="{C8373A18-5530-15EA-5788-AA31F602CFEA}"/>
              </a:ext>
            </a:extLst>
          </p:cNvPr>
          <p:cNvSpPr txBox="1"/>
          <p:nvPr/>
        </p:nvSpPr>
        <p:spPr>
          <a:xfrm>
            <a:off x="705387" y="6258944"/>
            <a:ext cx="11379200" cy="553998"/>
          </a:xfrm>
          <a:prstGeom prst="rect">
            <a:avLst/>
          </a:prstGeom>
          <a:noFill/>
        </p:spPr>
        <p:txBody>
          <a:bodyPr wrap="square" rtlCol="0">
            <a:spAutoFit/>
          </a:bodyPr>
          <a:lstStyle/>
          <a:p>
            <a:pPr marL="457200" indent="-457200">
              <a:buAutoNum type="arabicParenR"/>
            </a:pPr>
            <a:r>
              <a:rPr lang="en-US" sz="1000" dirty="0">
                <a:solidFill>
                  <a:schemeClr val="accent1">
                    <a:lumMod val="50000"/>
                  </a:schemeClr>
                </a:solidFill>
                <a:latin typeface="Museo Sans 500" panose="02000000000000000000" pitchFamily="2" charset="77"/>
              </a:rPr>
              <a:t>Hamer M, Chida Y. Psychol Med 2009;39:3–11.</a:t>
            </a:r>
          </a:p>
          <a:p>
            <a:pPr marL="457200" indent="-457200">
              <a:buAutoNum type="arabicParenR"/>
            </a:pPr>
            <a:r>
              <a:rPr lang="it-IT" sz="1000" dirty="0">
                <a:solidFill>
                  <a:schemeClr val="accent1">
                    <a:lumMod val="50000"/>
                  </a:schemeClr>
                </a:solidFill>
                <a:latin typeface="Museo Sans 500" panose="02000000000000000000" pitchFamily="2" charset="77"/>
              </a:rPr>
              <a:t>Stephen R et al. J Gerontol A Biol Sci Med Sci . 2017 Jun 1;72(6):733-739.</a:t>
            </a:r>
            <a:endParaRPr lang="en-US" sz="1000" dirty="0">
              <a:solidFill>
                <a:schemeClr val="accent1">
                  <a:lumMod val="50000"/>
                </a:schemeClr>
              </a:solidFill>
              <a:latin typeface="Museo Sans 500" panose="02000000000000000000" pitchFamily="2" charset="77"/>
            </a:endParaRPr>
          </a:p>
          <a:p>
            <a:pPr marL="457200" indent="-457200">
              <a:buAutoNum type="arabicParenR"/>
            </a:pPr>
            <a:r>
              <a:rPr lang="en-US" sz="1000" dirty="0">
                <a:solidFill>
                  <a:schemeClr val="accent1">
                    <a:lumMod val="50000"/>
                  </a:schemeClr>
                </a:solidFill>
                <a:latin typeface="Museo Sans 500" panose="02000000000000000000" pitchFamily="2" charset="77"/>
              </a:rPr>
              <a:t>WHO 2019</a:t>
            </a:r>
          </a:p>
        </p:txBody>
      </p:sp>
      <p:pic>
        <p:nvPicPr>
          <p:cNvPr id="7" name="Picture 6">
            <a:extLst>
              <a:ext uri="{FF2B5EF4-FFF2-40B4-BE49-F238E27FC236}">
                <a16:creationId xmlns:a16="http://schemas.microsoft.com/office/drawing/2014/main" id="{5718706B-AA88-0490-768C-DE29C89B14F9}"/>
              </a:ext>
            </a:extLst>
          </p:cNvPr>
          <p:cNvPicPr>
            <a:picLocks noChangeAspect="1"/>
          </p:cNvPicPr>
          <p:nvPr/>
        </p:nvPicPr>
        <p:blipFill>
          <a:blip r:embed="rId4"/>
          <a:stretch>
            <a:fillRect/>
          </a:stretch>
        </p:blipFill>
        <p:spPr>
          <a:xfrm>
            <a:off x="7675809" y="1249904"/>
            <a:ext cx="3734739" cy="4288033"/>
          </a:xfrm>
          <a:prstGeom prst="rect">
            <a:avLst/>
          </a:prstGeom>
        </p:spPr>
      </p:pic>
      <p:sp>
        <p:nvSpPr>
          <p:cNvPr id="8" name="TextBox 7">
            <a:extLst>
              <a:ext uri="{FF2B5EF4-FFF2-40B4-BE49-F238E27FC236}">
                <a16:creationId xmlns:a16="http://schemas.microsoft.com/office/drawing/2014/main" id="{B7769DC6-7403-3D3C-303F-86D402927A91}"/>
              </a:ext>
            </a:extLst>
          </p:cNvPr>
          <p:cNvSpPr txBox="1"/>
          <p:nvPr/>
        </p:nvSpPr>
        <p:spPr>
          <a:xfrm>
            <a:off x="520699" y="1257300"/>
            <a:ext cx="8005115" cy="5570756"/>
          </a:xfrm>
          <a:prstGeom prst="rect">
            <a:avLst/>
          </a:prstGeom>
          <a:noFill/>
        </p:spPr>
        <p:txBody>
          <a:bodyPr wrap="square" rtlCol="0">
            <a:spAutoFit/>
          </a:bodyPr>
          <a:lstStyle/>
          <a:p>
            <a:r>
              <a:rPr lang="en-US" sz="2400" dirty="0">
                <a:solidFill>
                  <a:schemeClr val="accent1">
                    <a:lumMod val="50000"/>
                  </a:schemeClr>
                </a:solidFill>
                <a:latin typeface="Museo Sans 500" panose="02000000000000000000" pitchFamily="2" charset="77"/>
              </a:rPr>
              <a:t>Hamer and Chida 2009 </a:t>
            </a:r>
            <a:endParaRPr lang="en-US" sz="2000" dirty="0">
              <a:solidFill>
                <a:schemeClr val="accent1">
                  <a:lumMod val="50000"/>
                </a:schemeClr>
              </a:solidFill>
              <a:latin typeface="Museo Sans 500" panose="02000000000000000000" pitchFamily="2" charset="77"/>
            </a:endParaRPr>
          </a:p>
          <a:p>
            <a:pPr marL="800100" lvl="1"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16 prospective</a:t>
            </a:r>
          </a:p>
          <a:p>
            <a:pPr marL="800100" lvl="1"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163797 non-demented participants at </a:t>
            </a:r>
          </a:p>
          <a:p>
            <a:pPr marL="800100" lvl="1"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Relative Risk: highest physical activity vs. lowest</a:t>
            </a:r>
          </a:p>
          <a:p>
            <a:pPr marL="1257300" lvl="2"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Dementia: 0.72 [95% CI 0.60–0.86, p&lt;0.001]</a:t>
            </a:r>
          </a:p>
          <a:p>
            <a:pPr marL="1257300" lvl="2"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Alzheimer’s: 0.55 (95% CI 0.36–0.84, p=0.006)</a:t>
            </a:r>
          </a:p>
          <a:p>
            <a:pPr marL="1257300" lvl="2"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Parkinson's 0.82 (95% CI 0.57–1.18, p=0.28).</a:t>
            </a:r>
            <a:endParaRPr lang="en-US" sz="2400" dirty="0">
              <a:solidFill>
                <a:schemeClr val="accent1">
                  <a:lumMod val="50000"/>
                </a:schemeClr>
              </a:solidFill>
              <a:latin typeface="Museo Sans 500" panose="02000000000000000000" pitchFamily="2" charset="77"/>
            </a:endParaRPr>
          </a:p>
          <a:p>
            <a:pPr marL="342900" indent="-342900">
              <a:buFont typeface="Arial" panose="020B0604020202020204" pitchFamily="34" charset="0"/>
              <a:buChar char="•"/>
            </a:pPr>
            <a:endParaRPr lang="en-US" sz="2400" dirty="0">
              <a:solidFill>
                <a:schemeClr val="accent1">
                  <a:lumMod val="50000"/>
                </a:schemeClr>
              </a:solidFill>
              <a:latin typeface="Museo Sans 500" panose="02000000000000000000" pitchFamily="2" charset="77"/>
            </a:endParaRP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Stephen et al, 2017</a:t>
            </a:r>
          </a:p>
          <a:p>
            <a:pPr marL="800100" lvl="1"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24 studies met the inclusion criteria</a:t>
            </a:r>
          </a:p>
          <a:p>
            <a:pPr marL="800100" lvl="1"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 participants ranged from 176 to 5,698; f/u 1 to 34 years. </a:t>
            </a:r>
          </a:p>
          <a:p>
            <a:pPr marL="800100" lvl="1" indent="-342900">
              <a:buFont typeface="Arial" panose="020B0604020202020204" pitchFamily="34" charset="0"/>
              <a:buChar char="•"/>
            </a:pPr>
            <a:endParaRPr lang="en-US" sz="2000" dirty="0">
              <a:solidFill>
                <a:schemeClr val="accent1">
                  <a:lumMod val="50000"/>
                </a:schemeClr>
              </a:solidFill>
              <a:latin typeface="Museo Sans 500" panose="02000000000000000000" pitchFamily="2" charset="77"/>
            </a:endParaRPr>
          </a:p>
          <a:p>
            <a:pPr marL="800100" lvl="1"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Physical activity was inversely associated with risk of AD in most studies (n = 18). </a:t>
            </a:r>
          </a:p>
          <a:p>
            <a:pPr marL="1257300" lvl="2"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Leisure-time physical activity &gt;&gt;work-related physical activity </a:t>
            </a:r>
            <a:r>
              <a:rPr lang="en-US" sz="1600" dirty="0">
                <a:solidFill>
                  <a:schemeClr val="accent1">
                    <a:lumMod val="50000"/>
                  </a:schemeClr>
                </a:solidFill>
                <a:latin typeface="Museo Sans 500" panose="02000000000000000000" pitchFamily="2" charset="77"/>
              </a:rPr>
              <a:t>(compared to Sato study). </a:t>
            </a:r>
          </a:p>
          <a:p>
            <a:pPr marL="800100" lvl="1" indent="-342900">
              <a:buFont typeface="Arial" panose="020B0604020202020204" pitchFamily="34" charset="0"/>
              <a:buChar char="•"/>
            </a:pPr>
            <a:endParaRPr lang="en-US" sz="2400" dirty="0">
              <a:solidFill>
                <a:schemeClr val="accent1">
                  <a:lumMod val="50000"/>
                </a:schemeClr>
              </a:solidFill>
              <a:latin typeface="Museo Sans 500" panose="02000000000000000000" pitchFamily="2" charset="77"/>
            </a:endParaRPr>
          </a:p>
        </p:txBody>
      </p:sp>
    </p:spTree>
    <p:extLst>
      <p:ext uri="{BB962C8B-B14F-4D97-AF65-F5344CB8AC3E}">
        <p14:creationId xmlns:p14="http://schemas.microsoft.com/office/powerpoint/2010/main" val="3611421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The restorative nature of sleep….</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TextBox 5">
            <a:extLst>
              <a:ext uri="{FF2B5EF4-FFF2-40B4-BE49-F238E27FC236}">
                <a16:creationId xmlns:a16="http://schemas.microsoft.com/office/drawing/2014/main" id="{7E92F58F-7440-DB98-EC7E-73C7FEC86298}"/>
              </a:ext>
            </a:extLst>
          </p:cNvPr>
          <p:cNvSpPr txBox="1"/>
          <p:nvPr/>
        </p:nvSpPr>
        <p:spPr>
          <a:xfrm>
            <a:off x="705387" y="6258944"/>
            <a:ext cx="11379200" cy="707886"/>
          </a:xfrm>
          <a:prstGeom prst="rect">
            <a:avLst/>
          </a:prstGeom>
          <a:noFill/>
        </p:spPr>
        <p:txBody>
          <a:bodyPr wrap="square" rtlCol="0">
            <a:spAutoFit/>
          </a:bodyPr>
          <a:lstStyle/>
          <a:p>
            <a:pPr marL="457200" indent="-457200">
              <a:buAutoNum type="arabicParenR"/>
            </a:pPr>
            <a:r>
              <a:rPr lang="en-US" sz="1000" dirty="0">
                <a:solidFill>
                  <a:schemeClr val="accent1">
                    <a:lumMod val="50000"/>
                  </a:schemeClr>
                </a:solidFill>
                <a:latin typeface="Museo Sans 500" panose="02000000000000000000" pitchFamily="2" charset="77"/>
              </a:rPr>
              <a:t>Bloomberg, Lancet, 2023.</a:t>
            </a:r>
          </a:p>
          <a:p>
            <a:pPr marL="457200" indent="-457200">
              <a:buAutoNum type="arabicParenR"/>
            </a:pPr>
            <a:r>
              <a:rPr lang="en-US" sz="1000" dirty="0" err="1">
                <a:solidFill>
                  <a:schemeClr val="accent1">
                    <a:lumMod val="50000"/>
                  </a:schemeClr>
                </a:solidFill>
                <a:latin typeface="Museo Sans 500" panose="02000000000000000000" pitchFamily="2" charset="77"/>
              </a:rPr>
              <a:t>Nedergaard</a:t>
            </a:r>
            <a:r>
              <a:rPr lang="en-US" sz="1000" dirty="0">
                <a:solidFill>
                  <a:schemeClr val="accent1">
                    <a:lumMod val="50000"/>
                  </a:schemeClr>
                </a:solidFill>
                <a:latin typeface="Museo Sans 500" panose="02000000000000000000" pitchFamily="2" charset="77"/>
              </a:rPr>
              <a:t>, Science, 2020; 370: 50-56.</a:t>
            </a:r>
          </a:p>
          <a:p>
            <a:pPr marL="457200" indent="-457200">
              <a:buAutoNum type="arabicParenR"/>
            </a:pPr>
            <a:r>
              <a:rPr lang="en-US" sz="1000" dirty="0" err="1">
                <a:solidFill>
                  <a:schemeClr val="accent1">
                    <a:lumMod val="50000"/>
                  </a:schemeClr>
                </a:solidFill>
                <a:latin typeface="Museo Sans 500" panose="02000000000000000000" pitchFamily="2" charset="77"/>
              </a:rPr>
              <a:t>Himali</a:t>
            </a:r>
            <a:r>
              <a:rPr lang="en-US" sz="1000" dirty="0">
                <a:solidFill>
                  <a:schemeClr val="accent1">
                    <a:lumMod val="50000"/>
                  </a:schemeClr>
                </a:solidFill>
                <a:latin typeface="Museo Sans 500" panose="02000000000000000000" pitchFamily="2" charset="77"/>
              </a:rPr>
              <a:t> JAMA 2023; 80:1326;1333.</a:t>
            </a:r>
          </a:p>
          <a:p>
            <a:endParaRPr lang="en-US" sz="1000" dirty="0">
              <a:solidFill>
                <a:schemeClr val="accent1">
                  <a:lumMod val="50000"/>
                </a:schemeClr>
              </a:solidFill>
              <a:latin typeface="Museo Sans 500" panose="02000000000000000000" pitchFamily="2" charset="77"/>
            </a:endParaRPr>
          </a:p>
        </p:txBody>
      </p:sp>
      <p:pic>
        <p:nvPicPr>
          <p:cNvPr id="8" name="Picture 7">
            <a:extLst>
              <a:ext uri="{FF2B5EF4-FFF2-40B4-BE49-F238E27FC236}">
                <a16:creationId xmlns:a16="http://schemas.microsoft.com/office/drawing/2014/main" id="{A32ED9CB-C70F-14A7-A1A2-6613015834A0}"/>
              </a:ext>
            </a:extLst>
          </p:cNvPr>
          <p:cNvPicPr>
            <a:picLocks noChangeAspect="1"/>
          </p:cNvPicPr>
          <p:nvPr/>
        </p:nvPicPr>
        <p:blipFill>
          <a:blip r:embed="rId4"/>
          <a:stretch>
            <a:fillRect/>
          </a:stretch>
        </p:blipFill>
        <p:spPr>
          <a:xfrm>
            <a:off x="8534869" y="1475843"/>
            <a:ext cx="3297395" cy="4023005"/>
          </a:xfrm>
          <a:prstGeom prst="rect">
            <a:avLst/>
          </a:prstGeom>
        </p:spPr>
      </p:pic>
      <p:pic>
        <p:nvPicPr>
          <p:cNvPr id="10" name="Picture 9">
            <a:extLst>
              <a:ext uri="{FF2B5EF4-FFF2-40B4-BE49-F238E27FC236}">
                <a16:creationId xmlns:a16="http://schemas.microsoft.com/office/drawing/2014/main" id="{D288D94B-D383-DAF6-22EA-871B761A3AE0}"/>
              </a:ext>
            </a:extLst>
          </p:cNvPr>
          <p:cNvPicPr>
            <a:picLocks noChangeAspect="1"/>
          </p:cNvPicPr>
          <p:nvPr/>
        </p:nvPicPr>
        <p:blipFill>
          <a:blip r:embed="rId5"/>
          <a:stretch>
            <a:fillRect/>
          </a:stretch>
        </p:blipFill>
        <p:spPr>
          <a:xfrm rot="5400000">
            <a:off x="4088703" y="2165425"/>
            <a:ext cx="3577495" cy="5196620"/>
          </a:xfrm>
          <a:prstGeom prst="rect">
            <a:avLst/>
          </a:prstGeom>
        </p:spPr>
      </p:pic>
      <p:sp>
        <p:nvSpPr>
          <p:cNvPr id="2" name="TextBox 1">
            <a:extLst>
              <a:ext uri="{FF2B5EF4-FFF2-40B4-BE49-F238E27FC236}">
                <a16:creationId xmlns:a16="http://schemas.microsoft.com/office/drawing/2014/main" id="{CB1C59DC-05CB-CA21-3282-C014F3018F04}"/>
              </a:ext>
            </a:extLst>
          </p:cNvPr>
          <p:cNvSpPr txBox="1"/>
          <p:nvPr/>
        </p:nvSpPr>
        <p:spPr>
          <a:xfrm>
            <a:off x="520699" y="1257300"/>
            <a:ext cx="8661938" cy="2062103"/>
          </a:xfrm>
          <a:prstGeom prst="rect">
            <a:avLst/>
          </a:prstGeom>
          <a:noFill/>
        </p:spPr>
        <p:txBody>
          <a:bodyPr wrap="square" rtlCol="0">
            <a:spAutoFit/>
          </a:bodyPr>
          <a:lstStyle/>
          <a:p>
            <a:r>
              <a:rPr lang="en-US" sz="2400" dirty="0" err="1">
                <a:solidFill>
                  <a:schemeClr val="accent1">
                    <a:lumMod val="50000"/>
                  </a:schemeClr>
                </a:solidFill>
                <a:latin typeface="Museo Sans 500" panose="02000000000000000000" pitchFamily="2" charset="77"/>
              </a:rPr>
              <a:t>Himali</a:t>
            </a:r>
            <a:r>
              <a:rPr lang="en-US" sz="2400" dirty="0">
                <a:solidFill>
                  <a:schemeClr val="accent1">
                    <a:lumMod val="50000"/>
                  </a:schemeClr>
                </a:solidFill>
                <a:latin typeface="Museo Sans 500" panose="02000000000000000000" pitchFamily="2" charset="77"/>
              </a:rPr>
              <a:t> 2023</a:t>
            </a:r>
            <a:endParaRPr lang="en-US" sz="2000" dirty="0">
              <a:solidFill>
                <a:schemeClr val="accent1">
                  <a:lumMod val="50000"/>
                </a:schemeClr>
              </a:solidFill>
              <a:latin typeface="Museo Sans 500" panose="02000000000000000000" pitchFamily="2" charset="77"/>
            </a:endParaRPr>
          </a:p>
          <a:p>
            <a:pPr marL="800100" lvl="1"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346 Framingham Heart Study </a:t>
            </a:r>
            <a:r>
              <a:rPr lang="en-US" sz="2000" dirty="0" err="1">
                <a:solidFill>
                  <a:schemeClr val="accent1">
                    <a:lumMod val="50000"/>
                  </a:schemeClr>
                </a:solidFill>
                <a:latin typeface="Museo Sans 500" panose="02000000000000000000" pitchFamily="2" charset="77"/>
              </a:rPr>
              <a:t>Partcipants</a:t>
            </a:r>
            <a:endParaRPr lang="en-US" sz="2000" dirty="0">
              <a:solidFill>
                <a:schemeClr val="accent1">
                  <a:lumMod val="50000"/>
                </a:schemeClr>
              </a:solidFill>
              <a:latin typeface="Museo Sans 500" panose="02000000000000000000" pitchFamily="2" charset="77"/>
            </a:endParaRPr>
          </a:p>
          <a:p>
            <a:pPr marL="800100" lvl="1"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Mean age 69, 52% female, 17 years follow-up</a:t>
            </a:r>
          </a:p>
          <a:p>
            <a:pPr marL="800100" lvl="1"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SWS loss associated with age…</a:t>
            </a:r>
          </a:p>
          <a:p>
            <a:pPr marL="800100" lvl="1"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But SWS loss also associated with incidence of dementia (2.5 fold)</a:t>
            </a:r>
          </a:p>
          <a:p>
            <a:pPr marL="800100" lvl="1" indent="-342900">
              <a:buFont typeface="Arial" panose="020B0604020202020204" pitchFamily="34" charset="0"/>
              <a:buChar char="•"/>
            </a:pPr>
            <a:endParaRPr lang="en-US" sz="2400" dirty="0">
              <a:solidFill>
                <a:schemeClr val="accent1">
                  <a:lumMod val="50000"/>
                </a:schemeClr>
              </a:solidFill>
              <a:latin typeface="Museo Sans 500" panose="02000000000000000000" pitchFamily="2" charset="77"/>
            </a:endParaRPr>
          </a:p>
        </p:txBody>
      </p:sp>
    </p:spTree>
    <p:extLst>
      <p:ext uri="{BB962C8B-B14F-4D97-AF65-F5344CB8AC3E}">
        <p14:creationId xmlns:p14="http://schemas.microsoft.com/office/powerpoint/2010/main" val="1191554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61210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Vitamins, supplements, lotions &amp; potions</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TextBox 5">
            <a:extLst>
              <a:ext uri="{FF2B5EF4-FFF2-40B4-BE49-F238E27FC236}">
                <a16:creationId xmlns:a16="http://schemas.microsoft.com/office/drawing/2014/main" id="{7E92F58F-7440-DB98-EC7E-73C7FEC86298}"/>
              </a:ext>
            </a:extLst>
          </p:cNvPr>
          <p:cNvSpPr txBox="1"/>
          <p:nvPr/>
        </p:nvSpPr>
        <p:spPr>
          <a:xfrm>
            <a:off x="705387" y="6058889"/>
            <a:ext cx="11379200" cy="707886"/>
          </a:xfrm>
          <a:prstGeom prst="rect">
            <a:avLst/>
          </a:prstGeom>
          <a:noFill/>
        </p:spPr>
        <p:txBody>
          <a:bodyPr wrap="square" rtlCol="0">
            <a:spAutoFit/>
          </a:bodyPr>
          <a:lstStyle/>
          <a:p>
            <a:pPr marL="457200" indent="-457200">
              <a:buAutoNum type="arabicParenR"/>
            </a:pPr>
            <a:r>
              <a:rPr lang="en-US" sz="1000" dirty="0">
                <a:solidFill>
                  <a:schemeClr val="accent1">
                    <a:lumMod val="50000"/>
                  </a:schemeClr>
                </a:solidFill>
                <a:latin typeface="Museo Sans 500" panose="02000000000000000000" pitchFamily="2" charset="77"/>
              </a:rPr>
              <a:t>Lorca, Crit Rev Food Sci </a:t>
            </a:r>
            <a:r>
              <a:rPr lang="en-US" sz="1000" dirty="0" err="1">
                <a:solidFill>
                  <a:schemeClr val="accent1">
                    <a:lumMod val="50000"/>
                  </a:schemeClr>
                </a:solidFill>
                <a:latin typeface="Museo Sans 500" panose="02000000000000000000" pitchFamily="2" charset="77"/>
              </a:rPr>
              <a:t>Nutr</a:t>
            </a:r>
            <a:r>
              <a:rPr lang="en-US" sz="1000" dirty="0">
                <a:solidFill>
                  <a:schemeClr val="accent1">
                    <a:lumMod val="50000"/>
                  </a:schemeClr>
                </a:solidFill>
                <a:latin typeface="Museo Sans 500" panose="02000000000000000000" pitchFamily="2" charset="77"/>
              </a:rPr>
              <a:t> 2023;63(22):5521-5545</a:t>
            </a:r>
          </a:p>
          <a:p>
            <a:pPr marL="457200" indent="-457200">
              <a:buAutoNum type="arabicParenR"/>
            </a:pPr>
            <a:r>
              <a:rPr lang="en-US" sz="1000" dirty="0">
                <a:solidFill>
                  <a:schemeClr val="accent1">
                    <a:lumMod val="50000"/>
                  </a:schemeClr>
                </a:solidFill>
                <a:latin typeface="Museo Sans 500" panose="02000000000000000000" pitchFamily="2" charset="77"/>
              </a:rPr>
              <a:t>Malik Plants (Basel). 2023 Mar; 12(6): 1364.</a:t>
            </a:r>
          </a:p>
          <a:p>
            <a:pPr marL="457200" indent="-457200">
              <a:buAutoNum type="arabicParenR"/>
            </a:pPr>
            <a:r>
              <a:rPr lang="fr-FR" sz="1000" dirty="0">
                <a:solidFill>
                  <a:schemeClr val="accent1">
                    <a:lumMod val="50000"/>
                  </a:schemeClr>
                </a:solidFill>
                <a:latin typeface="Museo Sans 500" panose="02000000000000000000" pitchFamily="2" charset="77"/>
              </a:rPr>
              <a:t>Lewis, J Clin </a:t>
            </a:r>
            <a:r>
              <a:rPr lang="fr-FR" sz="1000" dirty="0" err="1">
                <a:solidFill>
                  <a:schemeClr val="accent1">
                    <a:lumMod val="50000"/>
                  </a:schemeClr>
                </a:solidFill>
                <a:latin typeface="Museo Sans 500" panose="02000000000000000000" pitchFamily="2" charset="77"/>
              </a:rPr>
              <a:t>Transl</a:t>
            </a:r>
            <a:r>
              <a:rPr lang="fr-FR" sz="1000" dirty="0">
                <a:solidFill>
                  <a:schemeClr val="accent1">
                    <a:lumMod val="50000"/>
                  </a:schemeClr>
                </a:solidFill>
                <a:latin typeface="Museo Sans 500" panose="02000000000000000000" pitchFamily="2" charset="77"/>
              </a:rPr>
              <a:t> </a:t>
            </a:r>
            <a:r>
              <a:rPr lang="fr-FR" sz="1000" dirty="0" err="1">
                <a:solidFill>
                  <a:schemeClr val="accent1">
                    <a:lumMod val="50000"/>
                  </a:schemeClr>
                </a:solidFill>
                <a:latin typeface="Museo Sans 500" panose="02000000000000000000" pitchFamily="2" charset="77"/>
              </a:rPr>
              <a:t>Res</a:t>
            </a:r>
            <a:r>
              <a:rPr lang="fr-FR" sz="1000" dirty="0">
                <a:solidFill>
                  <a:schemeClr val="accent1">
                    <a:lumMod val="50000"/>
                  </a:schemeClr>
                </a:solidFill>
                <a:latin typeface="Museo Sans 500" panose="02000000000000000000" pitchFamily="2" charset="77"/>
              </a:rPr>
              <a:t>. 2021 </a:t>
            </a:r>
            <a:r>
              <a:rPr lang="fr-FR" sz="1000" dirty="0" err="1">
                <a:solidFill>
                  <a:schemeClr val="accent1">
                    <a:lumMod val="50000"/>
                  </a:schemeClr>
                </a:solidFill>
                <a:latin typeface="Museo Sans 500" panose="02000000000000000000" pitchFamily="2" charset="77"/>
              </a:rPr>
              <a:t>Aug</a:t>
            </a:r>
            <a:r>
              <a:rPr lang="fr-FR" sz="1000" dirty="0">
                <a:solidFill>
                  <a:schemeClr val="accent1">
                    <a:lumMod val="50000"/>
                  </a:schemeClr>
                </a:solidFill>
                <a:latin typeface="Museo Sans 500" panose="02000000000000000000" pitchFamily="2" charset="77"/>
              </a:rPr>
              <a:t> 26; 7(4): 575–620.</a:t>
            </a:r>
          </a:p>
          <a:p>
            <a:pPr marL="457200" indent="-457200">
              <a:buAutoNum type="arabicParenR"/>
            </a:pPr>
            <a:r>
              <a:rPr lang="fr-FR" sz="1000" dirty="0">
                <a:solidFill>
                  <a:schemeClr val="accent1">
                    <a:lumMod val="50000"/>
                  </a:schemeClr>
                </a:solidFill>
                <a:latin typeface="Museo Sans 500" panose="02000000000000000000" pitchFamily="2" charset="77"/>
              </a:rPr>
              <a:t>Campbell, </a:t>
            </a:r>
            <a:r>
              <a:rPr lang="fr-FR" sz="1000" dirty="0" err="1">
                <a:solidFill>
                  <a:schemeClr val="accent1">
                    <a:lumMod val="50000"/>
                  </a:schemeClr>
                </a:solidFill>
                <a:latin typeface="Museo Sans 500" panose="02000000000000000000" pitchFamily="2" charset="77"/>
              </a:rPr>
              <a:t>Nutrients</a:t>
            </a:r>
            <a:r>
              <a:rPr lang="fr-FR" sz="1000" dirty="0">
                <a:solidFill>
                  <a:schemeClr val="accent1">
                    <a:lumMod val="50000"/>
                  </a:schemeClr>
                </a:solidFill>
                <a:latin typeface="Museo Sans 500" panose="02000000000000000000" pitchFamily="2" charset="77"/>
              </a:rPr>
              <a:t>. 2022 </a:t>
            </a:r>
            <a:r>
              <a:rPr lang="fr-FR" sz="1000" dirty="0" err="1">
                <a:solidFill>
                  <a:schemeClr val="accent1">
                    <a:lumMod val="50000"/>
                  </a:schemeClr>
                </a:solidFill>
                <a:latin typeface="Museo Sans 500" panose="02000000000000000000" pitchFamily="2" charset="77"/>
              </a:rPr>
              <a:t>Aug</a:t>
            </a:r>
            <a:r>
              <a:rPr lang="fr-FR" sz="1000" dirty="0">
                <a:solidFill>
                  <a:schemeClr val="accent1">
                    <a:lumMod val="50000"/>
                  </a:schemeClr>
                </a:solidFill>
                <a:latin typeface="Museo Sans 500" panose="02000000000000000000" pitchFamily="2" charset="77"/>
              </a:rPr>
              <a:t>; 14(15): 3231.</a:t>
            </a:r>
            <a:endParaRPr lang="en-US" sz="1000" dirty="0">
              <a:solidFill>
                <a:schemeClr val="accent1">
                  <a:lumMod val="50000"/>
                </a:schemeClr>
              </a:solidFill>
              <a:latin typeface="Museo Sans 500" panose="02000000000000000000" pitchFamily="2" charset="77"/>
            </a:endParaRPr>
          </a:p>
        </p:txBody>
      </p:sp>
      <p:sp>
        <p:nvSpPr>
          <p:cNvPr id="2" name="TextBox 1">
            <a:extLst>
              <a:ext uri="{FF2B5EF4-FFF2-40B4-BE49-F238E27FC236}">
                <a16:creationId xmlns:a16="http://schemas.microsoft.com/office/drawing/2014/main" id="{4EABE8CB-19E0-8956-F671-F899B3A077CC}"/>
              </a:ext>
            </a:extLst>
          </p:cNvPr>
          <p:cNvSpPr txBox="1"/>
          <p:nvPr/>
        </p:nvSpPr>
        <p:spPr>
          <a:xfrm>
            <a:off x="520700" y="1257300"/>
            <a:ext cx="4154331" cy="4524315"/>
          </a:xfrm>
          <a:prstGeom prst="rect">
            <a:avLst/>
          </a:prstGeom>
          <a:noFill/>
        </p:spPr>
        <p:txBody>
          <a:bodyPr wrap="square" rtlCol="0">
            <a:spAutoFit/>
          </a:bodyPr>
          <a:lstStyle/>
          <a:p>
            <a:r>
              <a:rPr lang="en-US" sz="2400" u="sng" dirty="0">
                <a:solidFill>
                  <a:schemeClr val="accent1">
                    <a:lumMod val="50000"/>
                  </a:schemeClr>
                </a:solidFill>
                <a:latin typeface="Museo Sans 500" panose="02000000000000000000" pitchFamily="2" charset="77"/>
              </a:rPr>
              <a:t>Parts and pieces of dietary gaps</a:t>
            </a: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O3 fatty acids (fish oil)</a:t>
            </a: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Vitamin B1</a:t>
            </a: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Vitamin B6</a:t>
            </a: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Vitamin B12</a:t>
            </a: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Vitamin D</a:t>
            </a: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Vitamin E</a:t>
            </a: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Magnesium</a:t>
            </a: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Polyphenols</a:t>
            </a: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Alpha-lipoic acid</a:t>
            </a:r>
          </a:p>
          <a:p>
            <a:pPr marL="342900" indent="-342900">
              <a:buFont typeface="Arial" panose="020B0604020202020204" pitchFamily="34" charset="0"/>
              <a:buChar char="•"/>
            </a:pPr>
            <a:endParaRPr lang="en-US" sz="2400" u="sng" dirty="0">
              <a:solidFill>
                <a:schemeClr val="accent1">
                  <a:lumMod val="50000"/>
                </a:schemeClr>
              </a:solidFill>
              <a:latin typeface="Museo Sans 500" panose="02000000000000000000" pitchFamily="2" charset="77"/>
            </a:endParaRPr>
          </a:p>
          <a:p>
            <a:pPr marL="342900" indent="-342900">
              <a:buFont typeface="Arial" panose="020B0604020202020204" pitchFamily="34" charset="0"/>
              <a:buChar char="•"/>
            </a:pPr>
            <a:endParaRPr lang="en-US" sz="2400" dirty="0">
              <a:solidFill>
                <a:schemeClr val="accent1">
                  <a:lumMod val="50000"/>
                </a:schemeClr>
              </a:solidFill>
              <a:latin typeface="Museo Sans 500" panose="02000000000000000000" pitchFamily="2" charset="77"/>
            </a:endParaRPr>
          </a:p>
        </p:txBody>
      </p:sp>
      <p:sp>
        <p:nvSpPr>
          <p:cNvPr id="7" name="TextBox 6">
            <a:extLst>
              <a:ext uri="{FF2B5EF4-FFF2-40B4-BE49-F238E27FC236}">
                <a16:creationId xmlns:a16="http://schemas.microsoft.com/office/drawing/2014/main" id="{0E25950F-A1F1-76FB-3C9F-5B5AED3DBB08}"/>
              </a:ext>
            </a:extLst>
          </p:cNvPr>
          <p:cNvSpPr txBox="1"/>
          <p:nvPr/>
        </p:nvSpPr>
        <p:spPr>
          <a:xfrm>
            <a:off x="6095999" y="1257300"/>
            <a:ext cx="5327561" cy="3046988"/>
          </a:xfrm>
          <a:prstGeom prst="rect">
            <a:avLst/>
          </a:prstGeom>
          <a:noFill/>
        </p:spPr>
        <p:txBody>
          <a:bodyPr wrap="square" rtlCol="0">
            <a:spAutoFit/>
          </a:bodyPr>
          <a:lstStyle/>
          <a:p>
            <a:r>
              <a:rPr lang="en-US" sz="2400" u="sng" dirty="0">
                <a:solidFill>
                  <a:schemeClr val="accent1">
                    <a:lumMod val="50000"/>
                  </a:schemeClr>
                </a:solidFill>
                <a:latin typeface="Museo Sans 500" panose="02000000000000000000" pitchFamily="2" charset="77"/>
              </a:rPr>
              <a:t>Supplements &amp; plant-derived nootropics</a:t>
            </a: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Bacopa</a:t>
            </a: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Gingko Biloba</a:t>
            </a: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Ginseng</a:t>
            </a: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Lion’s Mane</a:t>
            </a: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Turmeric</a:t>
            </a: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Ashwagandha</a:t>
            </a: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Tart Cherries</a:t>
            </a:r>
          </a:p>
        </p:txBody>
      </p:sp>
    </p:spTree>
    <p:extLst>
      <p:ext uri="{BB962C8B-B14F-4D97-AF65-F5344CB8AC3E}">
        <p14:creationId xmlns:p14="http://schemas.microsoft.com/office/powerpoint/2010/main" val="1877669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42741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So be ready for the questions from your patients!</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pic>
        <p:nvPicPr>
          <p:cNvPr id="7" name="Picture 6">
            <a:extLst>
              <a:ext uri="{FF2B5EF4-FFF2-40B4-BE49-F238E27FC236}">
                <a16:creationId xmlns:a16="http://schemas.microsoft.com/office/drawing/2014/main" id="{28945376-62B0-9755-8FB2-C31A391ADC7D}"/>
              </a:ext>
            </a:extLst>
          </p:cNvPr>
          <p:cNvPicPr>
            <a:picLocks noChangeAspect="1"/>
          </p:cNvPicPr>
          <p:nvPr/>
        </p:nvPicPr>
        <p:blipFill>
          <a:blip r:embed="rId3"/>
          <a:stretch>
            <a:fillRect/>
          </a:stretch>
        </p:blipFill>
        <p:spPr>
          <a:xfrm>
            <a:off x="1378040" y="1117288"/>
            <a:ext cx="9465971" cy="4869413"/>
          </a:xfrm>
          <a:prstGeom prst="rect">
            <a:avLst/>
          </a:prstGeom>
        </p:spPr>
      </p:pic>
    </p:spTree>
    <p:extLst>
      <p:ext uri="{BB962C8B-B14F-4D97-AF65-F5344CB8AC3E}">
        <p14:creationId xmlns:p14="http://schemas.microsoft.com/office/powerpoint/2010/main" val="4001235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B7C815-B996-2BBF-CBB7-E0CBA8312E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40913"/>
            <a:ext cx="12192000" cy="7198913"/>
          </a:xfrm>
          <a:prstGeom prst="rect">
            <a:avLst/>
          </a:prstGeom>
        </p:spPr>
      </p:pic>
      <p:pic>
        <p:nvPicPr>
          <p:cNvPr id="7" name="Picture 6">
            <a:extLst>
              <a:ext uri="{FF2B5EF4-FFF2-40B4-BE49-F238E27FC236}">
                <a16:creationId xmlns:a16="http://schemas.microsoft.com/office/drawing/2014/main" id="{CD8993B4-548A-7050-2CE2-9207FBD82EC8}"/>
              </a:ext>
            </a:extLst>
          </p:cNvPr>
          <p:cNvPicPr>
            <a:picLocks noChangeAspect="1"/>
          </p:cNvPicPr>
          <p:nvPr/>
        </p:nvPicPr>
        <p:blipFill>
          <a:blip r:embed="rId3"/>
          <a:stretch>
            <a:fillRect/>
          </a:stretch>
        </p:blipFill>
        <p:spPr>
          <a:xfrm rot="10800000">
            <a:off x="0" y="-340912"/>
            <a:ext cx="12192000" cy="3457039"/>
          </a:xfrm>
          <a:prstGeom prst="rect">
            <a:avLst/>
          </a:prstGeom>
        </p:spPr>
      </p:pic>
      <p:sp>
        <p:nvSpPr>
          <p:cNvPr id="15" name="TextBox 14">
            <a:extLst>
              <a:ext uri="{FF2B5EF4-FFF2-40B4-BE49-F238E27FC236}">
                <a16:creationId xmlns:a16="http://schemas.microsoft.com/office/drawing/2014/main" id="{801BA0DE-90D6-F09E-8873-674A6AD9A531}"/>
              </a:ext>
            </a:extLst>
          </p:cNvPr>
          <p:cNvSpPr txBox="1"/>
          <p:nvPr/>
        </p:nvSpPr>
        <p:spPr>
          <a:xfrm>
            <a:off x="406400" y="2936591"/>
            <a:ext cx="11379200" cy="1323439"/>
          </a:xfrm>
          <a:prstGeom prst="rect">
            <a:avLst/>
          </a:prstGeom>
          <a:noFill/>
        </p:spPr>
        <p:txBody>
          <a:bodyPr wrap="square" rtlCol="0">
            <a:spAutoFit/>
          </a:bodyPr>
          <a:lstStyle/>
          <a:p>
            <a:pPr algn="ctr"/>
            <a:r>
              <a:rPr lang="en-US" sz="8000" dirty="0">
                <a:solidFill>
                  <a:schemeClr val="bg1"/>
                </a:solidFill>
                <a:latin typeface="Bree Serif" panose="02000503040000020004" pitchFamily="2" charset="77"/>
              </a:rPr>
              <a:t>Thank you!</a:t>
            </a:r>
          </a:p>
        </p:txBody>
      </p:sp>
      <p:pic>
        <p:nvPicPr>
          <p:cNvPr id="2" name="Picture 1">
            <a:extLst>
              <a:ext uri="{FF2B5EF4-FFF2-40B4-BE49-F238E27FC236}">
                <a16:creationId xmlns:a16="http://schemas.microsoft.com/office/drawing/2014/main" id="{26E71B2F-1E8D-A0BB-D169-585BE63AF6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8040" y="255188"/>
            <a:ext cx="5615920" cy="1903702"/>
          </a:xfrm>
          <a:prstGeom prst="rect">
            <a:avLst/>
          </a:prstGeom>
        </p:spPr>
      </p:pic>
    </p:spTree>
    <p:extLst>
      <p:ext uri="{BB962C8B-B14F-4D97-AF65-F5344CB8AC3E}">
        <p14:creationId xmlns:p14="http://schemas.microsoft.com/office/powerpoint/2010/main" val="182673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6E9C60-90C2-33F8-5DD1-26D14FB3810F}"/>
              </a:ext>
            </a:extLst>
          </p:cNvPr>
          <p:cNvSpPr/>
          <p:nvPr/>
        </p:nvSpPr>
        <p:spPr>
          <a:xfrm>
            <a:off x="0" y="0"/>
            <a:ext cx="12192000" cy="943424"/>
          </a:xfrm>
          <a:prstGeom prst="rect">
            <a:avLst/>
          </a:prstGeom>
          <a:solidFill>
            <a:srgbClr val="2F50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9A482E3-0C7B-709C-4FAE-6777D59B80A2}"/>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2">
            <a:extLst>
              <a:ext uri="{FF2B5EF4-FFF2-40B4-BE49-F238E27FC236}">
                <a16:creationId xmlns:a16="http://schemas.microsoft.com/office/drawing/2014/main" id="{67AE8C80-5577-1F56-0CF4-3B556FF4436B}"/>
              </a:ext>
            </a:extLst>
          </p:cNvPr>
          <p:cNvSpPr txBox="1">
            <a:spLocks/>
          </p:cNvSpPr>
          <p:nvPr/>
        </p:nvSpPr>
        <p:spPr>
          <a:xfrm>
            <a:off x="472482" y="245113"/>
            <a:ext cx="8190855" cy="627062"/>
          </a:xfrm>
          <a:prstGeom prst="rect">
            <a:avLst/>
          </a:prstGeom>
          <a:noFill/>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Disclosures</a:t>
            </a:r>
          </a:p>
        </p:txBody>
      </p:sp>
      <p:sp>
        <p:nvSpPr>
          <p:cNvPr id="15" name="TextBox 14">
            <a:extLst>
              <a:ext uri="{FF2B5EF4-FFF2-40B4-BE49-F238E27FC236}">
                <a16:creationId xmlns:a16="http://schemas.microsoft.com/office/drawing/2014/main" id="{801BA0DE-90D6-F09E-8873-674A6AD9A531}"/>
              </a:ext>
            </a:extLst>
          </p:cNvPr>
          <p:cNvSpPr txBox="1"/>
          <p:nvPr/>
        </p:nvSpPr>
        <p:spPr>
          <a:xfrm>
            <a:off x="520700" y="1257300"/>
            <a:ext cx="11379200" cy="830997"/>
          </a:xfrm>
          <a:prstGeom prst="rect">
            <a:avLst/>
          </a:prstGeom>
          <a:noFill/>
        </p:spPr>
        <p:txBody>
          <a:bodyPr wrap="square" rtlCol="0">
            <a:spAutoFit/>
          </a:bodyPr>
          <a:lstStyle/>
          <a:p>
            <a:r>
              <a:rPr lang="en-US" sz="2800" dirty="0">
                <a:solidFill>
                  <a:schemeClr val="accent1">
                    <a:lumMod val="50000"/>
                  </a:schemeClr>
                </a:solidFill>
                <a:latin typeface="Museo Sans 500" panose="02000000000000000000" pitchFamily="2" charset="77"/>
              </a:rPr>
              <a:t>Nothing to disclose</a:t>
            </a:r>
          </a:p>
          <a:p>
            <a:endParaRPr lang="en-US" sz="2000" dirty="0">
              <a:solidFill>
                <a:schemeClr val="accent1">
                  <a:lumMod val="50000"/>
                </a:schemeClr>
              </a:solidFill>
              <a:latin typeface="Georgia" panose="02040502050405020303" pitchFamily="18" charset="0"/>
            </a:endParaRPr>
          </a:p>
        </p:txBody>
      </p:sp>
      <p:pic>
        <p:nvPicPr>
          <p:cNvPr id="2" name="Picture 1">
            <a:extLst>
              <a:ext uri="{FF2B5EF4-FFF2-40B4-BE49-F238E27FC236}">
                <a16:creationId xmlns:a16="http://schemas.microsoft.com/office/drawing/2014/main" id="{F9AC6DEB-4770-701A-E633-5107D1CBEC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Tree>
    <p:extLst>
      <p:ext uri="{BB962C8B-B14F-4D97-AF65-F5344CB8AC3E}">
        <p14:creationId xmlns:p14="http://schemas.microsoft.com/office/powerpoint/2010/main" val="3629683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325587-F9D3-E6F1-79C0-E66EBA386507}"/>
              </a:ext>
            </a:extLst>
          </p:cNvPr>
          <p:cNvSpPr/>
          <p:nvPr/>
        </p:nvSpPr>
        <p:spPr>
          <a:xfrm>
            <a:off x="0" y="0"/>
            <a:ext cx="12192000" cy="943424"/>
          </a:xfrm>
          <a:prstGeom prst="rect">
            <a:avLst/>
          </a:prstGeom>
          <a:solidFill>
            <a:srgbClr val="258F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F902837-3E5C-AC6A-EAE2-8B44CA03D139}"/>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2">
            <a:extLst>
              <a:ext uri="{FF2B5EF4-FFF2-40B4-BE49-F238E27FC236}">
                <a16:creationId xmlns:a16="http://schemas.microsoft.com/office/drawing/2014/main" id="{90FBE800-77B6-35A9-0C06-DBF5C236DD7D}"/>
              </a:ext>
            </a:extLst>
          </p:cNvPr>
          <p:cNvSpPr txBox="1">
            <a:spLocks/>
          </p:cNvSpPr>
          <p:nvPr/>
        </p:nvSpPr>
        <p:spPr>
          <a:xfrm>
            <a:off x="472482" y="245113"/>
            <a:ext cx="8190855" cy="627062"/>
          </a:xfrm>
          <a:prstGeom prst="rect">
            <a:avLst/>
          </a:prstGeom>
          <a:noFill/>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Objectives</a:t>
            </a:r>
          </a:p>
        </p:txBody>
      </p:sp>
      <p:sp>
        <p:nvSpPr>
          <p:cNvPr id="2" name="TextBox 1">
            <a:extLst>
              <a:ext uri="{FF2B5EF4-FFF2-40B4-BE49-F238E27FC236}">
                <a16:creationId xmlns:a16="http://schemas.microsoft.com/office/drawing/2014/main" id="{1FFC9A0C-F002-523D-E9DA-422CFC99690B}"/>
              </a:ext>
            </a:extLst>
          </p:cNvPr>
          <p:cNvSpPr txBox="1"/>
          <p:nvPr/>
        </p:nvSpPr>
        <p:spPr>
          <a:xfrm>
            <a:off x="520700" y="1257300"/>
            <a:ext cx="11379200" cy="3847207"/>
          </a:xfrm>
          <a:prstGeom prst="rect">
            <a:avLst/>
          </a:prstGeom>
          <a:noFill/>
        </p:spPr>
        <p:txBody>
          <a:bodyPr wrap="square" rtlCol="0">
            <a:spAutoFit/>
          </a:bodyPr>
          <a:lstStyle/>
          <a:p>
            <a:pPr marL="514350" indent="-514350">
              <a:buAutoNum type="arabicParenR"/>
            </a:pPr>
            <a:r>
              <a:rPr lang="en-US" sz="2800" dirty="0">
                <a:solidFill>
                  <a:schemeClr val="accent1">
                    <a:lumMod val="50000"/>
                  </a:schemeClr>
                </a:solidFill>
                <a:latin typeface="Museo Sans 500" panose="02000000000000000000" pitchFamily="2" charset="77"/>
              </a:rPr>
              <a:t>Consider the growing interest in “brain health” and prevention of neurodegenerative diseases</a:t>
            </a:r>
          </a:p>
          <a:p>
            <a:pPr marL="514350" indent="-514350">
              <a:buAutoNum type="arabicParenR"/>
            </a:pPr>
            <a:endParaRPr lang="en-US" sz="2800" dirty="0">
              <a:solidFill>
                <a:schemeClr val="accent1">
                  <a:lumMod val="50000"/>
                </a:schemeClr>
              </a:solidFill>
              <a:latin typeface="Museo Sans 500" panose="02000000000000000000" pitchFamily="2" charset="77"/>
            </a:endParaRPr>
          </a:p>
          <a:p>
            <a:pPr marL="514350" indent="-514350">
              <a:buAutoNum type="arabicParenR"/>
            </a:pPr>
            <a:r>
              <a:rPr lang="en-US" sz="2800" dirty="0">
                <a:solidFill>
                  <a:schemeClr val="accent1">
                    <a:lumMod val="50000"/>
                  </a:schemeClr>
                </a:solidFill>
                <a:latin typeface="Museo Sans 500" panose="02000000000000000000" pitchFamily="2" charset="77"/>
              </a:rPr>
              <a:t>Review the literature for preventive strategies with supportive data</a:t>
            </a:r>
          </a:p>
          <a:p>
            <a:pPr marL="514350" indent="-514350">
              <a:buAutoNum type="arabicParenR"/>
            </a:pPr>
            <a:endParaRPr lang="en-US" sz="2800" dirty="0">
              <a:solidFill>
                <a:schemeClr val="accent1">
                  <a:lumMod val="50000"/>
                </a:schemeClr>
              </a:solidFill>
              <a:latin typeface="Museo Sans 500" panose="02000000000000000000" pitchFamily="2" charset="77"/>
            </a:endParaRPr>
          </a:p>
          <a:p>
            <a:pPr marL="514350" indent="-514350">
              <a:buAutoNum type="arabicParenR"/>
            </a:pPr>
            <a:r>
              <a:rPr lang="en-US" sz="2800" dirty="0">
                <a:solidFill>
                  <a:schemeClr val="accent1">
                    <a:lumMod val="50000"/>
                  </a:schemeClr>
                </a:solidFill>
                <a:latin typeface="Museo Sans 500" panose="02000000000000000000" pitchFamily="2" charset="77"/>
              </a:rPr>
              <a:t>Consider specific use cases for additional nutraceutical supplementation</a:t>
            </a:r>
          </a:p>
          <a:p>
            <a:pPr marL="514350" indent="-514350">
              <a:buAutoNum type="arabicParenR"/>
            </a:pPr>
            <a:endParaRPr lang="en-US" sz="2800" dirty="0">
              <a:solidFill>
                <a:schemeClr val="accent1">
                  <a:lumMod val="50000"/>
                </a:schemeClr>
              </a:solidFill>
              <a:latin typeface="Museo Sans 500" panose="02000000000000000000" pitchFamily="2" charset="77"/>
            </a:endParaRPr>
          </a:p>
          <a:p>
            <a:pPr marL="514350" indent="-514350">
              <a:buAutoNum type="arabicParenR"/>
            </a:pPr>
            <a:endParaRPr lang="en-US" sz="2800" dirty="0">
              <a:solidFill>
                <a:schemeClr val="accent1">
                  <a:lumMod val="50000"/>
                </a:schemeClr>
              </a:solidFill>
              <a:latin typeface="Museo Sans 500" panose="02000000000000000000" pitchFamily="2" charset="77"/>
            </a:endParaRPr>
          </a:p>
          <a:p>
            <a:endParaRPr lang="en-US" sz="2000" dirty="0">
              <a:solidFill>
                <a:schemeClr val="accent1">
                  <a:lumMod val="50000"/>
                </a:schemeClr>
              </a:solidFill>
              <a:latin typeface="Museo Sans 500" panose="02000000000000000000" pitchFamily="2" charset="77"/>
            </a:endParaRPr>
          </a:p>
        </p:txBody>
      </p:sp>
      <p:pic>
        <p:nvPicPr>
          <p:cNvPr id="3" name="Picture 2">
            <a:extLst>
              <a:ext uri="{FF2B5EF4-FFF2-40B4-BE49-F238E27FC236}">
                <a16:creationId xmlns:a16="http://schemas.microsoft.com/office/drawing/2014/main" id="{F5319079-DA44-6719-118F-4946866F19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7" name="TextBox 6">
            <a:extLst>
              <a:ext uri="{FF2B5EF4-FFF2-40B4-BE49-F238E27FC236}">
                <a16:creationId xmlns:a16="http://schemas.microsoft.com/office/drawing/2014/main" id="{50DE953C-ADED-28C6-5DCB-C22A3851954C}"/>
              </a:ext>
            </a:extLst>
          </p:cNvPr>
          <p:cNvSpPr txBox="1"/>
          <p:nvPr/>
        </p:nvSpPr>
        <p:spPr>
          <a:xfrm>
            <a:off x="8912860" y="4193052"/>
            <a:ext cx="2566177" cy="1200329"/>
          </a:xfrm>
          <a:prstGeom prst="rect">
            <a:avLst/>
          </a:prstGeom>
          <a:noFill/>
        </p:spPr>
        <p:txBody>
          <a:bodyPr wrap="square" rtlCol="0">
            <a:spAutoFit/>
          </a:bodyPr>
          <a:lstStyle/>
          <a:p>
            <a:r>
              <a:rPr lang="en-US" u="sng" dirty="0">
                <a:solidFill>
                  <a:schemeClr val="accent1">
                    <a:lumMod val="50000"/>
                  </a:schemeClr>
                </a:solidFill>
                <a:latin typeface="Museo Sans 500" panose="02000000000000000000" pitchFamily="2" charset="77"/>
              </a:rPr>
              <a:t>NOT IN SCOPE TODAY</a:t>
            </a:r>
          </a:p>
          <a:p>
            <a:pPr marL="342900" indent="-342900">
              <a:buFont typeface="Arial" panose="020B0604020202020204" pitchFamily="34" charset="0"/>
              <a:buChar char="•"/>
            </a:pPr>
            <a:r>
              <a:rPr lang="en-US" dirty="0">
                <a:solidFill>
                  <a:schemeClr val="accent1">
                    <a:lumMod val="50000"/>
                  </a:schemeClr>
                </a:solidFill>
                <a:latin typeface="Museo Sans 500" panose="02000000000000000000" pitchFamily="2" charset="77"/>
              </a:rPr>
              <a:t>Genetics </a:t>
            </a:r>
          </a:p>
          <a:p>
            <a:pPr marL="342900" indent="-342900">
              <a:buFont typeface="Arial" panose="020B0604020202020204" pitchFamily="34" charset="0"/>
              <a:buChar char="•"/>
            </a:pPr>
            <a:r>
              <a:rPr lang="en-US" dirty="0">
                <a:solidFill>
                  <a:schemeClr val="accent1">
                    <a:lumMod val="50000"/>
                  </a:schemeClr>
                </a:solidFill>
                <a:latin typeface="Museo Sans 500" panose="02000000000000000000" pitchFamily="2" charset="77"/>
              </a:rPr>
              <a:t>Head trauma &amp; other “earlier” brain insults</a:t>
            </a:r>
            <a:endParaRPr lang="en-US" sz="2400" dirty="0">
              <a:solidFill>
                <a:schemeClr val="accent1">
                  <a:lumMod val="50000"/>
                </a:schemeClr>
              </a:solidFill>
              <a:latin typeface="Museo Sans 500" panose="02000000000000000000" pitchFamily="2" charset="77"/>
            </a:endParaRPr>
          </a:p>
        </p:txBody>
      </p:sp>
      <p:sp>
        <p:nvSpPr>
          <p:cNvPr id="8" name="Rectangle 7">
            <a:extLst>
              <a:ext uri="{FF2B5EF4-FFF2-40B4-BE49-F238E27FC236}">
                <a16:creationId xmlns:a16="http://schemas.microsoft.com/office/drawing/2014/main" id="{9D15874F-B7E7-BC5C-4BEC-FAE8D44B703D}"/>
              </a:ext>
            </a:extLst>
          </p:cNvPr>
          <p:cNvSpPr/>
          <p:nvPr/>
        </p:nvSpPr>
        <p:spPr>
          <a:xfrm>
            <a:off x="8843009" y="4064446"/>
            <a:ext cx="2705877" cy="14344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781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Ripped from the Headlines!</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pic>
        <p:nvPicPr>
          <p:cNvPr id="7" name="Picture 6">
            <a:extLst>
              <a:ext uri="{FF2B5EF4-FFF2-40B4-BE49-F238E27FC236}">
                <a16:creationId xmlns:a16="http://schemas.microsoft.com/office/drawing/2014/main" id="{450A5C84-3ED7-7B5A-CD73-EBA0D927D721}"/>
              </a:ext>
            </a:extLst>
          </p:cNvPr>
          <p:cNvPicPr>
            <a:picLocks noChangeAspect="1"/>
          </p:cNvPicPr>
          <p:nvPr/>
        </p:nvPicPr>
        <p:blipFill>
          <a:blip r:embed="rId3"/>
          <a:stretch>
            <a:fillRect/>
          </a:stretch>
        </p:blipFill>
        <p:spPr>
          <a:xfrm>
            <a:off x="375076" y="1117288"/>
            <a:ext cx="5044418" cy="1661214"/>
          </a:xfrm>
          <a:prstGeom prst="rect">
            <a:avLst/>
          </a:prstGeom>
        </p:spPr>
      </p:pic>
      <p:pic>
        <p:nvPicPr>
          <p:cNvPr id="10" name="Picture 9">
            <a:extLst>
              <a:ext uri="{FF2B5EF4-FFF2-40B4-BE49-F238E27FC236}">
                <a16:creationId xmlns:a16="http://schemas.microsoft.com/office/drawing/2014/main" id="{C678EB94-17F9-43AF-CA6D-C76C9377AB71}"/>
              </a:ext>
            </a:extLst>
          </p:cNvPr>
          <p:cNvPicPr>
            <a:picLocks noChangeAspect="1"/>
          </p:cNvPicPr>
          <p:nvPr/>
        </p:nvPicPr>
        <p:blipFill>
          <a:blip r:embed="rId4"/>
          <a:stretch>
            <a:fillRect/>
          </a:stretch>
        </p:blipFill>
        <p:spPr>
          <a:xfrm>
            <a:off x="3278459" y="1719369"/>
            <a:ext cx="1478698" cy="457052"/>
          </a:xfrm>
          <a:prstGeom prst="rect">
            <a:avLst/>
          </a:prstGeom>
        </p:spPr>
      </p:pic>
      <p:pic>
        <p:nvPicPr>
          <p:cNvPr id="18" name="Picture 17">
            <a:extLst>
              <a:ext uri="{FF2B5EF4-FFF2-40B4-BE49-F238E27FC236}">
                <a16:creationId xmlns:a16="http://schemas.microsoft.com/office/drawing/2014/main" id="{FD12B996-C570-66A4-7A6B-31BDC1460D1C}"/>
              </a:ext>
            </a:extLst>
          </p:cNvPr>
          <p:cNvPicPr>
            <a:picLocks noChangeAspect="1"/>
          </p:cNvPicPr>
          <p:nvPr/>
        </p:nvPicPr>
        <p:blipFill>
          <a:blip r:embed="rId5"/>
          <a:stretch>
            <a:fillRect/>
          </a:stretch>
        </p:blipFill>
        <p:spPr>
          <a:xfrm>
            <a:off x="5669853" y="1144742"/>
            <a:ext cx="3772148" cy="893519"/>
          </a:xfrm>
          <a:prstGeom prst="rect">
            <a:avLst/>
          </a:prstGeom>
        </p:spPr>
      </p:pic>
      <p:pic>
        <p:nvPicPr>
          <p:cNvPr id="20" name="Picture 19">
            <a:extLst>
              <a:ext uri="{FF2B5EF4-FFF2-40B4-BE49-F238E27FC236}">
                <a16:creationId xmlns:a16="http://schemas.microsoft.com/office/drawing/2014/main" id="{B0931FF9-71D8-0DBC-B20F-A13494A7F27A}"/>
              </a:ext>
            </a:extLst>
          </p:cNvPr>
          <p:cNvPicPr>
            <a:picLocks noChangeAspect="1"/>
          </p:cNvPicPr>
          <p:nvPr/>
        </p:nvPicPr>
        <p:blipFill>
          <a:blip r:embed="rId6"/>
          <a:stretch>
            <a:fillRect/>
          </a:stretch>
        </p:blipFill>
        <p:spPr>
          <a:xfrm>
            <a:off x="7847128" y="1769020"/>
            <a:ext cx="1125809" cy="347324"/>
          </a:xfrm>
          <a:prstGeom prst="rect">
            <a:avLst/>
          </a:prstGeom>
        </p:spPr>
      </p:pic>
      <p:pic>
        <p:nvPicPr>
          <p:cNvPr id="24" name="Picture 23">
            <a:extLst>
              <a:ext uri="{FF2B5EF4-FFF2-40B4-BE49-F238E27FC236}">
                <a16:creationId xmlns:a16="http://schemas.microsoft.com/office/drawing/2014/main" id="{063BC7E5-5C93-79F4-93F7-4E3610042331}"/>
              </a:ext>
            </a:extLst>
          </p:cNvPr>
          <p:cNvPicPr>
            <a:picLocks noChangeAspect="1"/>
          </p:cNvPicPr>
          <p:nvPr/>
        </p:nvPicPr>
        <p:blipFill>
          <a:blip r:embed="rId7"/>
          <a:stretch>
            <a:fillRect/>
          </a:stretch>
        </p:blipFill>
        <p:spPr>
          <a:xfrm>
            <a:off x="632355" y="4480504"/>
            <a:ext cx="2799200" cy="1579036"/>
          </a:xfrm>
          <a:prstGeom prst="rect">
            <a:avLst/>
          </a:prstGeom>
        </p:spPr>
      </p:pic>
      <p:pic>
        <p:nvPicPr>
          <p:cNvPr id="26" name="Picture 25">
            <a:extLst>
              <a:ext uri="{FF2B5EF4-FFF2-40B4-BE49-F238E27FC236}">
                <a16:creationId xmlns:a16="http://schemas.microsoft.com/office/drawing/2014/main" id="{818D80BF-1788-793E-14EA-1ACA734D9CF0}"/>
              </a:ext>
            </a:extLst>
          </p:cNvPr>
          <p:cNvPicPr>
            <a:picLocks noChangeAspect="1"/>
          </p:cNvPicPr>
          <p:nvPr/>
        </p:nvPicPr>
        <p:blipFill>
          <a:blip r:embed="rId8"/>
          <a:stretch>
            <a:fillRect/>
          </a:stretch>
        </p:blipFill>
        <p:spPr>
          <a:xfrm>
            <a:off x="791737" y="4234862"/>
            <a:ext cx="1373342" cy="422567"/>
          </a:xfrm>
          <a:prstGeom prst="rect">
            <a:avLst/>
          </a:prstGeom>
        </p:spPr>
      </p:pic>
      <p:pic>
        <p:nvPicPr>
          <p:cNvPr id="28" name="Picture 27">
            <a:extLst>
              <a:ext uri="{FF2B5EF4-FFF2-40B4-BE49-F238E27FC236}">
                <a16:creationId xmlns:a16="http://schemas.microsoft.com/office/drawing/2014/main" id="{255DAD93-EE70-057E-5D62-E087F6FF44D4}"/>
              </a:ext>
            </a:extLst>
          </p:cNvPr>
          <p:cNvPicPr>
            <a:picLocks noChangeAspect="1"/>
          </p:cNvPicPr>
          <p:nvPr/>
        </p:nvPicPr>
        <p:blipFill>
          <a:blip r:embed="rId9"/>
          <a:stretch>
            <a:fillRect/>
          </a:stretch>
        </p:blipFill>
        <p:spPr>
          <a:xfrm>
            <a:off x="7291478" y="4593083"/>
            <a:ext cx="4409415" cy="1111573"/>
          </a:xfrm>
          <a:prstGeom prst="rect">
            <a:avLst/>
          </a:prstGeom>
        </p:spPr>
      </p:pic>
      <p:pic>
        <p:nvPicPr>
          <p:cNvPr id="30" name="Picture 29">
            <a:extLst>
              <a:ext uri="{FF2B5EF4-FFF2-40B4-BE49-F238E27FC236}">
                <a16:creationId xmlns:a16="http://schemas.microsoft.com/office/drawing/2014/main" id="{F9460CBC-BD84-A7BD-41AF-D93693B91C5F}"/>
              </a:ext>
            </a:extLst>
          </p:cNvPr>
          <p:cNvPicPr>
            <a:picLocks noChangeAspect="1"/>
          </p:cNvPicPr>
          <p:nvPr/>
        </p:nvPicPr>
        <p:blipFill>
          <a:blip r:embed="rId10"/>
          <a:stretch>
            <a:fillRect/>
          </a:stretch>
        </p:blipFill>
        <p:spPr>
          <a:xfrm>
            <a:off x="9803585" y="4234862"/>
            <a:ext cx="1897308" cy="455875"/>
          </a:xfrm>
          <a:prstGeom prst="rect">
            <a:avLst/>
          </a:prstGeom>
        </p:spPr>
      </p:pic>
      <p:pic>
        <p:nvPicPr>
          <p:cNvPr id="32" name="Picture 31">
            <a:extLst>
              <a:ext uri="{FF2B5EF4-FFF2-40B4-BE49-F238E27FC236}">
                <a16:creationId xmlns:a16="http://schemas.microsoft.com/office/drawing/2014/main" id="{FCF0ACFE-3A97-5BBF-B053-B82795809D06}"/>
              </a:ext>
            </a:extLst>
          </p:cNvPr>
          <p:cNvPicPr>
            <a:picLocks noChangeAspect="1"/>
          </p:cNvPicPr>
          <p:nvPr/>
        </p:nvPicPr>
        <p:blipFill>
          <a:blip r:embed="rId11"/>
          <a:stretch>
            <a:fillRect/>
          </a:stretch>
        </p:blipFill>
        <p:spPr>
          <a:xfrm>
            <a:off x="7772073" y="2377635"/>
            <a:ext cx="3964723" cy="985174"/>
          </a:xfrm>
          <a:prstGeom prst="rect">
            <a:avLst/>
          </a:prstGeom>
        </p:spPr>
      </p:pic>
      <p:pic>
        <p:nvPicPr>
          <p:cNvPr id="12" name="Picture 11">
            <a:extLst>
              <a:ext uri="{FF2B5EF4-FFF2-40B4-BE49-F238E27FC236}">
                <a16:creationId xmlns:a16="http://schemas.microsoft.com/office/drawing/2014/main" id="{86084097-B655-A635-9F0C-448A49A75B26}"/>
              </a:ext>
            </a:extLst>
          </p:cNvPr>
          <p:cNvPicPr>
            <a:picLocks noChangeAspect="1"/>
          </p:cNvPicPr>
          <p:nvPr/>
        </p:nvPicPr>
        <p:blipFill>
          <a:blip r:embed="rId12"/>
          <a:stretch>
            <a:fillRect/>
          </a:stretch>
        </p:blipFill>
        <p:spPr>
          <a:xfrm>
            <a:off x="2800023" y="2962622"/>
            <a:ext cx="4972050" cy="981075"/>
          </a:xfrm>
          <a:prstGeom prst="rect">
            <a:avLst/>
          </a:prstGeom>
        </p:spPr>
      </p:pic>
      <p:pic>
        <p:nvPicPr>
          <p:cNvPr id="15" name="Picture 14">
            <a:extLst>
              <a:ext uri="{FF2B5EF4-FFF2-40B4-BE49-F238E27FC236}">
                <a16:creationId xmlns:a16="http://schemas.microsoft.com/office/drawing/2014/main" id="{0DA89EBC-A149-DF7F-5A0E-1117CF966E2D}"/>
              </a:ext>
            </a:extLst>
          </p:cNvPr>
          <p:cNvPicPr>
            <a:picLocks noChangeAspect="1"/>
          </p:cNvPicPr>
          <p:nvPr/>
        </p:nvPicPr>
        <p:blipFill>
          <a:blip r:embed="rId13"/>
          <a:stretch>
            <a:fillRect/>
          </a:stretch>
        </p:blipFill>
        <p:spPr>
          <a:xfrm>
            <a:off x="6282225" y="3055564"/>
            <a:ext cx="1838556" cy="444569"/>
          </a:xfrm>
          <a:prstGeom prst="rect">
            <a:avLst/>
          </a:prstGeom>
        </p:spPr>
      </p:pic>
      <p:pic>
        <p:nvPicPr>
          <p:cNvPr id="22" name="Picture 21">
            <a:extLst>
              <a:ext uri="{FF2B5EF4-FFF2-40B4-BE49-F238E27FC236}">
                <a16:creationId xmlns:a16="http://schemas.microsoft.com/office/drawing/2014/main" id="{146B4288-FB72-7058-C4F8-4FCC2A068F0D}"/>
              </a:ext>
            </a:extLst>
          </p:cNvPr>
          <p:cNvPicPr>
            <a:picLocks noChangeAspect="1"/>
          </p:cNvPicPr>
          <p:nvPr/>
        </p:nvPicPr>
        <p:blipFill>
          <a:blip r:embed="rId14"/>
          <a:stretch>
            <a:fillRect/>
          </a:stretch>
        </p:blipFill>
        <p:spPr>
          <a:xfrm>
            <a:off x="3076250" y="3822684"/>
            <a:ext cx="4354550" cy="646379"/>
          </a:xfrm>
          <a:prstGeom prst="rect">
            <a:avLst/>
          </a:prstGeom>
        </p:spPr>
      </p:pic>
      <p:pic>
        <p:nvPicPr>
          <p:cNvPr id="8" name="Picture 7">
            <a:extLst>
              <a:ext uri="{FF2B5EF4-FFF2-40B4-BE49-F238E27FC236}">
                <a16:creationId xmlns:a16="http://schemas.microsoft.com/office/drawing/2014/main" id="{CC65B2ED-E293-D1E0-D47B-47AE73230AA4}"/>
              </a:ext>
            </a:extLst>
          </p:cNvPr>
          <p:cNvPicPr>
            <a:picLocks noChangeAspect="1"/>
          </p:cNvPicPr>
          <p:nvPr/>
        </p:nvPicPr>
        <p:blipFill>
          <a:blip r:embed="rId15"/>
          <a:stretch>
            <a:fillRect/>
          </a:stretch>
        </p:blipFill>
        <p:spPr>
          <a:xfrm>
            <a:off x="3881347" y="1012431"/>
            <a:ext cx="4497336" cy="5600456"/>
          </a:xfrm>
          <a:prstGeom prst="rect">
            <a:avLst/>
          </a:prstGeom>
        </p:spPr>
      </p:pic>
    </p:spTree>
    <p:extLst>
      <p:ext uri="{BB962C8B-B14F-4D97-AF65-F5344CB8AC3E}">
        <p14:creationId xmlns:p14="http://schemas.microsoft.com/office/powerpoint/2010/main" val="283391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19956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What are we really up against in brain health?</a:t>
            </a:r>
          </a:p>
        </p:txBody>
      </p:sp>
      <p:sp>
        <p:nvSpPr>
          <p:cNvPr id="2" name="TextBox 1">
            <a:extLst>
              <a:ext uri="{FF2B5EF4-FFF2-40B4-BE49-F238E27FC236}">
                <a16:creationId xmlns:a16="http://schemas.microsoft.com/office/drawing/2014/main" id="{1073F0EE-84FF-A8A6-B426-FB585F2AB344}"/>
              </a:ext>
            </a:extLst>
          </p:cNvPr>
          <p:cNvSpPr txBox="1"/>
          <p:nvPr/>
        </p:nvSpPr>
        <p:spPr>
          <a:xfrm>
            <a:off x="520700" y="1257300"/>
            <a:ext cx="8246110"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2 BILLION people are expected to be older than 65 years by 2050 1</a:t>
            </a:r>
          </a:p>
          <a:p>
            <a:pPr marL="800100" lvl="1"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True dementia diagnosis estimated to be 150 MILLION by 2050</a:t>
            </a:r>
          </a:p>
          <a:p>
            <a:pPr marL="342900" indent="-342900">
              <a:buFont typeface="Arial" panose="020B0604020202020204" pitchFamily="34" charset="0"/>
              <a:buChar char="•"/>
            </a:pPr>
            <a:endParaRPr lang="en-US" sz="2400" dirty="0">
              <a:solidFill>
                <a:schemeClr val="accent1">
                  <a:lumMod val="50000"/>
                </a:schemeClr>
              </a:solidFill>
              <a:latin typeface="Museo Sans 500" panose="02000000000000000000" pitchFamily="2" charset="77"/>
            </a:endParaRP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Older age is still the strongest risk factor for dementia</a:t>
            </a:r>
          </a:p>
          <a:p>
            <a:pPr marL="800100" lvl="1" indent="-342900">
              <a:buFont typeface="Arial" panose="020B0604020202020204" pitchFamily="34" charset="0"/>
              <a:buChar char="•"/>
            </a:pPr>
            <a:r>
              <a:rPr lang="en-US" sz="2400" i="1" dirty="0">
                <a:solidFill>
                  <a:schemeClr val="accent1">
                    <a:lumMod val="50000"/>
                  </a:schemeClr>
                </a:solidFill>
                <a:latin typeface="Museo Sans 500" panose="02000000000000000000" pitchFamily="2" charset="77"/>
              </a:rPr>
              <a:t>or is that just a marker of accumulated other risk factors?</a:t>
            </a:r>
          </a:p>
          <a:p>
            <a:pPr marL="342900" indent="-342900">
              <a:buFont typeface="Arial" panose="020B0604020202020204" pitchFamily="34" charset="0"/>
              <a:buChar char="•"/>
            </a:pPr>
            <a:endParaRPr lang="en-US" sz="2400" dirty="0">
              <a:solidFill>
                <a:schemeClr val="accent1">
                  <a:lumMod val="50000"/>
                </a:schemeClr>
              </a:solidFill>
              <a:latin typeface="Museo Sans 500" panose="02000000000000000000" pitchFamily="2" charset="77"/>
            </a:endParaRP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But dementia need NOT be an eventual consequence of aging </a:t>
            </a:r>
          </a:p>
          <a:p>
            <a:pPr marL="342900" indent="-342900">
              <a:buFont typeface="Arial" panose="020B0604020202020204" pitchFamily="34" charset="0"/>
              <a:buChar char="•"/>
            </a:pPr>
            <a:endParaRPr lang="en-US" sz="2400" dirty="0">
              <a:solidFill>
                <a:schemeClr val="accent1">
                  <a:lumMod val="50000"/>
                </a:schemeClr>
              </a:solidFill>
              <a:latin typeface="Museo Sans 500" panose="02000000000000000000" pitchFamily="2" charset="77"/>
            </a:endParaRP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We KNOW </a:t>
            </a:r>
            <a:r>
              <a:rPr lang="en-US" sz="2400" u="sng" dirty="0">
                <a:solidFill>
                  <a:schemeClr val="accent1">
                    <a:lumMod val="50000"/>
                  </a:schemeClr>
                </a:solidFill>
                <a:latin typeface="Museo Sans 500" panose="02000000000000000000" pitchFamily="2" charset="77"/>
              </a:rPr>
              <a:t>modifiable risk factors </a:t>
            </a:r>
          </a:p>
          <a:p>
            <a:pPr marL="342900" indent="-342900">
              <a:buFont typeface="Arial" panose="020B0604020202020204" pitchFamily="34" charset="0"/>
              <a:buChar char="•"/>
            </a:pPr>
            <a:endParaRPr lang="en-US" sz="2400" dirty="0">
              <a:solidFill>
                <a:schemeClr val="accent1">
                  <a:lumMod val="50000"/>
                </a:schemeClr>
              </a:solidFill>
              <a:latin typeface="Museo Sans 500" panose="02000000000000000000" pitchFamily="2" charset="77"/>
            </a:endParaRP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We ARE LEARNING about </a:t>
            </a:r>
            <a:r>
              <a:rPr lang="en-US" sz="2400" u="sng" dirty="0">
                <a:solidFill>
                  <a:schemeClr val="accent1">
                    <a:lumMod val="50000"/>
                  </a:schemeClr>
                </a:solidFill>
                <a:latin typeface="Museo Sans 500" panose="02000000000000000000" pitchFamily="2" charset="77"/>
              </a:rPr>
              <a:t>preventive treatments</a:t>
            </a:r>
          </a:p>
          <a:p>
            <a:pPr marL="342900" indent="-342900">
              <a:buFont typeface="Arial" panose="020B0604020202020204" pitchFamily="34" charset="0"/>
              <a:buChar char="•"/>
            </a:pPr>
            <a:endParaRPr lang="en-US" sz="2400" dirty="0">
              <a:solidFill>
                <a:schemeClr val="accent1">
                  <a:lumMod val="50000"/>
                </a:schemeClr>
              </a:solidFill>
              <a:latin typeface="Museo Sans 500" panose="02000000000000000000" pitchFamily="2" charset="77"/>
            </a:endParaRP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TextBox 5">
            <a:extLst>
              <a:ext uri="{FF2B5EF4-FFF2-40B4-BE49-F238E27FC236}">
                <a16:creationId xmlns:a16="http://schemas.microsoft.com/office/drawing/2014/main" id="{E7371621-ACBD-EA00-2C23-A0380EE6BB1D}"/>
              </a:ext>
            </a:extLst>
          </p:cNvPr>
          <p:cNvSpPr txBox="1"/>
          <p:nvPr/>
        </p:nvSpPr>
        <p:spPr>
          <a:xfrm>
            <a:off x="666750" y="6464887"/>
            <a:ext cx="11379200" cy="707886"/>
          </a:xfrm>
          <a:prstGeom prst="rect">
            <a:avLst/>
          </a:prstGeom>
          <a:noFill/>
        </p:spPr>
        <p:txBody>
          <a:bodyPr wrap="square" rtlCol="0">
            <a:spAutoFit/>
          </a:bodyPr>
          <a:lstStyle/>
          <a:p>
            <a:pPr marL="457200" indent="-457200">
              <a:buAutoNum type="arabicParenR"/>
            </a:pPr>
            <a:r>
              <a:rPr lang="en-US" sz="1000" dirty="0">
                <a:solidFill>
                  <a:schemeClr val="accent1">
                    <a:lumMod val="50000"/>
                  </a:schemeClr>
                </a:solidFill>
                <a:latin typeface="Museo Sans 500" panose="02000000000000000000" pitchFamily="2" charset="77"/>
              </a:rPr>
              <a:t>WHO report 2015</a:t>
            </a:r>
          </a:p>
          <a:p>
            <a:pPr marL="457200" indent="-457200">
              <a:buAutoNum type="arabicParenR"/>
            </a:pPr>
            <a:r>
              <a:rPr lang="en-US" sz="1000" dirty="0">
                <a:solidFill>
                  <a:schemeClr val="accent1">
                    <a:lumMod val="50000"/>
                  </a:schemeClr>
                </a:solidFill>
                <a:latin typeface="Museo Sans 500" panose="02000000000000000000" pitchFamily="2" charset="77"/>
              </a:rPr>
              <a:t> J. </a:t>
            </a:r>
            <a:r>
              <a:rPr lang="en-US" sz="1000" dirty="0" err="1">
                <a:solidFill>
                  <a:schemeClr val="accent1">
                    <a:lumMod val="50000"/>
                  </a:schemeClr>
                </a:solidFill>
                <a:latin typeface="Museo Sans 500" panose="02000000000000000000" pitchFamily="2" charset="77"/>
              </a:rPr>
              <a:t>Alzheimers</a:t>
            </a:r>
            <a:r>
              <a:rPr lang="en-US" sz="1000" dirty="0">
                <a:solidFill>
                  <a:schemeClr val="accent1">
                    <a:lumMod val="50000"/>
                  </a:schemeClr>
                </a:solidFill>
                <a:latin typeface="Museo Sans 500" panose="02000000000000000000" pitchFamily="2" charset="77"/>
              </a:rPr>
              <a:t> Dis., 62 (2018), pp. 933-942</a:t>
            </a:r>
          </a:p>
          <a:p>
            <a:pPr marL="457200" indent="-457200">
              <a:buAutoNum type="arabicParenR"/>
            </a:pPr>
            <a:endParaRPr lang="en-US" sz="1000" dirty="0">
              <a:solidFill>
                <a:schemeClr val="accent1">
                  <a:lumMod val="50000"/>
                </a:schemeClr>
              </a:solidFill>
              <a:latin typeface="Museo Sans 500" panose="02000000000000000000" pitchFamily="2" charset="77"/>
            </a:endParaRPr>
          </a:p>
          <a:p>
            <a:endParaRPr lang="en-US" sz="1000" dirty="0">
              <a:solidFill>
                <a:schemeClr val="accent1">
                  <a:lumMod val="50000"/>
                </a:schemeClr>
              </a:solidFill>
              <a:latin typeface="Museo Sans 500" panose="02000000000000000000" pitchFamily="2" charset="77"/>
            </a:endParaRPr>
          </a:p>
        </p:txBody>
      </p:sp>
      <p:pic>
        <p:nvPicPr>
          <p:cNvPr id="14" name="Picture 13">
            <a:extLst>
              <a:ext uri="{FF2B5EF4-FFF2-40B4-BE49-F238E27FC236}">
                <a16:creationId xmlns:a16="http://schemas.microsoft.com/office/drawing/2014/main" id="{833225D9-08E4-3373-DB3B-11A5E93913B0}"/>
              </a:ext>
            </a:extLst>
          </p:cNvPr>
          <p:cNvPicPr>
            <a:picLocks noChangeAspect="1"/>
          </p:cNvPicPr>
          <p:nvPr/>
        </p:nvPicPr>
        <p:blipFill>
          <a:blip r:embed="rId3"/>
          <a:stretch>
            <a:fillRect/>
          </a:stretch>
        </p:blipFill>
        <p:spPr>
          <a:xfrm>
            <a:off x="8921070" y="1288993"/>
            <a:ext cx="3202010" cy="4201481"/>
          </a:xfrm>
          <a:prstGeom prst="rect">
            <a:avLst/>
          </a:prstGeom>
        </p:spPr>
      </p:pic>
    </p:spTree>
    <p:extLst>
      <p:ext uri="{BB962C8B-B14F-4D97-AF65-F5344CB8AC3E}">
        <p14:creationId xmlns:p14="http://schemas.microsoft.com/office/powerpoint/2010/main" val="3186158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So what do those headlines focus on?</a:t>
            </a:r>
          </a:p>
        </p:txBody>
      </p:sp>
      <p:sp>
        <p:nvSpPr>
          <p:cNvPr id="2" name="TextBox 1">
            <a:extLst>
              <a:ext uri="{FF2B5EF4-FFF2-40B4-BE49-F238E27FC236}">
                <a16:creationId xmlns:a16="http://schemas.microsoft.com/office/drawing/2014/main" id="{1073F0EE-84FF-A8A6-B426-FB585F2AB344}"/>
              </a:ext>
            </a:extLst>
          </p:cNvPr>
          <p:cNvSpPr txBox="1"/>
          <p:nvPr/>
        </p:nvSpPr>
        <p:spPr>
          <a:xfrm>
            <a:off x="520700" y="1257300"/>
            <a:ext cx="11379200" cy="5570756"/>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Reduce physical cardiometabolic risks</a:t>
            </a:r>
          </a:p>
          <a:p>
            <a:pPr marL="800100" lvl="1"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Heart &amp; brain healthy diets</a:t>
            </a:r>
          </a:p>
          <a:p>
            <a:pPr marL="800100" lvl="1"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Control blood pressure</a:t>
            </a:r>
          </a:p>
          <a:p>
            <a:pPr marL="800100" lvl="1"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Control blood sugar</a:t>
            </a:r>
          </a:p>
          <a:p>
            <a:pPr marL="800100" lvl="1"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Control blood cholesterol</a:t>
            </a:r>
          </a:p>
          <a:p>
            <a:pPr marL="800100" lvl="1"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Avoid tobacco &amp; alcohol abuse</a:t>
            </a:r>
          </a:p>
          <a:p>
            <a:pPr marL="800100" lvl="1" indent="-342900">
              <a:buFont typeface="Arial" panose="020B0604020202020204" pitchFamily="34" charset="0"/>
              <a:buChar char="•"/>
            </a:pPr>
            <a:endParaRPr lang="en-US" sz="2400" dirty="0">
              <a:solidFill>
                <a:schemeClr val="accent1">
                  <a:lumMod val="50000"/>
                </a:schemeClr>
              </a:solidFill>
              <a:latin typeface="Museo Sans 500" panose="02000000000000000000" pitchFamily="2" charset="77"/>
            </a:endParaRP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Get physical exercise</a:t>
            </a:r>
          </a:p>
          <a:p>
            <a:pPr marL="342900" indent="-342900">
              <a:buFont typeface="Arial" panose="020B0604020202020204" pitchFamily="34" charset="0"/>
              <a:buChar char="•"/>
            </a:pPr>
            <a:endParaRPr lang="en-US" sz="2400" dirty="0">
              <a:solidFill>
                <a:schemeClr val="accent1">
                  <a:lumMod val="50000"/>
                </a:schemeClr>
              </a:solidFill>
              <a:latin typeface="Museo Sans 500" panose="02000000000000000000" pitchFamily="2" charset="77"/>
            </a:endParaRP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Protect your mental &amp; emotional well-being</a:t>
            </a:r>
          </a:p>
          <a:p>
            <a:pPr marL="800100" lvl="1"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Social networks</a:t>
            </a:r>
          </a:p>
          <a:p>
            <a:pPr marL="800100" lvl="1" indent="-342900">
              <a:buFont typeface="Arial" panose="020B0604020202020204" pitchFamily="34" charset="0"/>
              <a:buChar char="•"/>
            </a:pPr>
            <a:r>
              <a:rPr lang="en-US" sz="2000" dirty="0">
                <a:solidFill>
                  <a:schemeClr val="accent1">
                    <a:lumMod val="50000"/>
                  </a:schemeClr>
                </a:solidFill>
                <a:latin typeface="Museo Sans 500" panose="02000000000000000000" pitchFamily="2" charset="77"/>
              </a:rPr>
              <a:t>Mental stimulation</a:t>
            </a:r>
          </a:p>
          <a:p>
            <a:pPr marL="800100" lvl="1" indent="-342900">
              <a:buFont typeface="Arial" panose="020B0604020202020204" pitchFamily="34" charset="0"/>
              <a:buChar char="•"/>
            </a:pPr>
            <a:endParaRPr lang="en-US" sz="2400" dirty="0">
              <a:solidFill>
                <a:schemeClr val="accent1">
                  <a:lumMod val="50000"/>
                </a:schemeClr>
              </a:solidFill>
              <a:latin typeface="Museo Sans 500" panose="02000000000000000000" pitchFamily="2" charset="77"/>
            </a:endParaRP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Enhance sleep</a:t>
            </a:r>
          </a:p>
          <a:p>
            <a:pPr marL="342900" indent="-342900">
              <a:buFont typeface="Arial" panose="020B0604020202020204" pitchFamily="34" charset="0"/>
              <a:buChar char="•"/>
            </a:pPr>
            <a:endParaRPr lang="en-US" sz="2400" dirty="0">
              <a:solidFill>
                <a:schemeClr val="accent1">
                  <a:lumMod val="50000"/>
                </a:schemeClr>
              </a:solidFill>
              <a:latin typeface="Museo Sans 500" panose="02000000000000000000" pitchFamily="2" charset="77"/>
            </a:endParaRP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Clean up your med list &amp; consider supplementation</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pic>
        <p:nvPicPr>
          <p:cNvPr id="8" name="Picture 7">
            <a:extLst>
              <a:ext uri="{FF2B5EF4-FFF2-40B4-BE49-F238E27FC236}">
                <a16:creationId xmlns:a16="http://schemas.microsoft.com/office/drawing/2014/main" id="{6F80438E-9A98-3C4D-AB3B-248D880BFA59}"/>
              </a:ext>
            </a:extLst>
          </p:cNvPr>
          <p:cNvPicPr>
            <a:picLocks noChangeAspect="1"/>
          </p:cNvPicPr>
          <p:nvPr/>
        </p:nvPicPr>
        <p:blipFill>
          <a:blip r:embed="rId3"/>
          <a:stretch>
            <a:fillRect/>
          </a:stretch>
        </p:blipFill>
        <p:spPr>
          <a:xfrm>
            <a:off x="6635203" y="1188597"/>
            <a:ext cx="5354232" cy="3812611"/>
          </a:xfrm>
          <a:prstGeom prst="rect">
            <a:avLst/>
          </a:prstGeom>
        </p:spPr>
      </p:pic>
      <p:sp>
        <p:nvSpPr>
          <p:cNvPr id="9" name="TextBox 8">
            <a:extLst>
              <a:ext uri="{FF2B5EF4-FFF2-40B4-BE49-F238E27FC236}">
                <a16:creationId xmlns:a16="http://schemas.microsoft.com/office/drawing/2014/main" id="{9AF08182-4C7C-F1D0-24B6-7A3EC28231B9}"/>
              </a:ext>
            </a:extLst>
          </p:cNvPr>
          <p:cNvSpPr txBox="1"/>
          <p:nvPr/>
        </p:nvSpPr>
        <p:spPr>
          <a:xfrm>
            <a:off x="9584742" y="6604662"/>
            <a:ext cx="5689600" cy="400110"/>
          </a:xfrm>
          <a:prstGeom prst="rect">
            <a:avLst/>
          </a:prstGeom>
          <a:noFill/>
        </p:spPr>
        <p:txBody>
          <a:bodyPr wrap="square" rtlCol="0">
            <a:spAutoFit/>
          </a:bodyPr>
          <a:lstStyle/>
          <a:p>
            <a:pPr marL="457200" indent="-457200">
              <a:buAutoNum type="arabicParenR"/>
            </a:pPr>
            <a:r>
              <a:rPr lang="en-US" sz="1000" dirty="0" err="1">
                <a:solidFill>
                  <a:schemeClr val="accent1">
                    <a:lumMod val="50000"/>
                  </a:schemeClr>
                </a:solidFill>
                <a:latin typeface="Museo Sans 500" panose="02000000000000000000" pitchFamily="2" charset="77"/>
              </a:rPr>
              <a:t>Lisko</a:t>
            </a:r>
            <a:r>
              <a:rPr lang="en-US" sz="1000" dirty="0">
                <a:solidFill>
                  <a:schemeClr val="accent1">
                    <a:lumMod val="50000"/>
                  </a:schemeClr>
                </a:solidFill>
                <a:latin typeface="Museo Sans 500" panose="02000000000000000000" pitchFamily="2" charset="77"/>
              </a:rPr>
              <a:t>, JIM 2020, 289; 6: 807-830</a:t>
            </a:r>
          </a:p>
          <a:p>
            <a:endParaRPr lang="en-US" sz="1000" dirty="0">
              <a:solidFill>
                <a:schemeClr val="accent1">
                  <a:lumMod val="50000"/>
                </a:schemeClr>
              </a:solidFill>
              <a:latin typeface="Museo Sans 500" panose="02000000000000000000" pitchFamily="2" charset="77"/>
            </a:endParaRPr>
          </a:p>
        </p:txBody>
      </p:sp>
    </p:spTree>
    <p:extLst>
      <p:ext uri="{BB962C8B-B14F-4D97-AF65-F5344CB8AC3E}">
        <p14:creationId xmlns:p14="http://schemas.microsoft.com/office/powerpoint/2010/main" val="1740440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Putting it in perspective</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pic>
        <p:nvPicPr>
          <p:cNvPr id="11" name="Picture 10">
            <a:extLst>
              <a:ext uri="{FF2B5EF4-FFF2-40B4-BE49-F238E27FC236}">
                <a16:creationId xmlns:a16="http://schemas.microsoft.com/office/drawing/2014/main" id="{180CCAD9-0D3F-ED97-615E-5A6E2D1568E4}"/>
              </a:ext>
            </a:extLst>
          </p:cNvPr>
          <p:cNvPicPr>
            <a:picLocks noChangeAspect="1"/>
          </p:cNvPicPr>
          <p:nvPr/>
        </p:nvPicPr>
        <p:blipFill>
          <a:blip r:embed="rId4"/>
          <a:stretch>
            <a:fillRect/>
          </a:stretch>
        </p:blipFill>
        <p:spPr>
          <a:xfrm>
            <a:off x="1064923" y="1059571"/>
            <a:ext cx="10062153" cy="5759259"/>
          </a:xfrm>
          <a:prstGeom prst="rect">
            <a:avLst/>
          </a:prstGeom>
        </p:spPr>
      </p:pic>
      <p:sp>
        <p:nvSpPr>
          <p:cNvPr id="9" name="TextBox 8">
            <a:extLst>
              <a:ext uri="{FF2B5EF4-FFF2-40B4-BE49-F238E27FC236}">
                <a16:creationId xmlns:a16="http://schemas.microsoft.com/office/drawing/2014/main" id="{9AF08182-4C7C-F1D0-24B6-7A3EC28231B9}"/>
              </a:ext>
            </a:extLst>
          </p:cNvPr>
          <p:cNvSpPr txBox="1"/>
          <p:nvPr/>
        </p:nvSpPr>
        <p:spPr>
          <a:xfrm>
            <a:off x="9926734" y="6618775"/>
            <a:ext cx="5689600" cy="400110"/>
          </a:xfrm>
          <a:prstGeom prst="rect">
            <a:avLst/>
          </a:prstGeom>
          <a:noFill/>
        </p:spPr>
        <p:txBody>
          <a:bodyPr wrap="square" rtlCol="0">
            <a:spAutoFit/>
          </a:bodyPr>
          <a:lstStyle/>
          <a:p>
            <a:pPr marL="457200" indent="-457200">
              <a:buAutoNum type="arabicParenR"/>
            </a:pPr>
            <a:r>
              <a:rPr lang="en-US" sz="1000" dirty="0" err="1">
                <a:solidFill>
                  <a:schemeClr val="accent1">
                    <a:lumMod val="50000"/>
                  </a:schemeClr>
                </a:solidFill>
                <a:latin typeface="Museo Sans 500" panose="02000000000000000000" pitchFamily="2" charset="77"/>
              </a:rPr>
              <a:t>Lisko</a:t>
            </a:r>
            <a:r>
              <a:rPr lang="en-US" sz="1000" dirty="0">
                <a:solidFill>
                  <a:schemeClr val="accent1">
                    <a:lumMod val="50000"/>
                  </a:schemeClr>
                </a:solidFill>
                <a:latin typeface="Museo Sans 500" panose="02000000000000000000" pitchFamily="2" charset="77"/>
              </a:rPr>
              <a:t>, JIM 2020, 289; 6: 807-830</a:t>
            </a:r>
          </a:p>
          <a:p>
            <a:endParaRPr lang="en-US" sz="1000" dirty="0">
              <a:solidFill>
                <a:schemeClr val="accent1">
                  <a:lumMod val="50000"/>
                </a:schemeClr>
              </a:solidFill>
              <a:latin typeface="Museo Sans 500" panose="02000000000000000000" pitchFamily="2" charset="77"/>
            </a:endParaRPr>
          </a:p>
        </p:txBody>
      </p:sp>
      <p:sp>
        <p:nvSpPr>
          <p:cNvPr id="12" name="Rectangle 11">
            <a:extLst>
              <a:ext uri="{FF2B5EF4-FFF2-40B4-BE49-F238E27FC236}">
                <a16:creationId xmlns:a16="http://schemas.microsoft.com/office/drawing/2014/main" id="{0EB108E7-1B65-B4CC-C891-593CA3BF2BFE}"/>
              </a:ext>
            </a:extLst>
          </p:cNvPr>
          <p:cNvSpPr/>
          <p:nvPr/>
        </p:nvSpPr>
        <p:spPr>
          <a:xfrm>
            <a:off x="1064923" y="3024097"/>
            <a:ext cx="2797950" cy="18744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7487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427418" cy="627062"/>
          </a:xfrm>
          <a:noFill/>
        </p:spPr>
        <p:txBody>
          <a:bodyPr anchor="ctr">
            <a:normAutofit fontScale="77500" lnSpcReduction="2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Cardiometabolic risk control – “the body protects the brain” </a:t>
            </a:r>
          </a:p>
        </p:txBody>
      </p:sp>
      <p:sp>
        <p:nvSpPr>
          <p:cNvPr id="2" name="TextBox 1">
            <a:extLst>
              <a:ext uri="{FF2B5EF4-FFF2-40B4-BE49-F238E27FC236}">
                <a16:creationId xmlns:a16="http://schemas.microsoft.com/office/drawing/2014/main" id="{1073F0EE-84FF-A8A6-B426-FB585F2AB344}"/>
              </a:ext>
            </a:extLst>
          </p:cNvPr>
          <p:cNvSpPr txBox="1"/>
          <p:nvPr/>
        </p:nvSpPr>
        <p:spPr>
          <a:xfrm>
            <a:off x="520700" y="1257300"/>
            <a:ext cx="11379200" cy="830997"/>
          </a:xfrm>
          <a:prstGeom prst="rect">
            <a:avLst/>
          </a:prstGeom>
          <a:noFill/>
        </p:spPr>
        <p:txBody>
          <a:bodyPr wrap="square" rtlCol="0">
            <a:spAutoFit/>
          </a:bodyPr>
          <a:lstStyle/>
          <a:p>
            <a:r>
              <a:rPr lang="en-US" sz="2400" dirty="0">
                <a:solidFill>
                  <a:schemeClr val="accent1">
                    <a:lumMod val="50000"/>
                  </a:schemeClr>
                </a:solidFill>
                <a:latin typeface="Museo Sans 500" panose="02000000000000000000" pitchFamily="2" charset="77"/>
              </a:rPr>
              <a:t>FINGER TRIAL </a:t>
            </a:r>
            <a:r>
              <a:rPr lang="en-US" sz="2000" dirty="0">
                <a:solidFill>
                  <a:schemeClr val="accent1">
                    <a:lumMod val="50000"/>
                  </a:schemeClr>
                </a:solidFill>
                <a:latin typeface="Museo Sans 500" panose="02000000000000000000" pitchFamily="2" charset="77"/>
              </a:rPr>
              <a:t>(Finnish Geriatric Intervention Study to Prevent Cognitive Impairment and Disability)</a:t>
            </a:r>
          </a:p>
          <a:p>
            <a:pPr marL="342900" indent="-342900">
              <a:buFont typeface="Arial" panose="020B0604020202020204" pitchFamily="34" charset="0"/>
              <a:buChar char="•"/>
            </a:pPr>
            <a:r>
              <a:rPr lang="en-US" sz="2400" dirty="0">
                <a:solidFill>
                  <a:schemeClr val="accent1">
                    <a:lumMod val="50000"/>
                  </a:schemeClr>
                </a:solidFill>
                <a:latin typeface="Museo Sans 500" panose="02000000000000000000" pitchFamily="2" charset="77"/>
              </a:rPr>
              <a:t>1260 participants (631 treat, 629 control)</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TextBox 5">
            <a:extLst>
              <a:ext uri="{FF2B5EF4-FFF2-40B4-BE49-F238E27FC236}">
                <a16:creationId xmlns:a16="http://schemas.microsoft.com/office/drawing/2014/main" id="{344A9724-35B4-ACE7-4EB4-204C54DA7BAB}"/>
              </a:ext>
            </a:extLst>
          </p:cNvPr>
          <p:cNvSpPr txBox="1"/>
          <p:nvPr/>
        </p:nvSpPr>
        <p:spPr>
          <a:xfrm>
            <a:off x="666750" y="6464887"/>
            <a:ext cx="11379200" cy="553998"/>
          </a:xfrm>
          <a:prstGeom prst="rect">
            <a:avLst/>
          </a:prstGeom>
          <a:noFill/>
        </p:spPr>
        <p:txBody>
          <a:bodyPr wrap="square" rtlCol="0">
            <a:spAutoFit/>
          </a:bodyPr>
          <a:lstStyle/>
          <a:p>
            <a:pPr marL="457200" indent="-457200">
              <a:buAutoNum type="arabicParenR"/>
            </a:pPr>
            <a:r>
              <a:rPr lang="en-US" sz="1000" dirty="0">
                <a:solidFill>
                  <a:schemeClr val="accent1">
                    <a:lumMod val="50000"/>
                  </a:schemeClr>
                </a:solidFill>
                <a:latin typeface="Museo Sans 500" panose="02000000000000000000" pitchFamily="2" charset="77"/>
              </a:rPr>
              <a:t>Ngandu, Lancet 2015; 385:9984-2255-2263.</a:t>
            </a:r>
          </a:p>
          <a:p>
            <a:pPr marL="457200" indent="-457200">
              <a:buAutoNum type="arabicParenR"/>
            </a:pPr>
            <a:endParaRPr lang="en-US" sz="1000" dirty="0">
              <a:solidFill>
                <a:schemeClr val="accent1">
                  <a:lumMod val="50000"/>
                </a:schemeClr>
              </a:solidFill>
              <a:latin typeface="Museo Sans 500" panose="02000000000000000000" pitchFamily="2" charset="77"/>
            </a:endParaRPr>
          </a:p>
          <a:p>
            <a:endParaRPr lang="en-US" sz="1000" dirty="0">
              <a:solidFill>
                <a:schemeClr val="accent1">
                  <a:lumMod val="50000"/>
                </a:schemeClr>
              </a:solidFill>
              <a:latin typeface="Museo Sans 500" panose="02000000000000000000" pitchFamily="2" charset="77"/>
            </a:endParaRPr>
          </a:p>
        </p:txBody>
      </p:sp>
      <p:pic>
        <p:nvPicPr>
          <p:cNvPr id="2050" name="Picture 2" descr="A 2 year multidomain intervention of diet, exercise, cognitive training,  and vascular risk monitoring versus control to prevent cognitive decline in  at-risk elderly people (FINGER): a randomised controlled trial - The Lancet">
            <a:extLst>
              <a:ext uri="{FF2B5EF4-FFF2-40B4-BE49-F238E27FC236}">
                <a16:creationId xmlns:a16="http://schemas.microsoft.com/office/drawing/2014/main" id="{64ABD12D-D034-AD2C-E263-F322AE0D72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0958" y="1808589"/>
            <a:ext cx="4558942" cy="41471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Finnish Geriatric Intervention Study to Prevent Cognitive Impairment  and Disability (FINGER): Study design and progress - Kivipelto - 2013 -  Alzheimer's &amp; Dementia - Wiley Online Library">
            <a:extLst>
              <a:ext uri="{FF2B5EF4-FFF2-40B4-BE49-F238E27FC236}">
                <a16:creationId xmlns:a16="http://schemas.microsoft.com/office/drawing/2014/main" id="{23EAB745-D8F3-847F-1F6A-4A35E128D5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813" y="2539946"/>
            <a:ext cx="6056579" cy="3842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555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Brain diets – “from FADS to FACTS”</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pic>
        <p:nvPicPr>
          <p:cNvPr id="6146" name="Picture 2">
            <a:extLst>
              <a:ext uri="{FF2B5EF4-FFF2-40B4-BE49-F238E27FC236}">
                <a16:creationId xmlns:a16="http://schemas.microsoft.com/office/drawing/2014/main" id="{1079B4C2-F9EE-FDFF-24CB-70BBFFF660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468" y="1313645"/>
            <a:ext cx="9488999" cy="448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087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b0f3d7d-c843-496b-b3d2-4f1419bb44d7">
      <Terms xmlns="http://schemas.microsoft.com/office/infopath/2007/PartnerControls"/>
    </lcf76f155ced4ddcb4097134ff3c332f>
    <TaxCatchAll xmlns="4144f6a5-e3a2-484d-9ecf-4b2ed24e3b2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AAA17441075E469833C8AD797131FC" ma:contentTypeVersion="18" ma:contentTypeDescription="Create a new document." ma:contentTypeScope="" ma:versionID="3fac22398924e6492a34165618e1d6a9">
  <xsd:schema xmlns:xsd="http://www.w3.org/2001/XMLSchema" xmlns:xs="http://www.w3.org/2001/XMLSchema" xmlns:p="http://schemas.microsoft.com/office/2006/metadata/properties" xmlns:ns2="1b0f3d7d-c843-496b-b3d2-4f1419bb44d7" xmlns:ns3="4144f6a5-e3a2-484d-9ecf-4b2ed24e3b2c" targetNamespace="http://schemas.microsoft.com/office/2006/metadata/properties" ma:root="true" ma:fieldsID="019078d0a07b7119eff1482834b89006" ns2:_="" ns3:_="">
    <xsd:import namespace="1b0f3d7d-c843-496b-b3d2-4f1419bb44d7"/>
    <xsd:import namespace="4144f6a5-e3a2-484d-9ecf-4b2ed24e3b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0f3d7d-c843-496b-b3d2-4f1419bb44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e338b5-23ad-486c-98c0-77a9843798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4f6a5-e3a2-484d-9ecf-4b2ed24e3b2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4edf2f5-81ae-4e09-8eec-05131d6984c1}" ma:internalName="TaxCatchAll" ma:showField="CatchAllData" ma:web="4144f6a5-e3a2-484d-9ecf-4b2ed24e3b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92D821-56B1-45C0-810E-9429F36ECC09}">
  <ds:schemaRefs>
    <ds:schemaRef ds:uri="http://www.w3.org/XML/1998/namespace"/>
    <ds:schemaRef ds:uri="http://schemas.microsoft.com/office/2006/metadata/properties"/>
    <ds:schemaRef ds:uri="http://purl.org/dc/dcmitype/"/>
    <ds:schemaRef ds:uri="1b0f3d7d-c843-496b-b3d2-4f1419bb44d7"/>
    <ds:schemaRef ds:uri="http://purl.org/dc/term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4144f6a5-e3a2-484d-9ecf-4b2ed24e3b2c"/>
  </ds:schemaRefs>
</ds:datastoreItem>
</file>

<file path=customXml/itemProps2.xml><?xml version="1.0" encoding="utf-8"?>
<ds:datastoreItem xmlns:ds="http://schemas.openxmlformats.org/officeDocument/2006/customXml" ds:itemID="{A4EEE483-F230-4316-AEFF-643195327C6E}"/>
</file>

<file path=customXml/itemProps3.xml><?xml version="1.0" encoding="utf-8"?>
<ds:datastoreItem xmlns:ds="http://schemas.openxmlformats.org/officeDocument/2006/customXml" ds:itemID="{E4CD1ED7-76D2-46F8-80D1-AA0EE4C308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4023</TotalTime>
  <Words>1603</Words>
  <Application>Microsoft Office PowerPoint</Application>
  <PresentationFormat>Widescreen</PresentationFormat>
  <Paragraphs>170</Paragraphs>
  <Slides>17</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Bree Serif</vt:lpstr>
      <vt:lpstr>Calibri</vt:lpstr>
      <vt:lpstr>Calibri Light</vt:lpstr>
      <vt:lpstr>ff-quadraat-web-pro</vt:lpstr>
      <vt:lpstr>Georgia</vt:lpstr>
      <vt:lpstr>Gotham</vt:lpstr>
      <vt:lpstr>Guardian TextSans Web</vt:lpstr>
      <vt:lpstr>Museo Sans 300</vt:lpstr>
      <vt:lpstr>Museo Sans 500</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David Houghton M.D.</cp:lastModifiedBy>
  <cp:revision>21</cp:revision>
  <dcterms:created xsi:type="dcterms:W3CDTF">2022-11-26T12:11:37Z</dcterms:created>
  <dcterms:modified xsi:type="dcterms:W3CDTF">2024-01-15T11:15:00Z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0x0101000FAAA17441075E469833C8AD797131FC</vt:lpwstr>
  </property>
  <property fmtid="{D5CDD505-2E9C-101B-9397-08002B2CF9AE}" pid="3" name="MediaServiceImageTags">
    <vt:lpwstr/>
  </property>
</Properties>
</file>