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64" r:id="rId7"/>
    <p:sldId id="274" r:id="rId8"/>
    <p:sldId id="272" r:id="rId9"/>
    <p:sldId id="276" r:id="rId10"/>
    <p:sldId id="273" r:id="rId11"/>
    <p:sldId id="299" r:id="rId12"/>
    <p:sldId id="332" r:id="rId13"/>
    <p:sldId id="277" r:id="rId14"/>
    <p:sldId id="335" r:id="rId15"/>
    <p:sldId id="333" r:id="rId16"/>
    <p:sldId id="275" r:id="rId17"/>
    <p:sldId id="279" r:id="rId18"/>
    <p:sldId id="283" r:id="rId19"/>
    <p:sldId id="281" r:id="rId20"/>
    <p:sldId id="282" r:id="rId21"/>
    <p:sldId id="284" r:id="rId22"/>
    <p:sldId id="285" r:id="rId23"/>
    <p:sldId id="286" r:id="rId24"/>
    <p:sldId id="293" r:id="rId25"/>
    <p:sldId id="288" r:id="rId26"/>
    <p:sldId id="289" r:id="rId27"/>
    <p:sldId id="290" r:id="rId28"/>
    <p:sldId id="291" r:id="rId29"/>
    <p:sldId id="292" r:id="rId30"/>
    <p:sldId id="266" r:id="rId31"/>
    <p:sldId id="307" r:id="rId32"/>
    <p:sldId id="330" r:id="rId33"/>
    <p:sldId id="265" r:id="rId34"/>
    <p:sldId id="267" r:id="rId35"/>
    <p:sldId id="26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759"/>
    <a:srgbClr val="258FAE"/>
    <a:srgbClr val="2F5091"/>
    <a:srgbClr val="8CC15F"/>
    <a:srgbClr val="273777"/>
    <a:srgbClr val="171347"/>
    <a:srgbClr val="A0C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E0FEF-B77B-47E9-F307-13DD8EF8E06B}" v="645" dt="2023-12-10T01:30:23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4"/>
    <p:restoredTop sz="95646"/>
  </p:normalViewPr>
  <p:slideViewPr>
    <p:cSldViewPr snapToGrid="0">
      <p:cViewPr varScale="1">
        <p:scale>
          <a:sx n="103" d="100"/>
          <a:sy n="103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85840-916B-4BAA-B5C7-E739066AC6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D748E1-6222-42C5-9BC9-8C2F8E222972}">
      <dgm:prSet/>
      <dgm:spPr/>
      <dgm:t>
        <a:bodyPr/>
        <a:lstStyle/>
        <a:p>
          <a:pPr rtl="0"/>
          <a:r>
            <a:rPr lang="en-US"/>
            <a:t>Arateus of Cappodocia – 1</a:t>
          </a:r>
          <a:r>
            <a:rPr lang="en-US" baseline="30000"/>
            <a:t>st</a:t>
          </a:r>
          <a:r>
            <a:rPr lang="en-US"/>
            <a:t> century CE</a:t>
          </a:r>
        </a:p>
      </dgm:t>
    </dgm:pt>
    <dgm:pt modelId="{8504C6AF-A291-4E2A-A2D7-7F283CD0AEF4}" type="parTrans" cxnId="{EAE9B774-21D2-49F5-A38B-7F899FB190CE}">
      <dgm:prSet/>
      <dgm:spPr/>
      <dgm:t>
        <a:bodyPr/>
        <a:lstStyle/>
        <a:p>
          <a:endParaRPr lang="en-US"/>
        </a:p>
      </dgm:t>
    </dgm:pt>
    <dgm:pt modelId="{2DAA8ABB-0087-4C42-9D83-04E99E141A6C}" type="sibTrans" cxnId="{EAE9B774-21D2-49F5-A38B-7F899FB190CE}">
      <dgm:prSet/>
      <dgm:spPr/>
      <dgm:t>
        <a:bodyPr/>
        <a:lstStyle/>
        <a:p>
          <a:endParaRPr lang="en-US"/>
        </a:p>
      </dgm:t>
    </dgm:pt>
    <dgm:pt modelId="{37BA3313-1CE9-422C-98BA-A1D99C8F1246}">
      <dgm:prSet/>
      <dgm:spPr/>
      <dgm:t>
        <a:bodyPr/>
        <a:lstStyle/>
        <a:p>
          <a:pPr rtl="0"/>
          <a:r>
            <a:rPr lang="en-US"/>
            <a:t>Cephalea: chronic, frequent, severe, long-lasting headaches</a:t>
          </a:r>
        </a:p>
      </dgm:t>
    </dgm:pt>
    <dgm:pt modelId="{6F4CDDA5-B4CD-45AB-B728-2C9A8C9894EE}" type="parTrans" cxnId="{2019FAFA-1DB7-4502-8CDC-A8F63F4A7145}">
      <dgm:prSet/>
      <dgm:spPr/>
      <dgm:t>
        <a:bodyPr/>
        <a:lstStyle/>
        <a:p>
          <a:endParaRPr lang="en-US"/>
        </a:p>
      </dgm:t>
    </dgm:pt>
    <dgm:pt modelId="{04B53A75-7C7B-45E5-B2DB-6E7B9393BC28}" type="sibTrans" cxnId="{2019FAFA-1DB7-4502-8CDC-A8F63F4A7145}">
      <dgm:prSet/>
      <dgm:spPr/>
      <dgm:t>
        <a:bodyPr/>
        <a:lstStyle/>
        <a:p>
          <a:endParaRPr lang="en-US"/>
        </a:p>
      </dgm:t>
    </dgm:pt>
    <dgm:pt modelId="{201B71C2-23E7-4EAA-B8B4-73C551A4403A}">
      <dgm:prSet/>
      <dgm:spPr/>
      <dgm:t>
        <a:bodyPr/>
        <a:lstStyle/>
        <a:p>
          <a:pPr rtl="0"/>
          <a:r>
            <a:rPr lang="en-US"/>
            <a:t>Cephalalgia: infrequent, milder headaches</a:t>
          </a:r>
        </a:p>
      </dgm:t>
    </dgm:pt>
    <dgm:pt modelId="{59EFBC1E-A355-420D-8CE2-32753AF68D0D}" type="parTrans" cxnId="{B48F2CC7-A430-418C-A02C-153DB75B4142}">
      <dgm:prSet/>
      <dgm:spPr/>
      <dgm:t>
        <a:bodyPr/>
        <a:lstStyle/>
        <a:p>
          <a:endParaRPr lang="en-US"/>
        </a:p>
      </dgm:t>
    </dgm:pt>
    <dgm:pt modelId="{775094C1-D564-4BBA-80B6-2BD152573F1A}" type="sibTrans" cxnId="{B48F2CC7-A430-418C-A02C-153DB75B4142}">
      <dgm:prSet/>
      <dgm:spPr/>
      <dgm:t>
        <a:bodyPr/>
        <a:lstStyle/>
        <a:p>
          <a:endParaRPr lang="en-US"/>
        </a:p>
      </dgm:t>
    </dgm:pt>
    <dgm:pt modelId="{26D355F0-12E9-417E-8CA4-F134EA80C9A4}">
      <dgm:prSet/>
      <dgm:spPr/>
      <dgm:t>
        <a:bodyPr/>
        <a:lstStyle/>
        <a:p>
          <a:pPr rtl="0"/>
          <a:r>
            <a:rPr lang="en-US"/>
            <a:t>Thomas Willis – 1672</a:t>
          </a:r>
        </a:p>
      </dgm:t>
    </dgm:pt>
    <dgm:pt modelId="{F0E03850-2677-4E78-8B2E-CB7BB8AB3BC1}" type="parTrans" cxnId="{2D6C7CC7-4B94-4F11-8DB1-E90E0DC23E74}">
      <dgm:prSet/>
      <dgm:spPr/>
      <dgm:t>
        <a:bodyPr/>
        <a:lstStyle/>
        <a:p>
          <a:endParaRPr lang="en-US"/>
        </a:p>
      </dgm:t>
    </dgm:pt>
    <dgm:pt modelId="{114B3596-0C62-4A1C-99CB-66264FD925EC}" type="sibTrans" cxnId="{2D6C7CC7-4B94-4F11-8DB1-E90E0DC23E74}">
      <dgm:prSet/>
      <dgm:spPr/>
      <dgm:t>
        <a:bodyPr/>
        <a:lstStyle/>
        <a:p>
          <a:endParaRPr lang="en-US"/>
        </a:p>
      </dgm:t>
    </dgm:pt>
    <dgm:pt modelId="{1467C81A-C929-4BBA-A940-7A624AE3602D}">
      <dgm:prSet/>
      <dgm:spPr/>
      <dgm:t>
        <a:bodyPr/>
        <a:lstStyle/>
        <a:p>
          <a:pPr rtl="0"/>
          <a:r>
            <a:rPr lang="en-US"/>
            <a:t>Within or without the skull</a:t>
          </a:r>
        </a:p>
      </dgm:t>
    </dgm:pt>
    <dgm:pt modelId="{F31FC65F-5FFD-475E-90A5-CE882D503535}" type="parTrans" cxnId="{841BFAE7-B8D2-4292-9C2A-C18C3A749EF6}">
      <dgm:prSet/>
      <dgm:spPr/>
      <dgm:t>
        <a:bodyPr/>
        <a:lstStyle/>
        <a:p>
          <a:endParaRPr lang="en-US"/>
        </a:p>
      </dgm:t>
    </dgm:pt>
    <dgm:pt modelId="{64E8F028-587F-45CA-8144-6FCD7CA60A03}" type="sibTrans" cxnId="{841BFAE7-B8D2-4292-9C2A-C18C3A749EF6}">
      <dgm:prSet/>
      <dgm:spPr/>
      <dgm:t>
        <a:bodyPr/>
        <a:lstStyle/>
        <a:p>
          <a:endParaRPr lang="en-US"/>
        </a:p>
      </dgm:t>
    </dgm:pt>
    <dgm:pt modelId="{6769AE8E-30CF-43CC-9AA8-FAE1A4F75FA3}">
      <dgm:prSet/>
      <dgm:spPr/>
      <dgm:t>
        <a:bodyPr/>
        <a:lstStyle/>
        <a:p>
          <a:pPr rtl="0"/>
          <a:r>
            <a:rPr lang="en-US"/>
            <a:t>Universal or particular</a:t>
          </a:r>
        </a:p>
      </dgm:t>
    </dgm:pt>
    <dgm:pt modelId="{E4C15E70-48CD-4EF2-B6E5-3877166639FD}" type="parTrans" cxnId="{88D0BFA9-6188-44CA-9A1C-429077804637}">
      <dgm:prSet/>
      <dgm:spPr/>
      <dgm:t>
        <a:bodyPr/>
        <a:lstStyle/>
        <a:p>
          <a:endParaRPr lang="en-US"/>
        </a:p>
      </dgm:t>
    </dgm:pt>
    <dgm:pt modelId="{3CCACB89-0D74-4A81-987C-5B90F1A543C6}" type="sibTrans" cxnId="{88D0BFA9-6188-44CA-9A1C-429077804637}">
      <dgm:prSet/>
      <dgm:spPr/>
      <dgm:t>
        <a:bodyPr/>
        <a:lstStyle/>
        <a:p>
          <a:endParaRPr lang="en-US"/>
        </a:p>
      </dgm:t>
    </dgm:pt>
    <dgm:pt modelId="{05D68AA9-CAB0-4A10-87C2-50015A11EF3F}">
      <dgm:prSet/>
      <dgm:spPr/>
      <dgm:t>
        <a:bodyPr/>
        <a:lstStyle/>
        <a:p>
          <a:pPr rtl="0"/>
          <a:r>
            <a:rPr lang="en-US"/>
            <a:t>Short, continuous, or intermittent</a:t>
          </a:r>
        </a:p>
      </dgm:t>
    </dgm:pt>
    <dgm:pt modelId="{DB013B54-D1D5-4C09-BFA1-64BCD496E02B}" type="parTrans" cxnId="{69F64DC7-0698-461E-935D-67F2B0D2FEF5}">
      <dgm:prSet/>
      <dgm:spPr/>
      <dgm:t>
        <a:bodyPr/>
        <a:lstStyle/>
        <a:p>
          <a:endParaRPr lang="en-US"/>
        </a:p>
      </dgm:t>
    </dgm:pt>
    <dgm:pt modelId="{25AAA6C4-C0BB-464A-A0ED-5EFE00D2B73A}" type="sibTrans" cxnId="{69F64DC7-0698-461E-935D-67F2B0D2FEF5}">
      <dgm:prSet/>
      <dgm:spPr/>
      <dgm:t>
        <a:bodyPr/>
        <a:lstStyle/>
        <a:p>
          <a:endParaRPr lang="en-US"/>
        </a:p>
      </dgm:t>
    </dgm:pt>
    <dgm:pt modelId="{EC12E882-E720-4DD5-9CD1-14FF2F1CADE0}">
      <dgm:prSet/>
      <dgm:spPr/>
      <dgm:t>
        <a:bodyPr/>
        <a:lstStyle/>
        <a:p>
          <a:pPr rtl="0"/>
          <a:r>
            <a:rPr lang="en-US"/>
            <a:t>Wandering or uncertain</a:t>
          </a:r>
        </a:p>
      </dgm:t>
    </dgm:pt>
    <dgm:pt modelId="{1E693C0C-4E5A-405C-BCC5-44E043211413}" type="parTrans" cxnId="{DEA1B6A1-FF9D-4321-9161-697B135BB339}">
      <dgm:prSet/>
      <dgm:spPr/>
      <dgm:t>
        <a:bodyPr/>
        <a:lstStyle/>
        <a:p>
          <a:endParaRPr lang="en-US"/>
        </a:p>
      </dgm:t>
    </dgm:pt>
    <dgm:pt modelId="{247711A2-B2A8-4F88-971F-57386E07C89C}" type="sibTrans" cxnId="{DEA1B6A1-FF9D-4321-9161-697B135BB339}">
      <dgm:prSet/>
      <dgm:spPr/>
      <dgm:t>
        <a:bodyPr/>
        <a:lstStyle/>
        <a:p>
          <a:endParaRPr lang="en-US"/>
        </a:p>
      </dgm:t>
    </dgm:pt>
    <dgm:pt modelId="{A9240812-495F-4484-BA5A-CB0F5F6ACDAF}">
      <dgm:prSet/>
      <dgm:spPr/>
      <dgm:t>
        <a:bodyPr/>
        <a:lstStyle/>
        <a:p>
          <a:pPr rtl="0"/>
          <a:r>
            <a:rPr lang="en-US"/>
            <a:t>Before, behind, or on the side</a:t>
          </a:r>
        </a:p>
      </dgm:t>
    </dgm:pt>
    <dgm:pt modelId="{005B5E5D-F018-4BDB-B244-426E9DAA19D3}" type="parTrans" cxnId="{C91B5894-16BF-4F05-854B-2FF13703C82C}">
      <dgm:prSet/>
      <dgm:spPr/>
      <dgm:t>
        <a:bodyPr/>
        <a:lstStyle/>
        <a:p>
          <a:endParaRPr lang="en-US"/>
        </a:p>
      </dgm:t>
    </dgm:pt>
    <dgm:pt modelId="{BFADECE1-3D6C-47F2-AD34-69866F4B0508}" type="sibTrans" cxnId="{C91B5894-16BF-4F05-854B-2FF13703C82C}">
      <dgm:prSet/>
      <dgm:spPr/>
      <dgm:t>
        <a:bodyPr/>
        <a:lstStyle/>
        <a:p>
          <a:endParaRPr lang="en-US"/>
        </a:p>
      </dgm:t>
    </dgm:pt>
    <dgm:pt modelId="{F302D6AA-02B3-49DC-AC9E-D74A51A6ADFF}">
      <dgm:prSet/>
      <dgm:spPr/>
      <dgm:t>
        <a:bodyPr/>
        <a:lstStyle/>
        <a:p>
          <a:pPr rtl="0"/>
          <a:r>
            <a:rPr lang="en-US"/>
            <a:t>Occasional or habitual</a:t>
          </a:r>
        </a:p>
      </dgm:t>
    </dgm:pt>
    <dgm:pt modelId="{EFDEB6BA-7E1A-4838-893F-57F345AE5C83}" type="parTrans" cxnId="{DB9E8F49-4BF2-4A15-9939-1D19313D9554}">
      <dgm:prSet/>
      <dgm:spPr/>
      <dgm:t>
        <a:bodyPr/>
        <a:lstStyle/>
        <a:p>
          <a:endParaRPr lang="en-US"/>
        </a:p>
      </dgm:t>
    </dgm:pt>
    <dgm:pt modelId="{2C630612-537E-437F-90A3-1A1DA4AE24D0}" type="sibTrans" cxnId="{DB9E8F49-4BF2-4A15-9939-1D19313D9554}">
      <dgm:prSet/>
      <dgm:spPr/>
      <dgm:t>
        <a:bodyPr/>
        <a:lstStyle/>
        <a:p>
          <a:endParaRPr lang="en-US"/>
        </a:p>
      </dgm:t>
    </dgm:pt>
    <dgm:pt modelId="{4EB2AC4E-423F-4681-9FE6-53C82358EC7B}">
      <dgm:prSet/>
      <dgm:spPr/>
      <dgm:t>
        <a:bodyPr/>
        <a:lstStyle/>
        <a:p>
          <a:pPr rtl="0"/>
          <a:r>
            <a:rPr lang="en-US"/>
            <a:t>Ad hoc committee of NIH – 1962</a:t>
          </a:r>
        </a:p>
      </dgm:t>
    </dgm:pt>
    <dgm:pt modelId="{BBA43334-CB44-4FE8-A3A4-4494268AACF6}" type="parTrans" cxnId="{B05DC995-EA83-4CC8-B930-A45ACD799480}">
      <dgm:prSet/>
      <dgm:spPr/>
      <dgm:t>
        <a:bodyPr/>
        <a:lstStyle/>
        <a:p>
          <a:endParaRPr lang="en-US"/>
        </a:p>
      </dgm:t>
    </dgm:pt>
    <dgm:pt modelId="{281123AB-EC5C-464E-B4DC-A737B0352D9B}" type="sibTrans" cxnId="{B05DC995-EA83-4CC8-B930-A45ACD799480}">
      <dgm:prSet/>
      <dgm:spPr/>
      <dgm:t>
        <a:bodyPr/>
        <a:lstStyle/>
        <a:p>
          <a:endParaRPr lang="en-US"/>
        </a:p>
      </dgm:t>
    </dgm:pt>
    <dgm:pt modelId="{86E5E6B1-874F-4989-AFFE-B592E06E85B8}">
      <dgm:prSet/>
      <dgm:spPr/>
      <dgm:t>
        <a:bodyPr/>
        <a:lstStyle/>
        <a:p>
          <a:pPr rtl="0"/>
          <a:r>
            <a:rPr lang="en-US"/>
            <a:t>Vascular headaches</a:t>
          </a:r>
        </a:p>
      </dgm:t>
    </dgm:pt>
    <dgm:pt modelId="{B6C25789-E464-4979-A2DD-31714BA59F6B}" type="parTrans" cxnId="{204CEE18-4AB4-410A-81FB-D5C64008EB38}">
      <dgm:prSet/>
      <dgm:spPr/>
      <dgm:t>
        <a:bodyPr/>
        <a:lstStyle/>
        <a:p>
          <a:endParaRPr lang="en-US"/>
        </a:p>
      </dgm:t>
    </dgm:pt>
    <dgm:pt modelId="{33FAC53C-C979-4BED-8C46-8B132F512C8E}" type="sibTrans" cxnId="{204CEE18-4AB4-410A-81FB-D5C64008EB38}">
      <dgm:prSet/>
      <dgm:spPr/>
      <dgm:t>
        <a:bodyPr/>
        <a:lstStyle/>
        <a:p>
          <a:endParaRPr lang="en-US"/>
        </a:p>
      </dgm:t>
    </dgm:pt>
    <dgm:pt modelId="{815ECAA8-5C3D-43BF-8421-282DDBD68D49}">
      <dgm:prSet/>
      <dgm:spPr/>
      <dgm:t>
        <a:bodyPr/>
        <a:lstStyle/>
        <a:p>
          <a:pPr rtl="0"/>
          <a:r>
            <a:rPr lang="en-US"/>
            <a:t>Muscle contraction headaches</a:t>
          </a:r>
        </a:p>
      </dgm:t>
    </dgm:pt>
    <dgm:pt modelId="{9013CFB6-81A7-4C73-9A78-D50765B152AB}" type="parTrans" cxnId="{434C0D15-35EC-4387-BF23-D7B9C17C7729}">
      <dgm:prSet/>
      <dgm:spPr/>
      <dgm:t>
        <a:bodyPr/>
        <a:lstStyle/>
        <a:p>
          <a:endParaRPr lang="en-US"/>
        </a:p>
      </dgm:t>
    </dgm:pt>
    <dgm:pt modelId="{5A18EE5B-B1D7-4B02-A664-63CA044E1DF8}" type="sibTrans" cxnId="{434C0D15-35EC-4387-BF23-D7B9C17C7729}">
      <dgm:prSet/>
      <dgm:spPr/>
      <dgm:t>
        <a:bodyPr/>
        <a:lstStyle/>
        <a:p>
          <a:endParaRPr lang="en-US"/>
        </a:p>
      </dgm:t>
    </dgm:pt>
    <dgm:pt modelId="{0EF74766-84F7-40CC-A1EC-1F670E06FC76}">
      <dgm:prSet/>
      <dgm:spPr/>
      <dgm:t>
        <a:bodyPr/>
        <a:lstStyle/>
        <a:p>
          <a:pPr rtl="0"/>
          <a:r>
            <a:rPr lang="en-US"/>
            <a:t>Little evidence, but used worldwide for many years</a:t>
          </a:r>
        </a:p>
      </dgm:t>
    </dgm:pt>
    <dgm:pt modelId="{778B08B4-5D91-4FAC-8F88-86CDEA7893FD}" type="parTrans" cxnId="{9F820821-3CE4-47CB-B35B-7DA8FF45E0B5}">
      <dgm:prSet/>
      <dgm:spPr/>
      <dgm:t>
        <a:bodyPr/>
        <a:lstStyle/>
        <a:p>
          <a:endParaRPr lang="en-US"/>
        </a:p>
      </dgm:t>
    </dgm:pt>
    <dgm:pt modelId="{D44A462A-2239-4DAA-AC99-9E8B9154E1CC}" type="sibTrans" cxnId="{9F820821-3CE4-47CB-B35B-7DA8FF45E0B5}">
      <dgm:prSet/>
      <dgm:spPr/>
      <dgm:t>
        <a:bodyPr/>
        <a:lstStyle/>
        <a:p>
          <a:endParaRPr lang="en-US"/>
        </a:p>
      </dgm:t>
    </dgm:pt>
    <dgm:pt modelId="{426530DB-7112-4DA8-B0D1-CC014F9CDE10}" type="pres">
      <dgm:prSet presAssocID="{EEA85840-916B-4BAA-B5C7-E739066AC645}" presName="linear" presStyleCnt="0">
        <dgm:presLayoutVars>
          <dgm:animLvl val="lvl"/>
          <dgm:resizeHandles val="exact"/>
        </dgm:presLayoutVars>
      </dgm:prSet>
      <dgm:spPr/>
    </dgm:pt>
    <dgm:pt modelId="{498F5641-DE01-4137-AA86-CF75B9FEA9F1}" type="pres">
      <dgm:prSet presAssocID="{33D748E1-6222-42C5-9BC9-8C2F8E2229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B73FDA-F069-44E1-B2E3-FDC5D39D94E7}" type="pres">
      <dgm:prSet presAssocID="{33D748E1-6222-42C5-9BC9-8C2F8E222972}" presName="childText" presStyleLbl="revTx" presStyleIdx="0" presStyleCnt="3">
        <dgm:presLayoutVars>
          <dgm:bulletEnabled val="1"/>
        </dgm:presLayoutVars>
      </dgm:prSet>
      <dgm:spPr/>
    </dgm:pt>
    <dgm:pt modelId="{7B97B64C-45D1-44D1-9DCF-2EF09EBBDD9E}" type="pres">
      <dgm:prSet presAssocID="{26D355F0-12E9-417E-8CA4-F134EA80C9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4AF493-9432-494C-9561-A53D0328403B}" type="pres">
      <dgm:prSet presAssocID="{26D355F0-12E9-417E-8CA4-F134EA80C9A4}" presName="childText" presStyleLbl="revTx" presStyleIdx="1" presStyleCnt="3">
        <dgm:presLayoutVars>
          <dgm:bulletEnabled val="1"/>
        </dgm:presLayoutVars>
      </dgm:prSet>
      <dgm:spPr/>
    </dgm:pt>
    <dgm:pt modelId="{7457DF89-7F43-4483-BC54-06539A52E358}" type="pres">
      <dgm:prSet presAssocID="{4EB2AC4E-423F-4681-9FE6-53C82358EC7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455612B-3D47-44DF-808D-E86D2BCEA71A}" type="pres">
      <dgm:prSet presAssocID="{4EB2AC4E-423F-4681-9FE6-53C82358EC7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86BAB0B-B7E5-439E-B73E-1D4360E04389}" type="presOf" srcId="{4EB2AC4E-423F-4681-9FE6-53C82358EC7B}" destId="{7457DF89-7F43-4483-BC54-06539A52E358}" srcOrd="0" destOrd="0" presId="urn:microsoft.com/office/officeart/2005/8/layout/vList2"/>
    <dgm:cxn modelId="{73070312-C29D-413F-B96A-F5B87A9D4D10}" type="presOf" srcId="{37BA3313-1CE9-422C-98BA-A1D99C8F1246}" destId="{8FB73FDA-F069-44E1-B2E3-FDC5D39D94E7}" srcOrd="0" destOrd="0" presId="urn:microsoft.com/office/officeart/2005/8/layout/vList2"/>
    <dgm:cxn modelId="{5F818213-5F6C-4555-BD8B-C0C705670A22}" type="presOf" srcId="{1467C81A-C929-4BBA-A940-7A624AE3602D}" destId="{034AF493-9432-494C-9561-A53D0328403B}" srcOrd="0" destOrd="0" presId="urn:microsoft.com/office/officeart/2005/8/layout/vList2"/>
    <dgm:cxn modelId="{434C0D15-35EC-4387-BF23-D7B9C17C7729}" srcId="{4EB2AC4E-423F-4681-9FE6-53C82358EC7B}" destId="{815ECAA8-5C3D-43BF-8421-282DDBD68D49}" srcOrd="1" destOrd="0" parTransId="{9013CFB6-81A7-4C73-9A78-D50765B152AB}" sibTransId="{5A18EE5B-B1D7-4B02-A664-63CA044E1DF8}"/>
    <dgm:cxn modelId="{204CEE18-4AB4-410A-81FB-D5C64008EB38}" srcId="{4EB2AC4E-423F-4681-9FE6-53C82358EC7B}" destId="{86E5E6B1-874F-4989-AFFE-B592E06E85B8}" srcOrd="0" destOrd="0" parTransId="{B6C25789-E464-4979-A2DD-31714BA59F6B}" sibTransId="{33FAC53C-C979-4BED-8C46-8B132F512C8E}"/>
    <dgm:cxn modelId="{9F820821-3CE4-47CB-B35B-7DA8FF45E0B5}" srcId="{4EB2AC4E-423F-4681-9FE6-53C82358EC7B}" destId="{0EF74766-84F7-40CC-A1EC-1F670E06FC76}" srcOrd="2" destOrd="0" parTransId="{778B08B4-5D91-4FAC-8F88-86CDEA7893FD}" sibTransId="{D44A462A-2239-4DAA-AC99-9E8B9154E1CC}"/>
    <dgm:cxn modelId="{E61A312D-7D60-4272-B414-2F24AAB6AC84}" type="presOf" srcId="{86E5E6B1-874F-4989-AFFE-B592E06E85B8}" destId="{E455612B-3D47-44DF-808D-E86D2BCEA71A}" srcOrd="0" destOrd="0" presId="urn:microsoft.com/office/officeart/2005/8/layout/vList2"/>
    <dgm:cxn modelId="{C508AE2D-A0B5-4F7F-9823-F43B3CCD664F}" type="presOf" srcId="{EC12E882-E720-4DD5-9CD1-14FF2F1CADE0}" destId="{034AF493-9432-494C-9561-A53D0328403B}" srcOrd="0" destOrd="3" presId="urn:microsoft.com/office/officeart/2005/8/layout/vList2"/>
    <dgm:cxn modelId="{4BA2FE30-012E-4369-A51C-B96865FC6E54}" type="presOf" srcId="{A9240812-495F-4484-BA5A-CB0F5F6ACDAF}" destId="{034AF493-9432-494C-9561-A53D0328403B}" srcOrd="0" destOrd="4" presId="urn:microsoft.com/office/officeart/2005/8/layout/vList2"/>
    <dgm:cxn modelId="{D042E433-182C-41A0-AF21-0D3ECD8B9894}" type="presOf" srcId="{0EF74766-84F7-40CC-A1EC-1F670E06FC76}" destId="{E455612B-3D47-44DF-808D-E86D2BCEA71A}" srcOrd="0" destOrd="2" presId="urn:microsoft.com/office/officeart/2005/8/layout/vList2"/>
    <dgm:cxn modelId="{FC5B5061-70A6-4238-93D4-34788817DBBE}" type="presOf" srcId="{815ECAA8-5C3D-43BF-8421-282DDBD68D49}" destId="{E455612B-3D47-44DF-808D-E86D2BCEA71A}" srcOrd="0" destOrd="1" presId="urn:microsoft.com/office/officeart/2005/8/layout/vList2"/>
    <dgm:cxn modelId="{4D159263-326A-4167-AE58-230881822870}" type="presOf" srcId="{201B71C2-23E7-4EAA-B8B4-73C551A4403A}" destId="{8FB73FDA-F069-44E1-B2E3-FDC5D39D94E7}" srcOrd="0" destOrd="1" presId="urn:microsoft.com/office/officeart/2005/8/layout/vList2"/>
    <dgm:cxn modelId="{DB9E8F49-4BF2-4A15-9939-1D19313D9554}" srcId="{26D355F0-12E9-417E-8CA4-F134EA80C9A4}" destId="{F302D6AA-02B3-49DC-AC9E-D74A51A6ADFF}" srcOrd="5" destOrd="0" parTransId="{EFDEB6BA-7E1A-4838-893F-57F345AE5C83}" sibTransId="{2C630612-537E-437F-90A3-1A1DA4AE24D0}"/>
    <dgm:cxn modelId="{348CE04A-9C83-442C-830B-B6FFD13E522A}" type="presOf" srcId="{33D748E1-6222-42C5-9BC9-8C2F8E222972}" destId="{498F5641-DE01-4137-AA86-CF75B9FEA9F1}" srcOrd="0" destOrd="0" presId="urn:microsoft.com/office/officeart/2005/8/layout/vList2"/>
    <dgm:cxn modelId="{B185C570-F553-4F37-8C2B-7D9B3C9B921B}" type="presOf" srcId="{F302D6AA-02B3-49DC-AC9E-D74A51A6ADFF}" destId="{034AF493-9432-494C-9561-A53D0328403B}" srcOrd="0" destOrd="5" presId="urn:microsoft.com/office/officeart/2005/8/layout/vList2"/>
    <dgm:cxn modelId="{EAE9B774-21D2-49F5-A38B-7F899FB190CE}" srcId="{EEA85840-916B-4BAA-B5C7-E739066AC645}" destId="{33D748E1-6222-42C5-9BC9-8C2F8E222972}" srcOrd="0" destOrd="0" parTransId="{8504C6AF-A291-4E2A-A2D7-7F283CD0AEF4}" sibTransId="{2DAA8ABB-0087-4C42-9D83-04E99E141A6C}"/>
    <dgm:cxn modelId="{FA664F78-06E4-4C8D-AE78-1E28D1015A8A}" type="presOf" srcId="{26D355F0-12E9-417E-8CA4-F134EA80C9A4}" destId="{7B97B64C-45D1-44D1-9DCF-2EF09EBBDD9E}" srcOrd="0" destOrd="0" presId="urn:microsoft.com/office/officeart/2005/8/layout/vList2"/>
    <dgm:cxn modelId="{C91B5894-16BF-4F05-854B-2FF13703C82C}" srcId="{26D355F0-12E9-417E-8CA4-F134EA80C9A4}" destId="{A9240812-495F-4484-BA5A-CB0F5F6ACDAF}" srcOrd="4" destOrd="0" parTransId="{005B5E5D-F018-4BDB-B244-426E9DAA19D3}" sibTransId="{BFADECE1-3D6C-47F2-AD34-69866F4B0508}"/>
    <dgm:cxn modelId="{B05DC995-EA83-4CC8-B930-A45ACD799480}" srcId="{EEA85840-916B-4BAA-B5C7-E739066AC645}" destId="{4EB2AC4E-423F-4681-9FE6-53C82358EC7B}" srcOrd="2" destOrd="0" parTransId="{BBA43334-CB44-4FE8-A3A4-4494268AACF6}" sibTransId="{281123AB-EC5C-464E-B4DC-A737B0352D9B}"/>
    <dgm:cxn modelId="{DEA1B6A1-FF9D-4321-9161-697B135BB339}" srcId="{26D355F0-12E9-417E-8CA4-F134EA80C9A4}" destId="{EC12E882-E720-4DD5-9CD1-14FF2F1CADE0}" srcOrd="3" destOrd="0" parTransId="{1E693C0C-4E5A-405C-BCC5-44E043211413}" sibTransId="{247711A2-B2A8-4F88-971F-57386E07C89C}"/>
    <dgm:cxn modelId="{33539BA4-7C04-41E1-9598-288F4A92B8BF}" type="presOf" srcId="{EEA85840-916B-4BAA-B5C7-E739066AC645}" destId="{426530DB-7112-4DA8-B0D1-CC014F9CDE10}" srcOrd="0" destOrd="0" presId="urn:microsoft.com/office/officeart/2005/8/layout/vList2"/>
    <dgm:cxn modelId="{88D0BFA9-6188-44CA-9A1C-429077804637}" srcId="{26D355F0-12E9-417E-8CA4-F134EA80C9A4}" destId="{6769AE8E-30CF-43CC-9AA8-FAE1A4F75FA3}" srcOrd="1" destOrd="0" parTransId="{E4C15E70-48CD-4EF2-B6E5-3877166639FD}" sibTransId="{3CCACB89-0D74-4A81-987C-5B90F1A543C6}"/>
    <dgm:cxn modelId="{B48F2CC7-A430-418C-A02C-153DB75B4142}" srcId="{33D748E1-6222-42C5-9BC9-8C2F8E222972}" destId="{201B71C2-23E7-4EAA-B8B4-73C551A4403A}" srcOrd="1" destOrd="0" parTransId="{59EFBC1E-A355-420D-8CE2-32753AF68D0D}" sibTransId="{775094C1-D564-4BBA-80B6-2BD152573F1A}"/>
    <dgm:cxn modelId="{69F64DC7-0698-461E-935D-67F2B0D2FEF5}" srcId="{26D355F0-12E9-417E-8CA4-F134EA80C9A4}" destId="{05D68AA9-CAB0-4A10-87C2-50015A11EF3F}" srcOrd="2" destOrd="0" parTransId="{DB013B54-D1D5-4C09-BFA1-64BCD496E02B}" sibTransId="{25AAA6C4-C0BB-464A-A0ED-5EFE00D2B73A}"/>
    <dgm:cxn modelId="{2D6C7CC7-4B94-4F11-8DB1-E90E0DC23E74}" srcId="{EEA85840-916B-4BAA-B5C7-E739066AC645}" destId="{26D355F0-12E9-417E-8CA4-F134EA80C9A4}" srcOrd="1" destOrd="0" parTransId="{F0E03850-2677-4E78-8B2E-CB7BB8AB3BC1}" sibTransId="{114B3596-0C62-4A1C-99CB-66264FD925EC}"/>
    <dgm:cxn modelId="{AD48AFCB-49F0-4BC2-8736-B3BDB5D21392}" type="presOf" srcId="{6769AE8E-30CF-43CC-9AA8-FAE1A4F75FA3}" destId="{034AF493-9432-494C-9561-A53D0328403B}" srcOrd="0" destOrd="1" presId="urn:microsoft.com/office/officeart/2005/8/layout/vList2"/>
    <dgm:cxn modelId="{841BFAE7-B8D2-4292-9C2A-C18C3A749EF6}" srcId="{26D355F0-12E9-417E-8CA4-F134EA80C9A4}" destId="{1467C81A-C929-4BBA-A940-7A624AE3602D}" srcOrd="0" destOrd="0" parTransId="{F31FC65F-5FFD-475E-90A5-CE882D503535}" sibTransId="{64E8F028-587F-45CA-8144-6FCD7CA60A03}"/>
    <dgm:cxn modelId="{A5A032F5-EC9B-400B-84E4-FA434797E264}" type="presOf" srcId="{05D68AA9-CAB0-4A10-87C2-50015A11EF3F}" destId="{034AF493-9432-494C-9561-A53D0328403B}" srcOrd="0" destOrd="2" presId="urn:microsoft.com/office/officeart/2005/8/layout/vList2"/>
    <dgm:cxn modelId="{2019FAFA-1DB7-4502-8CDC-A8F63F4A7145}" srcId="{33D748E1-6222-42C5-9BC9-8C2F8E222972}" destId="{37BA3313-1CE9-422C-98BA-A1D99C8F1246}" srcOrd="0" destOrd="0" parTransId="{6F4CDDA5-B4CD-45AB-B728-2C9A8C9894EE}" sibTransId="{04B53A75-7C7B-45E5-B2DB-6E7B9393BC28}"/>
    <dgm:cxn modelId="{B51D6904-8CED-4B5A-AD8F-E6FDFE635905}" type="presParOf" srcId="{426530DB-7112-4DA8-B0D1-CC014F9CDE10}" destId="{498F5641-DE01-4137-AA86-CF75B9FEA9F1}" srcOrd="0" destOrd="0" presId="urn:microsoft.com/office/officeart/2005/8/layout/vList2"/>
    <dgm:cxn modelId="{DD9F31AF-D432-49D2-AF11-2143425158C5}" type="presParOf" srcId="{426530DB-7112-4DA8-B0D1-CC014F9CDE10}" destId="{8FB73FDA-F069-44E1-B2E3-FDC5D39D94E7}" srcOrd="1" destOrd="0" presId="urn:microsoft.com/office/officeart/2005/8/layout/vList2"/>
    <dgm:cxn modelId="{DDD9BEBC-FCC0-41DF-AB4E-89AF1E03D368}" type="presParOf" srcId="{426530DB-7112-4DA8-B0D1-CC014F9CDE10}" destId="{7B97B64C-45D1-44D1-9DCF-2EF09EBBDD9E}" srcOrd="2" destOrd="0" presId="urn:microsoft.com/office/officeart/2005/8/layout/vList2"/>
    <dgm:cxn modelId="{9F1DD506-5D96-4D0C-996A-47ABC8F9D3EA}" type="presParOf" srcId="{426530DB-7112-4DA8-B0D1-CC014F9CDE10}" destId="{034AF493-9432-494C-9561-A53D0328403B}" srcOrd="3" destOrd="0" presId="urn:microsoft.com/office/officeart/2005/8/layout/vList2"/>
    <dgm:cxn modelId="{4CB94D4D-61AA-47EE-AA02-BA98342875CB}" type="presParOf" srcId="{426530DB-7112-4DA8-B0D1-CC014F9CDE10}" destId="{7457DF89-7F43-4483-BC54-06539A52E358}" srcOrd="4" destOrd="0" presId="urn:microsoft.com/office/officeart/2005/8/layout/vList2"/>
    <dgm:cxn modelId="{5A2800A8-0A46-4871-A465-BB8DE7F87581}" type="presParOf" srcId="{426530DB-7112-4DA8-B0D1-CC014F9CDE10}" destId="{E455612B-3D47-44DF-808D-E86D2BCEA71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257F5E-E90C-4F43-9C87-77C4AA0005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F63272-5A10-4D60-851C-E22D965D12F1}">
      <dgm:prSet/>
      <dgm:spPr/>
      <dgm:t>
        <a:bodyPr/>
        <a:lstStyle/>
        <a:p>
          <a:pPr rtl="0"/>
          <a:r>
            <a:rPr lang="en-US"/>
            <a:t>Nocturnal attacks lasting for 15 minutes to 3 hours</a:t>
          </a:r>
        </a:p>
      </dgm:t>
    </dgm:pt>
    <dgm:pt modelId="{763307F7-4F12-4F41-863E-EF023A24A1DF}" type="parTrans" cxnId="{C70F5CB7-E15D-4FA7-846F-D171F3844E53}">
      <dgm:prSet/>
      <dgm:spPr/>
      <dgm:t>
        <a:bodyPr/>
        <a:lstStyle/>
        <a:p>
          <a:endParaRPr lang="en-US"/>
        </a:p>
      </dgm:t>
    </dgm:pt>
    <dgm:pt modelId="{35965CE4-9BF2-431C-8E17-15682478DEB0}" type="sibTrans" cxnId="{C70F5CB7-E15D-4FA7-846F-D171F3844E53}">
      <dgm:prSet/>
      <dgm:spPr/>
      <dgm:t>
        <a:bodyPr/>
        <a:lstStyle/>
        <a:p>
          <a:endParaRPr lang="en-US"/>
        </a:p>
      </dgm:t>
    </dgm:pt>
    <dgm:pt modelId="{3A585E46-B9C3-4E6C-AD75-4539CF976B2E}">
      <dgm:prSet/>
      <dgm:spPr/>
      <dgm:t>
        <a:bodyPr/>
        <a:lstStyle/>
        <a:p>
          <a:pPr rtl="0"/>
          <a:r>
            <a:rPr lang="en-US" dirty="0"/>
            <a:t>Excruciating pain</a:t>
          </a:r>
        </a:p>
      </dgm:t>
    </dgm:pt>
    <dgm:pt modelId="{AEAD1DB9-13B1-47EB-8F5E-4321473A2C98}" type="parTrans" cxnId="{3B448BE4-4001-4E83-A32F-005612D255E8}">
      <dgm:prSet/>
      <dgm:spPr/>
      <dgm:t>
        <a:bodyPr/>
        <a:lstStyle/>
        <a:p>
          <a:endParaRPr lang="en-US"/>
        </a:p>
      </dgm:t>
    </dgm:pt>
    <dgm:pt modelId="{16BA8F66-E320-4AB2-8666-0909BE457730}" type="sibTrans" cxnId="{3B448BE4-4001-4E83-A32F-005612D255E8}">
      <dgm:prSet/>
      <dgm:spPr/>
      <dgm:t>
        <a:bodyPr/>
        <a:lstStyle/>
        <a:p>
          <a:endParaRPr lang="en-US"/>
        </a:p>
      </dgm:t>
    </dgm:pt>
    <dgm:pt modelId="{033DDC2D-98AE-44E5-B90A-5090B0D2D96C}">
      <dgm:prSet/>
      <dgm:spPr/>
      <dgm:t>
        <a:bodyPr/>
        <a:lstStyle/>
        <a:p>
          <a:pPr rtl="0"/>
          <a:r>
            <a:rPr lang="en-US" dirty="0"/>
            <a:t>Seasonal predisposition</a:t>
          </a:r>
        </a:p>
      </dgm:t>
    </dgm:pt>
    <dgm:pt modelId="{5511F0EE-576E-444F-9D94-D803AA3830A9}" type="parTrans" cxnId="{83F420B8-D32E-4FB2-95CC-074A730511AE}">
      <dgm:prSet/>
      <dgm:spPr/>
      <dgm:t>
        <a:bodyPr/>
        <a:lstStyle/>
        <a:p>
          <a:endParaRPr lang="en-US"/>
        </a:p>
      </dgm:t>
    </dgm:pt>
    <dgm:pt modelId="{C60A9133-49FE-4223-9AB2-1B0022FA8330}" type="sibTrans" cxnId="{83F420B8-D32E-4FB2-95CC-074A730511AE}">
      <dgm:prSet/>
      <dgm:spPr/>
      <dgm:t>
        <a:bodyPr/>
        <a:lstStyle/>
        <a:p>
          <a:endParaRPr lang="en-US"/>
        </a:p>
      </dgm:t>
    </dgm:pt>
    <dgm:pt modelId="{34E64391-7D82-4699-BEE1-F9EAB93EBF12}">
      <dgm:prSet/>
      <dgm:spPr/>
      <dgm:t>
        <a:bodyPr/>
        <a:lstStyle/>
        <a:p>
          <a:pPr rtl="0"/>
          <a:r>
            <a:rPr lang="en-US" dirty="0"/>
            <a:t>Male predominance</a:t>
          </a:r>
        </a:p>
      </dgm:t>
    </dgm:pt>
    <dgm:pt modelId="{FD3085E5-534C-4D96-A0F0-F91890E584C8}" type="parTrans" cxnId="{5F0E5234-8CAB-4696-A54A-E5FC28FC1AB0}">
      <dgm:prSet/>
      <dgm:spPr/>
      <dgm:t>
        <a:bodyPr/>
        <a:lstStyle/>
        <a:p>
          <a:endParaRPr lang="en-US"/>
        </a:p>
      </dgm:t>
    </dgm:pt>
    <dgm:pt modelId="{074D0836-43B9-4C2F-9A8B-2878DF94E2A0}" type="sibTrans" cxnId="{5F0E5234-8CAB-4696-A54A-E5FC28FC1AB0}">
      <dgm:prSet/>
      <dgm:spPr/>
      <dgm:t>
        <a:bodyPr/>
        <a:lstStyle/>
        <a:p>
          <a:endParaRPr lang="en-US"/>
        </a:p>
      </dgm:t>
    </dgm:pt>
    <dgm:pt modelId="{D465F764-55F2-4665-9934-91BCFA177216}">
      <dgm:prSet/>
      <dgm:spPr/>
      <dgm:t>
        <a:bodyPr/>
        <a:lstStyle/>
        <a:p>
          <a:pPr rtl="0"/>
          <a:r>
            <a:rPr lang="en-US" dirty="0"/>
            <a:t>Episodic form is most common</a:t>
          </a:r>
        </a:p>
      </dgm:t>
    </dgm:pt>
    <dgm:pt modelId="{E801B6DA-507F-4F19-A62D-1BB2465FDCC2}" type="parTrans" cxnId="{C25EE046-DE67-4EFC-B084-DD9F9969E3DC}">
      <dgm:prSet/>
      <dgm:spPr/>
    </dgm:pt>
    <dgm:pt modelId="{2911F83F-B71C-4916-B807-4B114E4F66F8}" type="sibTrans" cxnId="{C25EE046-DE67-4EFC-B084-DD9F9969E3DC}">
      <dgm:prSet/>
      <dgm:spPr/>
    </dgm:pt>
    <dgm:pt modelId="{B4BA8D19-0AB9-45B7-8A7D-577B59B1A781}">
      <dgm:prSet/>
      <dgm:spPr/>
      <dgm:t>
        <a:bodyPr/>
        <a:lstStyle/>
        <a:p>
          <a:pPr rtl="0"/>
          <a:r>
            <a:rPr lang="en-US" dirty="0"/>
            <a:t>Attacks occur once every other day to 8 times/day</a:t>
          </a:r>
        </a:p>
      </dgm:t>
    </dgm:pt>
    <dgm:pt modelId="{9CC50A13-5480-457D-B035-B8D964F8B7F5}" type="parTrans" cxnId="{7BD56E09-08FE-4167-B244-4EA7DEC64834}">
      <dgm:prSet/>
      <dgm:spPr/>
    </dgm:pt>
    <dgm:pt modelId="{FA2CDF5E-8E89-40BE-8FF4-C692CE8D10A0}" type="sibTrans" cxnId="{7BD56E09-08FE-4167-B244-4EA7DEC64834}">
      <dgm:prSet/>
      <dgm:spPr/>
    </dgm:pt>
    <dgm:pt modelId="{A26BE55A-FE97-4C80-95D8-9CE5F0DC9472}" type="pres">
      <dgm:prSet presAssocID="{85257F5E-E90C-4F43-9C87-77C4AA000569}" presName="linear" presStyleCnt="0">
        <dgm:presLayoutVars>
          <dgm:animLvl val="lvl"/>
          <dgm:resizeHandles val="exact"/>
        </dgm:presLayoutVars>
      </dgm:prSet>
      <dgm:spPr/>
    </dgm:pt>
    <dgm:pt modelId="{7DD7C2E8-12CD-4118-B270-E7EAD98FB7C6}" type="pres">
      <dgm:prSet presAssocID="{6FF63272-5A10-4D60-851C-E22D965D12F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D0E0A35-5A3D-4BFC-BEE0-6BC1697CAB78}" type="pres">
      <dgm:prSet presAssocID="{6FF63272-5A10-4D60-851C-E22D965D12F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BD56E09-08FE-4167-B244-4EA7DEC64834}" srcId="{6FF63272-5A10-4D60-851C-E22D965D12F1}" destId="{B4BA8D19-0AB9-45B7-8A7D-577B59B1A781}" srcOrd="0" destOrd="0" parTransId="{9CC50A13-5480-457D-B035-B8D964F8B7F5}" sibTransId="{FA2CDF5E-8E89-40BE-8FF4-C692CE8D10A0}"/>
    <dgm:cxn modelId="{5F0E5234-8CAB-4696-A54A-E5FC28FC1AB0}" srcId="{6FF63272-5A10-4D60-851C-E22D965D12F1}" destId="{34E64391-7D82-4699-BEE1-F9EAB93EBF12}" srcOrd="4" destOrd="0" parTransId="{FD3085E5-534C-4D96-A0F0-F91890E584C8}" sibTransId="{074D0836-43B9-4C2F-9A8B-2878DF94E2A0}"/>
    <dgm:cxn modelId="{A40F9161-D9B9-4675-9F5B-A4A09F41D540}" type="presOf" srcId="{85257F5E-E90C-4F43-9C87-77C4AA000569}" destId="{A26BE55A-FE97-4C80-95D8-9CE5F0DC9472}" srcOrd="0" destOrd="0" presId="urn:microsoft.com/office/officeart/2005/8/layout/vList2"/>
    <dgm:cxn modelId="{C25EE046-DE67-4EFC-B084-DD9F9969E3DC}" srcId="{6FF63272-5A10-4D60-851C-E22D965D12F1}" destId="{D465F764-55F2-4665-9934-91BCFA177216}" srcOrd="2" destOrd="0" parTransId="{E801B6DA-507F-4F19-A62D-1BB2465FDCC2}" sibTransId="{2911F83F-B71C-4916-B807-4B114E4F66F8}"/>
    <dgm:cxn modelId="{D84B536D-DA91-4F7F-B0F1-9E0A8A35AE78}" type="presOf" srcId="{34E64391-7D82-4699-BEE1-F9EAB93EBF12}" destId="{6D0E0A35-5A3D-4BFC-BEE0-6BC1697CAB78}" srcOrd="0" destOrd="4" presId="urn:microsoft.com/office/officeart/2005/8/layout/vList2"/>
    <dgm:cxn modelId="{25A99272-B0E6-480E-813D-231ABD346FF8}" type="presOf" srcId="{6FF63272-5A10-4D60-851C-E22D965D12F1}" destId="{7DD7C2E8-12CD-4118-B270-E7EAD98FB7C6}" srcOrd="0" destOrd="0" presId="urn:microsoft.com/office/officeart/2005/8/layout/vList2"/>
    <dgm:cxn modelId="{1663908A-72EB-4A40-B4C9-016184152C0E}" type="presOf" srcId="{D465F764-55F2-4665-9934-91BCFA177216}" destId="{6D0E0A35-5A3D-4BFC-BEE0-6BC1697CAB78}" srcOrd="0" destOrd="2" presId="urn:microsoft.com/office/officeart/2005/8/layout/vList2"/>
    <dgm:cxn modelId="{57E50A8D-AA0D-43F2-A929-BCDF383BF634}" type="presOf" srcId="{033DDC2D-98AE-44E5-B90A-5090B0D2D96C}" destId="{6D0E0A35-5A3D-4BFC-BEE0-6BC1697CAB78}" srcOrd="0" destOrd="3" presId="urn:microsoft.com/office/officeart/2005/8/layout/vList2"/>
    <dgm:cxn modelId="{C70F5CB7-E15D-4FA7-846F-D171F3844E53}" srcId="{85257F5E-E90C-4F43-9C87-77C4AA000569}" destId="{6FF63272-5A10-4D60-851C-E22D965D12F1}" srcOrd="0" destOrd="0" parTransId="{763307F7-4F12-4F41-863E-EF023A24A1DF}" sibTransId="{35965CE4-9BF2-431C-8E17-15682478DEB0}"/>
    <dgm:cxn modelId="{83F420B8-D32E-4FB2-95CC-074A730511AE}" srcId="{6FF63272-5A10-4D60-851C-E22D965D12F1}" destId="{033DDC2D-98AE-44E5-B90A-5090B0D2D96C}" srcOrd="3" destOrd="0" parTransId="{5511F0EE-576E-444F-9D94-D803AA3830A9}" sibTransId="{C60A9133-49FE-4223-9AB2-1B0022FA8330}"/>
    <dgm:cxn modelId="{1B64C0BE-B665-418F-9CED-721ECDFCC5CC}" type="presOf" srcId="{3A585E46-B9C3-4E6C-AD75-4539CF976B2E}" destId="{6D0E0A35-5A3D-4BFC-BEE0-6BC1697CAB78}" srcOrd="0" destOrd="1" presId="urn:microsoft.com/office/officeart/2005/8/layout/vList2"/>
    <dgm:cxn modelId="{3B448BE4-4001-4E83-A32F-005612D255E8}" srcId="{6FF63272-5A10-4D60-851C-E22D965D12F1}" destId="{3A585E46-B9C3-4E6C-AD75-4539CF976B2E}" srcOrd="1" destOrd="0" parTransId="{AEAD1DB9-13B1-47EB-8F5E-4321473A2C98}" sibTransId="{16BA8F66-E320-4AB2-8666-0909BE457730}"/>
    <dgm:cxn modelId="{A8CAD9F9-BDDA-4BEB-8A1C-1945E8ADCDF8}" type="presOf" srcId="{B4BA8D19-0AB9-45B7-8A7D-577B59B1A781}" destId="{6D0E0A35-5A3D-4BFC-BEE0-6BC1697CAB78}" srcOrd="0" destOrd="0" presId="urn:microsoft.com/office/officeart/2005/8/layout/vList2"/>
    <dgm:cxn modelId="{DE562F19-9BAC-4762-A450-3F577B7FE175}" type="presParOf" srcId="{A26BE55A-FE97-4C80-95D8-9CE5F0DC9472}" destId="{7DD7C2E8-12CD-4118-B270-E7EAD98FB7C6}" srcOrd="0" destOrd="0" presId="urn:microsoft.com/office/officeart/2005/8/layout/vList2"/>
    <dgm:cxn modelId="{2A23E894-AA15-43A4-BDD1-306850853F1B}" type="presParOf" srcId="{A26BE55A-FE97-4C80-95D8-9CE5F0DC9472}" destId="{6D0E0A35-5A3D-4BFC-BEE0-6BC1697CAB7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7D90F0-4F0D-4F3D-B7F0-79D2942AC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60D57A-8740-4555-921E-C5B18E7AE93D}">
      <dgm:prSet/>
      <dgm:spPr/>
      <dgm:t>
        <a:bodyPr/>
        <a:lstStyle/>
        <a:p>
          <a:pPr rtl="0"/>
          <a:r>
            <a:rPr lang="en-US"/>
            <a:t>Severe attacks lasting 2-30 minutes</a:t>
          </a:r>
        </a:p>
      </dgm:t>
    </dgm:pt>
    <dgm:pt modelId="{64A41E61-5903-4976-8307-8E196311D9D4}" type="parTrans" cxnId="{00DB0280-B2E8-49F3-ACE5-F96F46F9BC35}">
      <dgm:prSet/>
      <dgm:spPr/>
      <dgm:t>
        <a:bodyPr/>
        <a:lstStyle/>
        <a:p>
          <a:endParaRPr lang="en-US"/>
        </a:p>
      </dgm:t>
    </dgm:pt>
    <dgm:pt modelId="{83A45744-69B6-4223-A97B-C7C628E8ED69}" type="sibTrans" cxnId="{00DB0280-B2E8-49F3-ACE5-F96F46F9BC35}">
      <dgm:prSet/>
      <dgm:spPr/>
      <dgm:t>
        <a:bodyPr/>
        <a:lstStyle/>
        <a:p>
          <a:endParaRPr lang="en-US"/>
        </a:p>
      </dgm:t>
    </dgm:pt>
    <dgm:pt modelId="{138E8968-FA41-46C1-A33C-8BA0A22724FD}">
      <dgm:prSet/>
      <dgm:spPr/>
      <dgm:t>
        <a:bodyPr/>
        <a:lstStyle/>
        <a:p>
          <a:pPr rtl="0"/>
          <a:r>
            <a:rPr lang="en-US" dirty="0"/>
            <a:t>&gt;5x/day</a:t>
          </a:r>
        </a:p>
      </dgm:t>
    </dgm:pt>
    <dgm:pt modelId="{C8B5E7B0-F875-4E53-B239-BD9673F5D23A}" type="parTrans" cxnId="{387C6409-E35D-4F62-890C-C24EEBA1B67A}">
      <dgm:prSet/>
      <dgm:spPr/>
      <dgm:t>
        <a:bodyPr/>
        <a:lstStyle/>
        <a:p>
          <a:endParaRPr lang="en-US"/>
        </a:p>
      </dgm:t>
    </dgm:pt>
    <dgm:pt modelId="{BAF53FF1-05F8-4476-8085-CEBEA4B6736F}" type="sibTrans" cxnId="{387C6409-E35D-4F62-890C-C24EEBA1B67A}">
      <dgm:prSet/>
      <dgm:spPr/>
      <dgm:t>
        <a:bodyPr/>
        <a:lstStyle/>
        <a:p>
          <a:endParaRPr lang="en-US"/>
        </a:p>
      </dgm:t>
    </dgm:pt>
    <dgm:pt modelId="{2C155392-D588-44AB-AF6F-44664224EEF9}">
      <dgm:prSet/>
      <dgm:spPr/>
      <dgm:t>
        <a:bodyPr/>
        <a:lstStyle/>
        <a:p>
          <a:pPr rtl="0"/>
          <a:r>
            <a:rPr lang="en-US"/>
            <a:t>Chronic PH is most common</a:t>
          </a:r>
        </a:p>
      </dgm:t>
    </dgm:pt>
    <dgm:pt modelId="{67A92BC5-31A1-4436-9980-51DAE328EF52}" type="parTrans" cxnId="{5BBEB9B3-1927-444A-A54C-AB3D3AF74EC7}">
      <dgm:prSet/>
      <dgm:spPr/>
      <dgm:t>
        <a:bodyPr/>
        <a:lstStyle/>
        <a:p>
          <a:endParaRPr lang="en-US"/>
        </a:p>
      </dgm:t>
    </dgm:pt>
    <dgm:pt modelId="{1901CECD-6DC0-4BC4-A45C-487518D632B5}" type="sibTrans" cxnId="{5BBEB9B3-1927-444A-A54C-AB3D3AF74EC7}">
      <dgm:prSet/>
      <dgm:spPr/>
      <dgm:t>
        <a:bodyPr/>
        <a:lstStyle/>
        <a:p>
          <a:endParaRPr lang="en-US"/>
        </a:p>
      </dgm:t>
    </dgm:pt>
    <dgm:pt modelId="{834CC3C2-8F42-4006-90E6-474A00DDE205}">
      <dgm:prSet/>
      <dgm:spPr/>
      <dgm:t>
        <a:bodyPr/>
        <a:lstStyle/>
        <a:p>
          <a:pPr rtl="0"/>
          <a:r>
            <a:rPr lang="en-US"/>
            <a:t>Slight female predominance </a:t>
          </a:r>
        </a:p>
      </dgm:t>
    </dgm:pt>
    <dgm:pt modelId="{D9D687CC-5644-4ED6-BF04-A50F8E1A0BB5}" type="parTrans" cxnId="{152DBF74-3411-47B0-B2F5-F998A3D391FE}">
      <dgm:prSet/>
      <dgm:spPr/>
      <dgm:t>
        <a:bodyPr/>
        <a:lstStyle/>
        <a:p>
          <a:endParaRPr lang="en-US"/>
        </a:p>
      </dgm:t>
    </dgm:pt>
    <dgm:pt modelId="{0B31A46F-8DD4-43A0-8325-23DD5149AA23}" type="sibTrans" cxnId="{152DBF74-3411-47B0-B2F5-F998A3D391FE}">
      <dgm:prSet/>
      <dgm:spPr/>
      <dgm:t>
        <a:bodyPr/>
        <a:lstStyle/>
        <a:p>
          <a:endParaRPr lang="en-US"/>
        </a:p>
      </dgm:t>
    </dgm:pt>
    <dgm:pt modelId="{6AF3ACE9-5042-41CF-B8FB-DC3B0FFEB88D}">
      <dgm:prSet/>
      <dgm:spPr/>
      <dgm:t>
        <a:bodyPr/>
        <a:lstStyle/>
        <a:p>
          <a:pPr rtl="0"/>
          <a:r>
            <a:rPr lang="en-US" dirty="0"/>
            <a:t>Dramatic response to indomethacin</a:t>
          </a:r>
        </a:p>
      </dgm:t>
    </dgm:pt>
    <dgm:pt modelId="{49D37154-0D10-4298-8FAF-82CF75514022}" type="parTrans" cxnId="{DEB03233-77F1-4A84-9CA1-89C1FE4357C5}">
      <dgm:prSet/>
      <dgm:spPr/>
      <dgm:t>
        <a:bodyPr/>
        <a:lstStyle/>
        <a:p>
          <a:endParaRPr lang="en-US"/>
        </a:p>
      </dgm:t>
    </dgm:pt>
    <dgm:pt modelId="{E7896A92-22AC-4D90-862C-A351B0D2D2AB}" type="sibTrans" cxnId="{DEB03233-77F1-4A84-9CA1-89C1FE4357C5}">
      <dgm:prSet/>
      <dgm:spPr/>
      <dgm:t>
        <a:bodyPr/>
        <a:lstStyle/>
        <a:p>
          <a:endParaRPr lang="en-US"/>
        </a:p>
      </dgm:t>
    </dgm:pt>
    <dgm:pt modelId="{6E2D65B3-4EFF-49E8-A5E9-E4A5AAD10887}" type="pres">
      <dgm:prSet presAssocID="{557D90F0-4F0D-4F3D-B7F0-79D2942AC152}" presName="linear" presStyleCnt="0">
        <dgm:presLayoutVars>
          <dgm:animLvl val="lvl"/>
          <dgm:resizeHandles val="exact"/>
        </dgm:presLayoutVars>
      </dgm:prSet>
      <dgm:spPr/>
    </dgm:pt>
    <dgm:pt modelId="{F0E6DB5C-7B9D-4F1D-8DFA-442EA8F7BD61}" type="pres">
      <dgm:prSet presAssocID="{3060D57A-8740-4555-921E-C5B18E7AE93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B10F609-B302-42B3-990D-49367C6F0682}" type="pres">
      <dgm:prSet presAssocID="{3060D57A-8740-4555-921E-C5B18E7AE93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87C6409-E35D-4F62-890C-C24EEBA1B67A}" srcId="{3060D57A-8740-4555-921E-C5B18E7AE93D}" destId="{138E8968-FA41-46C1-A33C-8BA0A22724FD}" srcOrd="0" destOrd="0" parTransId="{C8B5E7B0-F875-4E53-B239-BD9673F5D23A}" sibTransId="{BAF53FF1-05F8-4476-8085-CEBEA4B6736F}"/>
    <dgm:cxn modelId="{F15E5E1E-389F-4663-A554-B419012C591D}" type="presOf" srcId="{138E8968-FA41-46C1-A33C-8BA0A22724FD}" destId="{6B10F609-B302-42B3-990D-49367C6F0682}" srcOrd="0" destOrd="0" presId="urn:microsoft.com/office/officeart/2005/8/layout/vList2"/>
    <dgm:cxn modelId="{4F59272B-32FD-4B4B-9320-B5B404FCA864}" type="presOf" srcId="{557D90F0-4F0D-4F3D-B7F0-79D2942AC152}" destId="{6E2D65B3-4EFF-49E8-A5E9-E4A5AAD10887}" srcOrd="0" destOrd="0" presId="urn:microsoft.com/office/officeart/2005/8/layout/vList2"/>
    <dgm:cxn modelId="{670AFE30-DC05-4C63-BE6B-2F47494C1463}" type="presOf" srcId="{834CC3C2-8F42-4006-90E6-474A00DDE205}" destId="{6B10F609-B302-42B3-990D-49367C6F0682}" srcOrd="0" destOrd="2" presId="urn:microsoft.com/office/officeart/2005/8/layout/vList2"/>
    <dgm:cxn modelId="{DEB03233-77F1-4A84-9CA1-89C1FE4357C5}" srcId="{3060D57A-8740-4555-921E-C5B18E7AE93D}" destId="{6AF3ACE9-5042-41CF-B8FB-DC3B0FFEB88D}" srcOrd="3" destOrd="0" parTransId="{49D37154-0D10-4298-8FAF-82CF75514022}" sibTransId="{E7896A92-22AC-4D90-862C-A351B0D2D2AB}"/>
    <dgm:cxn modelId="{C267503F-744F-4405-963B-A4C9E140FE3E}" type="presOf" srcId="{2C155392-D588-44AB-AF6F-44664224EEF9}" destId="{6B10F609-B302-42B3-990D-49367C6F0682}" srcOrd="0" destOrd="1" presId="urn:microsoft.com/office/officeart/2005/8/layout/vList2"/>
    <dgm:cxn modelId="{80659344-7A66-4AD0-A851-6350F23B0BEA}" type="presOf" srcId="{3060D57A-8740-4555-921E-C5B18E7AE93D}" destId="{F0E6DB5C-7B9D-4F1D-8DFA-442EA8F7BD61}" srcOrd="0" destOrd="0" presId="urn:microsoft.com/office/officeart/2005/8/layout/vList2"/>
    <dgm:cxn modelId="{152DBF74-3411-47B0-B2F5-F998A3D391FE}" srcId="{3060D57A-8740-4555-921E-C5B18E7AE93D}" destId="{834CC3C2-8F42-4006-90E6-474A00DDE205}" srcOrd="2" destOrd="0" parTransId="{D9D687CC-5644-4ED6-BF04-A50F8E1A0BB5}" sibTransId="{0B31A46F-8DD4-43A0-8325-23DD5149AA23}"/>
    <dgm:cxn modelId="{00DB0280-B2E8-49F3-ACE5-F96F46F9BC35}" srcId="{557D90F0-4F0D-4F3D-B7F0-79D2942AC152}" destId="{3060D57A-8740-4555-921E-C5B18E7AE93D}" srcOrd="0" destOrd="0" parTransId="{64A41E61-5903-4976-8307-8E196311D9D4}" sibTransId="{83A45744-69B6-4223-A97B-C7C628E8ED69}"/>
    <dgm:cxn modelId="{ABF0A385-C7DE-4EB9-A669-AF5AC81919DE}" type="presOf" srcId="{6AF3ACE9-5042-41CF-B8FB-DC3B0FFEB88D}" destId="{6B10F609-B302-42B3-990D-49367C6F0682}" srcOrd="0" destOrd="3" presId="urn:microsoft.com/office/officeart/2005/8/layout/vList2"/>
    <dgm:cxn modelId="{5BBEB9B3-1927-444A-A54C-AB3D3AF74EC7}" srcId="{3060D57A-8740-4555-921E-C5B18E7AE93D}" destId="{2C155392-D588-44AB-AF6F-44664224EEF9}" srcOrd="1" destOrd="0" parTransId="{67A92BC5-31A1-4436-9980-51DAE328EF52}" sibTransId="{1901CECD-6DC0-4BC4-A45C-487518D632B5}"/>
    <dgm:cxn modelId="{69DE180A-0ED8-4FE3-BCD9-3E4FEEC37D47}" type="presParOf" srcId="{6E2D65B3-4EFF-49E8-A5E9-E4A5AAD10887}" destId="{F0E6DB5C-7B9D-4F1D-8DFA-442EA8F7BD61}" srcOrd="0" destOrd="0" presId="urn:microsoft.com/office/officeart/2005/8/layout/vList2"/>
    <dgm:cxn modelId="{30A74BD4-6CC8-4793-95EA-4B9D3A1D8E0C}" type="presParOf" srcId="{6E2D65B3-4EFF-49E8-A5E9-E4A5AAD10887}" destId="{6B10F609-B302-42B3-990D-49367C6F06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3F2D2C-94C6-49D4-AD67-A9002E7E28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BB9B40-1C66-42B6-A676-01FD1E8907C9}">
      <dgm:prSet/>
      <dgm:spPr/>
      <dgm:t>
        <a:bodyPr/>
        <a:lstStyle/>
        <a:p>
          <a:pPr rtl="0"/>
          <a:r>
            <a:rPr lang="en-US"/>
            <a:t>Baseline constant aching pain with sharp/stabbing/throbbing exacerbations</a:t>
          </a:r>
        </a:p>
      </dgm:t>
    </dgm:pt>
    <dgm:pt modelId="{4C861862-6CFC-4019-A895-C1BE5CF33D67}" type="parTrans" cxnId="{3E6BC68F-2512-4033-865A-2CFA7B371BDB}">
      <dgm:prSet/>
      <dgm:spPr/>
      <dgm:t>
        <a:bodyPr/>
        <a:lstStyle/>
        <a:p>
          <a:endParaRPr lang="en-US"/>
        </a:p>
      </dgm:t>
    </dgm:pt>
    <dgm:pt modelId="{F320CA1B-D567-495F-96B1-1C198CC34D30}" type="sibTrans" cxnId="{3E6BC68F-2512-4033-865A-2CFA7B371BDB}">
      <dgm:prSet/>
      <dgm:spPr/>
      <dgm:t>
        <a:bodyPr/>
        <a:lstStyle/>
        <a:p>
          <a:endParaRPr lang="en-US"/>
        </a:p>
      </dgm:t>
    </dgm:pt>
    <dgm:pt modelId="{0F3CB1B7-E960-43E1-90AA-1C5FA8B45E17}">
      <dgm:prSet/>
      <dgm:spPr/>
      <dgm:t>
        <a:bodyPr/>
        <a:lstStyle/>
        <a:p>
          <a:pPr rtl="0"/>
          <a:r>
            <a:rPr lang="en-US"/>
            <a:t>Unremitting form is most common</a:t>
          </a:r>
        </a:p>
      </dgm:t>
    </dgm:pt>
    <dgm:pt modelId="{85B0A924-A1D0-4662-A014-9EF03B6E0DF4}" type="parTrans" cxnId="{21B0621A-BF1E-4496-A440-23263C505424}">
      <dgm:prSet/>
      <dgm:spPr/>
      <dgm:t>
        <a:bodyPr/>
        <a:lstStyle/>
        <a:p>
          <a:endParaRPr lang="en-US"/>
        </a:p>
      </dgm:t>
    </dgm:pt>
    <dgm:pt modelId="{EC18AE60-370E-4E2A-BCE3-AD7CE6FDB84C}" type="sibTrans" cxnId="{21B0621A-BF1E-4496-A440-23263C505424}">
      <dgm:prSet/>
      <dgm:spPr/>
      <dgm:t>
        <a:bodyPr/>
        <a:lstStyle/>
        <a:p>
          <a:endParaRPr lang="en-US"/>
        </a:p>
      </dgm:t>
    </dgm:pt>
    <dgm:pt modelId="{551D4083-D0E2-4406-A369-2A21BB2919C1}">
      <dgm:prSet/>
      <dgm:spPr/>
      <dgm:t>
        <a:bodyPr/>
        <a:lstStyle/>
        <a:p>
          <a:pPr rtl="0"/>
          <a:r>
            <a:rPr lang="en-US"/>
            <a:t>Exacerbations lasting 30 minutes to 3 days</a:t>
          </a:r>
        </a:p>
      </dgm:t>
    </dgm:pt>
    <dgm:pt modelId="{C142FBD5-92AF-4C20-B89B-C7DB5DDB18EE}" type="parTrans" cxnId="{2AEACC02-0F31-4FF0-AF06-6E6DB49FB3A2}">
      <dgm:prSet/>
      <dgm:spPr/>
      <dgm:t>
        <a:bodyPr/>
        <a:lstStyle/>
        <a:p>
          <a:endParaRPr lang="en-US"/>
        </a:p>
      </dgm:t>
    </dgm:pt>
    <dgm:pt modelId="{EDBF50DD-F9A9-4922-AF67-B020A7B791C4}" type="sibTrans" cxnId="{2AEACC02-0F31-4FF0-AF06-6E6DB49FB3A2}">
      <dgm:prSet/>
      <dgm:spPr/>
      <dgm:t>
        <a:bodyPr/>
        <a:lstStyle/>
        <a:p>
          <a:endParaRPr lang="en-US"/>
        </a:p>
      </dgm:t>
    </dgm:pt>
    <dgm:pt modelId="{D3E905BF-57A5-45A5-9017-4FE4D558741D}">
      <dgm:prSet/>
      <dgm:spPr/>
      <dgm:t>
        <a:bodyPr/>
        <a:lstStyle/>
        <a:p>
          <a:pPr rtl="0"/>
          <a:r>
            <a:rPr lang="en-US" dirty="0"/>
            <a:t>Female predominance</a:t>
          </a:r>
        </a:p>
      </dgm:t>
    </dgm:pt>
    <dgm:pt modelId="{D5082665-1863-49CE-8AFE-E4B86B49B204}" type="parTrans" cxnId="{87555037-8C86-455E-8790-E9DF87A5F81F}">
      <dgm:prSet/>
      <dgm:spPr/>
      <dgm:t>
        <a:bodyPr/>
        <a:lstStyle/>
        <a:p>
          <a:endParaRPr lang="en-US"/>
        </a:p>
      </dgm:t>
    </dgm:pt>
    <dgm:pt modelId="{0B128030-8464-49B2-9214-BED81537B0E1}" type="sibTrans" cxnId="{87555037-8C86-455E-8790-E9DF87A5F81F}">
      <dgm:prSet/>
      <dgm:spPr/>
      <dgm:t>
        <a:bodyPr/>
        <a:lstStyle/>
        <a:p>
          <a:endParaRPr lang="en-US"/>
        </a:p>
      </dgm:t>
    </dgm:pt>
    <dgm:pt modelId="{D3F6B56F-77E7-4972-8C87-2AEE45D5CB46}">
      <dgm:prSet/>
      <dgm:spPr/>
      <dgm:t>
        <a:bodyPr/>
        <a:lstStyle/>
        <a:p>
          <a:pPr rtl="0"/>
          <a:r>
            <a:rPr lang="en-US" dirty="0"/>
            <a:t>Responds to indomethacin</a:t>
          </a:r>
        </a:p>
      </dgm:t>
    </dgm:pt>
    <dgm:pt modelId="{E00677B0-C056-476C-99E4-2C03FF44398E}" type="parTrans" cxnId="{9598FC79-1F3F-49F8-9B58-2DDB9BB2047F}">
      <dgm:prSet/>
      <dgm:spPr/>
    </dgm:pt>
    <dgm:pt modelId="{05AD43CB-0F16-4D36-B7A0-ADD36050754F}" type="sibTrans" cxnId="{9598FC79-1F3F-49F8-9B58-2DDB9BB2047F}">
      <dgm:prSet/>
      <dgm:spPr/>
    </dgm:pt>
    <dgm:pt modelId="{E5885B07-AE7B-419D-AD8A-0142F466279B}" type="pres">
      <dgm:prSet presAssocID="{1A3F2D2C-94C6-49D4-AD67-A9002E7E2885}" presName="linear" presStyleCnt="0">
        <dgm:presLayoutVars>
          <dgm:animLvl val="lvl"/>
          <dgm:resizeHandles val="exact"/>
        </dgm:presLayoutVars>
      </dgm:prSet>
      <dgm:spPr/>
    </dgm:pt>
    <dgm:pt modelId="{5150ED7B-BDA5-4E4A-B1DF-1173DCD6E194}" type="pres">
      <dgm:prSet presAssocID="{91BB9B40-1C66-42B6-A676-01FD1E8907C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DECAA5B-74E3-4163-8651-31F97AF8118A}" type="pres">
      <dgm:prSet presAssocID="{91BB9B40-1C66-42B6-A676-01FD1E8907C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AEACC02-0F31-4FF0-AF06-6E6DB49FB3A2}" srcId="{91BB9B40-1C66-42B6-A676-01FD1E8907C9}" destId="{551D4083-D0E2-4406-A369-2A21BB2919C1}" srcOrd="1" destOrd="0" parTransId="{C142FBD5-92AF-4C20-B89B-C7DB5DDB18EE}" sibTransId="{EDBF50DD-F9A9-4922-AF67-B020A7B791C4}"/>
    <dgm:cxn modelId="{21B0621A-BF1E-4496-A440-23263C505424}" srcId="{91BB9B40-1C66-42B6-A676-01FD1E8907C9}" destId="{0F3CB1B7-E960-43E1-90AA-1C5FA8B45E17}" srcOrd="0" destOrd="0" parTransId="{85B0A924-A1D0-4662-A014-9EF03B6E0DF4}" sibTransId="{EC18AE60-370E-4E2A-BCE3-AD7CE6FDB84C}"/>
    <dgm:cxn modelId="{77B47F1E-22A1-4B6C-9847-CE98D5014AF2}" type="presOf" srcId="{D3F6B56F-77E7-4972-8C87-2AEE45D5CB46}" destId="{0DECAA5B-74E3-4163-8651-31F97AF8118A}" srcOrd="0" destOrd="3" presId="urn:microsoft.com/office/officeart/2005/8/layout/vList2"/>
    <dgm:cxn modelId="{9F0ACF28-1E38-4CB5-B507-1863F79984E1}" type="presOf" srcId="{0F3CB1B7-E960-43E1-90AA-1C5FA8B45E17}" destId="{0DECAA5B-74E3-4163-8651-31F97AF8118A}" srcOrd="0" destOrd="0" presId="urn:microsoft.com/office/officeart/2005/8/layout/vList2"/>
    <dgm:cxn modelId="{87555037-8C86-455E-8790-E9DF87A5F81F}" srcId="{91BB9B40-1C66-42B6-A676-01FD1E8907C9}" destId="{D3E905BF-57A5-45A5-9017-4FE4D558741D}" srcOrd="2" destOrd="0" parTransId="{D5082665-1863-49CE-8AFE-E4B86B49B204}" sibTransId="{0B128030-8464-49B2-9214-BED81537B0E1}"/>
    <dgm:cxn modelId="{16DF7468-A4B0-41F8-8FEC-98AB3695AA42}" type="presOf" srcId="{91BB9B40-1C66-42B6-A676-01FD1E8907C9}" destId="{5150ED7B-BDA5-4E4A-B1DF-1173DCD6E194}" srcOrd="0" destOrd="0" presId="urn:microsoft.com/office/officeart/2005/8/layout/vList2"/>
    <dgm:cxn modelId="{10CE1C50-D6B1-42F9-BFA3-046B92D56191}" type="presOf" srcId="{551D4083-D0E2-4406-A369-2A21BB2919C1}" destId="{0DECAA5B-74E3-4163-8651-31F97AF8118A}" srcOrd="0" destOrd="1" presId="urn:microsoft.com/office/officeart/2005/8/layout/vList2"/>
    <dgm:cxn modelId="{9598FC79-1F3F-49F8-9B58-2DDB9BB2047F}" srcId="{91BB9B40-1C66-42B6-A676-01FD1E8907C9}" destId="{D3F6B56F-77E7-4972-8C87-2AEE45D5CB46}" srcOrd="3" destOrd="0" parTransId="{E00677B0-C056-476C-99E4-2C03FF44398E}" sibTransId="{05AD43CB-0F16-4D36-B7A0-ADD36050754F}"/>
    <dgm:cxn modelId="{4952D187-7052-4F5B-B0FB-0BAD64DCC017}" type="presOf" srcId="{D3E905BF-57A5-45A5-9017-4FE4D558741D}" destId="{0DECAA5B-74E3-4163-8651-31F97AF8118A}" srcOrd="0" destOrd="2" presId="urn:microsoft.com/office/officeart/2005/8/layout/vList2"/>
    <dgm:cxn modelId="{3E6BC68F-2512-4033-865A-2CFA7B371BDB}" srcId="{1A3F2D2C-94C6-49D4-AD67-A9002E7E2885}" destId="{91BB9B40-1C66-42B6-A676-01FD1E8907C9}" srcOrd="0" destOrd="0" parTransId="{4C861862-6CFC-4019-A895-C1BE5CF33D67}" sibTransId="{F320CA1B-D567-495F-96B1-1C198CC34D30}"/>
    <dgm:cxn modelId="{1C79AA96-AF45-4CF3-A5D1-5BA00F44FDA8}" type="presOf" srcId="{1A3F2D2C-94C6-49D4-AD67-A9002E7E2885}" destId="{E5885B07-AE7B-419D-AD8A-0142F466279B}" srcOrd="0" destOrd="0" presId="urn:microsoft.com/office/officeart/2005/8/layout/vList2"/>
    <dgm:cxn modelId="{3F08B1DF-D837-47BF-8C50-04A8DA58387E}" type="presParOf" srcId="{E5885B07-AE7B-419D-AD8A-0142F466279B}" destId="{5150ED7B-BDA5-4E4A-B1DF-1173DCD6E194}" srcOrd="0" destOrd="0" presId="urn:microsoft.com/office/officeart/2005/8/layout/vList2"/>
    <dgm:cxn modelId="{994E09E4-8EAA-4B1F-B0F2-E49787C06DC6}" type="presParOf" srcId="{E5885B07-AE7B-419D-AD8A-0142F466279B}" destId="{0DECAA5B-74E3-4163-8651-31F97AF8118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F9C166-F889-4F8C-AF84-BBD3B2C1D5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EE34F5-2C22-41C6-B224-8E1B671F84C0}">
      <dgm:prSet/>
      <dgm:spPr/>
      <dgm:t>
        <a:bodyPr/>
        <a:lstStyle/>
        <a:p>
          <a:pPr rtl="0"/>
          <a:r>
            <a:rPr lang="en-US"/>
            <a:t>Severe unilateral head pain lasting for seconds to up 5 minutes</a:t>
          </a:r>
        </a:p>
      </dgm:t>
    </dgm:pt>
    <dgm:pt modelId="{10BDC77E-BF3A-480C-83F9-C9B54D993A48}" type="parTrans" cxnId="{B0DEEBA8-134C-47FA-B412-16CE4E4973D9}">
      <dgm:prSet/>
      <dgm:spPr/>
      <dgm:t>
        <a:bodyPr/>
        <a:lstStyle/>
        <a:p>
          <a:endParaRPr lang="en-US"/>
        </a:p>
      </dgm:t>
    </dgm:pt>
    <dgm:pt modelId="{A1B8B91D-88E1-4E7D-9A9A-E1E4908DD187}" type="sibTrans" cxnId="{B0DEEBA8-134C-47FA-B412-16CE4E4973D9}">
      <dgm:prSet/>
      <dgm:spPr/>
      <dgm:t>
        <a:bodyPr/>
        <a:lstStyle/>
        <a:p>
          <a:endParaRPr lang="en-US"/>
        </a:p>
      </dgm:t>
    </dgm:pt>
    <dgm:pt modelId="{8048C43D-FCAB-46B7-AF0D-76F8D05735AA}">
      <dgm:prSet/>
      <dgm:spPr/>
      <dgm:t>
        <a:bodyPr/>
        <a:lstStyle/>
        <a:p>
          <a:pPr rtl="0"/>
          <a:r>
            <a:rPr lang="en-US"/>
            <a:t>Chronic form is most common</a:t>
          </a:r>
        </a:p>
      </dgm:t>
    </dgm:pt>
    <dgm:pt modelId="{8A020501-2F5D-4E38-AF8F-806D14096369}" type="parTrans" cxnId="{1A65DA9B-27D3-46EF-AD9B-0BF23BE26763}">
      <dgm:prSet/>
      <dgm:spPr/>
      <dgm:t>
        <a:bodyPr/>
        <a:lstStyle/>
        <a:p>
          <a:endParaRPr lang="en-US"/>
        </a:p>
      </dgm:t>
    </dgm:pt>
    <dgm:pt modelId="{5156E4DB-2371-45EF-BFF4-3ADAC7DF1637}" type="sibTrans" cxnId="{1A65DA9B-27D3-46EF-AD9B-0BF23BE26763}">
      <dgm:prSet/>
      <dgm:spPr/>
      <dgm:t>
        <a:bodyPr/>
        <a:lstStyle/>
        <a:p>
          <a:endParaRPr lang="en-US"/>
        </a:p>
      </dgm:t>
    </dgm:pt>
    <dgm:pt modelId="{484CDF66-4C03-4575-8CD3-626EFCC80D4C}">
      <dgm:prSet/>
      <dgm:spPr/>
      <dgm:t>
        <a:bodyPr/>
        <a:lstStyle/>
        <a:p>
          <a:pPr rtl="0"/>
          <a:r>
            <a:rPr lang="en-US"/>
            <a:t>Many episodes per day (can be in the hundreds)</a:t>
          </a:r>
        </a:p>
      </dgm:t>
    </dgm:pt>
    <dgm:pt modelId="{6576D9C7-83B3-4F6F-A34C-6162911C7E27}" type="parTrans" cxnId="{B66F593C-26F8-45ED-B911-41BA0925F37A}">
      <dgm:prSet/>
      <dgm:spPr/>
      <dgm:t>
        <a:bodyPr/>
        <a:lstStyle/>
        <a:p>
          <a:endParaRPr lang="en-US"/>
        </a:p>
      </dgm:t>
    </dgm:pt>
    <dgm:pt modelId="{016DD23B-7DD1-4140-9CA5-974EDBB6A8CE}" type="sibTrans" cxnId="{B66F593C-26F8-45ED-B911-41BA0925F37A}">
      <dgm:prSet/>
      <dgm:spPr/>
      <dgm:t>
        <a:bodyPr/>
        <a:lstStyle/>
        <a:p>
          <a:endParaRPr lang="en-US"/>
        </a:p>
      </dgm:t>
    </dgm:pt>
    <dgm:pt modelId="{3D6955E1-FA34-40BF-AAE4-264D02E97531}">
      <dgm:prSet/>
      <dgm:spPr/>
      <dgm:t>
        <a:bodyPr/>
        <a:lstStyle/>
        <a:p>
          <a:pPr rtl="0"/>
          <a:r>
            <a:rPr lang="en-US"/>
            <a:t>Male predominance </a:t>
          </a:r>
        </a:p>
      </dgm:t>
    </dgm:pt>
    <dgm:pt modelId="{620E551F-CB51-49CA-AE06-768AB218AC6E}" type="parTrans" cxnId="{C556D0CD-0315-4DCC-8FB1-D1AD18B8F6CB}">
      <dgm:prSet/>
      <dgm:spPr/>
      <dgm:t>
        <a:bodyPr/>
        <a:lstStyle/>
        <a:p>
          <a:endParaRPr lang="en-US"/>
        </a:p>
      </dgm:t>
    </dgm:pt>
    <dgm:pt modelId="{A7E24E97-0825-46A9-88DF-6D3A1443310A}" type="sibTrans" cxnId="{C556D0CD-0315-4DCC-8FB1-D1AD18B8F6CB}">
      <dgm:prSet/>
      <dgm:spPr/>
      <dgm:t>
        <a:bodyPr/>
        <a:lstStyle/>
        <a:p>
          <a:endParaRPr lang="en-US"/>
        </a:p>
      </dgm:t>
    </dgm:pt>
    <dgm:pt modelId="{0CAF5199-5016-49FD-8062-981083490F04}">
      <dgm:prSet/>
      <dgm:spPr/>
      <dgm:t>
        <a:bodyPr/>
        <a:lstStyle/>
        <a:p>
          <a:pPr rtl="0"/>
          <a:r>
            <a:rPr lang="en-US" dirty="0"/>
            <a:t>Exclude trigeminal neuralgia and painful trigeminal neuropathy</a:t>
          </a:r>
        </a:p>
      </dgm:t>
    </dgm:pt>
    <dgm:pt modelId="{5289CFDE-7CE3-46F9-9A1F-0B467E4E1B06}" type="parTrans" cxnId="{4DE303B4-C0E8-4481-A7CD-30C8BB0A5A5E}">
      <dgm:prSet/>
      <dgm:spPr/>
      <dgm:t>
        <a:bodyPr/>
        <a:lstStyle/>
        <a:p>
          <a:endParaRPr lang="en-US"/>
        </a:p>
      </dgm:t>
    </dgm:pt>
    <dgm:pt modelId="{06ACE4F2-21A8-4EEA-91C8-09202D288D61}" type="sibTrans" cxnId="{4DE303B4-C0E8-4481-A7CD-30C8BB0A5A5E}">
      <dgm:prSet/>
      <dgm:spPr/>
      <dgm:t>
        <a:bodyPr/>
        <a:lstStyle/>
        <a:p>
          <a:endParaRPr lang="en-US"/>
        </a:p>
      </dgm:t>
    </dgm:pt>
    <dgm:pt modelId="{13264BEF-0AEE-42F8-BBB2-D3F4B4DD1689}" type="pres">
      <dgm:prSet presAssocID="{FBF9C166-F889-4F8C-AF84-BBD3B2C1D5E1}" presName="linear" presStyleCnt="0">
        <dgm:presLayoutVars>
          <dgm:animLvl val="lvl"/>
          <dgm:resizeHandles val="exact"/>
        </dgm:presLayoutVars>
      </dgm:prSet>
      <dgm:spPr/>
    </dgm:pt>
    <dgm:pt modelId="{6AC65455-F783-4308-8FF7-882E8736B42E}" type="pres">
      <dgm:prSet presAssocID="{81EE34F5-2C22-41C6-B224-8E1B671F84C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25E6DEC-8CCB-4885-9AB7-3BBC4DC1B1AC}" type="pres">
      <dgm:prSet presAssocID="{81EE34F5-2C22-41C6-B224-8E1B671F84C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66F593C-26F8-45ED-B911-41BA0925F37A}" srcId="{81EE34F5-2C22-41C6-B224-8E1B671F84C0}" destId="{484CDF66-4C03-4575-8CD3-626EFCC80D4C}" srcOrd="1" destOrd="0" parTransId="{6576D9C7-83B3-4F6F-A34C-6162911C7E27}" sibTransId="{016DD23B-7DD1-4140-9CA5-974EDBB6A8CE}"/>
    <dgm:cxn modelId="{2DCA3955-B6BE-4E56-859E-FD8724C7DDA5}" type="presOf" srcId="{3D6955E1-FA34-40BF-AAE4-264D02E97531}" destId="{B25E6DEC-8CCB-4885-9AB7-3BBC4DC1B1AC}" srcOrd="0" destOrd="2" presId="urn:microsoft.com/office/officeart/2005/8/layout/vList2"/>
    <dgm:cxn modelId="{00833B57-C189-4012-B26D-D1E41B12A850}" type="presOf" srcId="{0CAF5199-5016-49FD-8062-981083490F04}" destId="{B25E6DEC-8CCB-4885-9AB7-3BBC4DC1B1AC}" srcOrd="0" destOrd="3" presId="urn:microsoft.com/office/officeart/2005/8/layout/vList2"/>
    <dgm:cxn modelId="{1A65DA9B-27D3-46EF-AD9B-0BF23BE26763}" srcId="{81EE34F5-2C22-41C6-B224-8E1B671F84C0}" destId="{8048C43D-FCAB-46B7-AF0D-76F8D05735AA}" srcOrd="0" destOrd="0" parTransId="{8A020501-2F5D-4E38-AF8F-806D14096369}" sibTransId="{5156E4DB-2371-45EF-BFF4-3ADAC7DF1637}"/>
    <dgm:cxn modelId="{B0DEEBA8-134C-47FA-B412-16CE4E4973D9}" srcId="{FBF9C166-F889-4F8C-AF84-BBD3B2C1D5E1}" destId="{81EE34F5-2C22-41C6-B224-8E1B671F84C0}" srcOrd="0" destOrd="0" parTransId="{10BDC77E-BF3A-480C-83F9-C9B54D993A48}" sibTransId="{A1B8B91D-88E1-4E7D-9A9A-E1E4908DD187}"/>
    <dgm:cxn modelId="{4DE303B4-C0E8-4481-A7CD-30C8BB0A5A5E}" srcId="{81EE34F5-2C22-41C6-B224-8E1B671F84C0}" destId="{0CAF5199-5016-49FD-8062-981083490F04}" srcOrd="3" destOrd="0" parTransId="{5289CFDE-7CE3-46F9-9A1F-0B467E4E1B06}" sibTransId="{06ACE4F2-21A8-4EEA-91C8-09202D288D61}"/>
    <dgm:cxn modelId="{A12037CC-4FF7-441F-B3A4-4932019DEC0F}" type="presOf" srcId="{8048C43D-FCAB-46B7-AF0D-76F8D05735AA}" destId="{B25E6DEC-8CCB-4885-9AB7-3BBC4DC1B1AC}" srcOrd="0" destOrd="0" presId="urn:microsoft.com/office/officeart/2005/8/layout/vList2"/>
    <dgm:cxn modelId="{C556D0CD-0315-4DCC-8FB1-D1AD18B8F6CB}" srcId="{81EE34F5-2C22-41C6-B224-8E1B671F84C0}" destId="{3D6955E1-FA34-40BF-AAE4-264D02E97531}" srcOrd="2" destOrd="0" parTransId="{620E551F-CB51-49CA-AE06-768AB218AC6E}" sibTransId="{A7E24E97-0825-46A9-88DF-6D3A1443310A}"/>
    <dgm:cxn modelId="{161CF1CF-3E41-4ADF-A275-77956CAAE9D6}" type="presOf" srcId="{FBF9C166-F889-4F8C-AF84-BBD3B2C1D5E1}" destId="{13264BEF-0AEE-42F8-BBB2-D3F4B4DD1689}" srcOrd="0" destOrd="0" presId="urn:microsoft.com/office/officeart/2005/8/layout/vList2"/>
    <dgm:cxn modelId="{DD9A82E8-E175-438B-A21E-82B031450561}" type="presOf" srcId="{484CDF66-4C03-4575-8CD3-626EFCC80D4C}" destId="{B25E6DEC-8CCB-4885-9AB7-3BBC4DC1B1AC}" srcOrd="0" destOrd="1" presId="urn:microsoft.com/office/officeart/2005/8/layout/vList2"/>
    <dgm:cxn modelId="{B0559FF3-9D18-475E-82C8-934BEE076ED4}" type="presOf" srcId="{81EE34F5-2C22-41C6-B224-8E1B671F84C0}" destId="{6AC65455-F783-4308-8FF7-882E8736B42E}" srcOrd="0" destOrd="0" presId="urn:microsoft.com/office/officeart/2005/8/layout/vList2"/>
    <dgm:cxn modelId="{50FEE042-1C15-44B7-B015-303833868C48}" type="presParOf" srcId="{13264BEF-0AEE-42F8-BBB2-D3F4B4DD1689}" destId="{6AC65455-F783-4308-8FF7-882E8736B42E}" srcOrd="0" destOrd="0" presId="urn:microsoft.com/office/officeart/2005/8/layout/vList2"/>
    <dgm:cxn modelId="{CBEC4F58-249B-424E-A3F0-44DFA5485314}" type="presParOf" srcId="{13264BEF-0AEE-42F8-BBB2-D3F4B4DD1689}" destId="{B25E6DEC-8CCB-4885-9AB7-3BBC4DC1B1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8463CC-CFF8-405E-BB18-C8E7A1ED03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06B5CC-E14C-4DCB-8047-D5DF48BC6BD2}">
      <dgm:prSet/>
      <dgm:spPr/>
      <dgm:t>
        <a:bodyPr/>
        <a:lstStyle/>
        <a:p>
          <a:pPr rtl="0"/>
          <a:r>
            <a:rPr lang="en-US"/>
            <a:t>Most are precipitated, paroxysmal, and short-lived</a:t>
          </a:r>
        </a:p>
      </dgm:t>
    </dgm:pt>
    <dgm:pt modelId="{D7428962-1B97-4605-B368-FB08C6877050}" type="parTrans" cxnId="{AFE05FCE-23CF-4CF8-835C-1726225CCDDD}">
      <dgm:prSet/>
      <dgm:spPr/>
      <dgm:t>
        <a:bodyPr/>
        <a:lstStyle/>
        <a:p>
          <a:endParaRPr lang="en-US"/>
        </a:p>
      </dgm:t>
    </dgm:pt>
    <dgm:pt modelId="{EF9FFE72-AF5A-459F-A2E3-BC36B9382B26}" type="sibTrans" cxnId="{AFE05FCE-23CF-4CF8-835C-1726225CCDDD}">
      <dgm:prSet/>
      <dgm:spPr/>
      <dgm:t>
        <a:bodyPr/>
        <a:lstStyle/>
        <a:p>
          <a:endParaRPr lang="en-US"/>
        </a:p>
      </dgm:t>
    </dgm:pt>
    <dgm:pt modelId="{BB921F8D-F771-4275-9EB8-6B85D1F0E996}">
      <dgm:prSet/>
      <dgm:spPr/>
      <dgm:t>
        <a:bodyPr/>
        <a:lstStyle/>
        <a:p>
          <a:pPr rtl="0"/>
          <a:r>
            <a:rPr lang="en-US"/>
            <a:t>Most common preventative treatment is indomethacin</a:t>
          </a:r>
        </a:p>
      </dgm:t>
    </dgm:pt>
    <dgm:pt modelId="{B47AF911-50E4-4D37-BEC5-D594FB0B9700}" type="parTrans" cxnId="{D3A8DC3D-D6A4-4133-AC43-8956C01C6B1A}">
      <dgm:prSet/>
      <dgm:spPr/>
      <dgm:t>
        <a:bodyPr/>
        <a:lstStyle/>
        <a:p>
          <a:endParaRPr lang="en-US"/>
        </a:p>
      </dgm:t>
    </dgm:pt>
    <dgm:pt modelId="{E5441863-7164-499C-AED4-D52E09D7522F}" type="sibTrans" cxnId="{D3A8DC3D-D6A4-4133-AC43-8956C01C6B1A}">
      <dgm:prSet/>
      <dgm:spPr/>
      <dgm:t>
        <a:bodyPr/>
        <a:lstStyle/>
        <a:p>
          <a:endParaRPr lang="en-US"/>
        </a:p>
      </dgm:t>
    </dgm:pt>
    <dgm:pt modelId="{E0CA0538-438E-4E55-A573-88CAF4B6FBA9}" type="pres">
      <dgm:prSet presAssocID="{698463CC-CFF8-405E-BB18-C8E7A1ED0308}" presName="linear" presStyleCnt="0">
        <dgm:presLayoutVars>
          <dgm:animLvl val="lvl"/>
          <dgm:resizeHandles val="exact"/>
        </dgm:presLayoutVars>
      </dgm:prSet>
      <dgm:spPr/>
    </dgm:pt>
    <dgm:pt modelId="{B8724B92-6405-4F2F-ADB9-DC78980EF5E6}" type="pres">
      <dgm:prSet presAssocID="{F006B5CC-E14C-4DCB-8047-D5DF48BC6BD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F0670B-CD08-4451-B6F3-5BE3D24A4AE8}" type="pres">
      <dgm:prSet presAssocID="{EF9FFE72-AF5A-459F-A2E3-BC36B9382B26}" presName="spacer" presStyleCnt="0"/>
      <dgm:spPr/>
    </dgm:pt>
    <dgm:pt modelId="{605ED7A7-D6C3-4053-B8E2-E8510BCCACDB}" type="pres">
      <dgm:prSet presAssocID="{BB921F8D-F771-4275-9EB8-6B85D1F0E9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3A8DC3D-D6A4-4133-AC43-8956C01C6B1A}" srcId="{698463CC-CFF8-405E-BB18-C8E7A1ED0308}" destId="{BB921F8D-F771-4275-9EB8-6B85D1F0E996}" srcOrd="1" destOrd="0" parTransId="{B47AF911-50E4-4D37-BEC5-D594FB0B9700}" sibTransId="{E5441863-7164-499C-AED4-D52E09D7522F}"/>
    <dgm:cxn modelId="{BBE13448-F81B-4271-BE02-68120110C7E7}" type="presOf" srcId="{698463CC-CFF8-405E-BB18-C8E7A1ED0308}" destId="{E0CA0538-438E-4E55-A573-88CAF4B6FBA9}" srcOrd="0" destOrd="0" presId="urn:microsoft.com/office/officeart/2005/8/layout/vList2"/>
    <dgm:cxn modelId="{55A2F475-68AC-4C13-A9AD-87B46B2F57A4}" type="presOf" srcId="{BB921F8D-F771-4275-9EB8-6B85D1F0E996}" destId="{605ED7A7-D6C3-4053-B8E2-E8510BCCACDB}" srcOrd="0" destOrd="0" presId="urn:microsoft.com/office/officeart/2005/8/layout/vList2"/>
    <dgm:cxn modelId="{7D1ACD9B-87FD-4C84-A844-150B3FA14716}" type="presOf" srcId="{F006B5CC-E14C-4DCB-8047-D5DF48BC6BD2}" destId="{B8724B92-6405-4F2F-ADB9-DC78980EF5E6}" srcOrd="0" destOrd="0" presId="urn:microsoft.com/office/officeart/2005/8/layout/vList2"/>
    <dgm:cxn modelId="{AFE05FCE-23CF-4CF8-835C-1726225CCDDD}" srcId="{698463CC-CFF8-405E-BB18-C8E7A1ED0308}" destId="{F006B5CC-E14C-4DCB-8047-D5DF48BC6BD2}" srcOrd="0" destOrd="0" parTransId="{D7428962-1B97-4605-B368-FB08C6877050}" sibTransId="{EF9FFE72-AF5A-459F-A2E3-BC36B9382B26}"/>
    <dgm:cxn modelId="{0C87E658-51DF-4D8B-A6A6-5DC760633520}" type="presParOf" srcId="{E0CA0538-438E-4E55-A573-88CAF4B6FBA9}" destId="{B8724B92-6405-4F2F-ADB9-DC78980EF5E6}" srcOrd="0" destOrd="0" presId="urn:microsoft.com/office/officeart/2005/8/layout/vList2"/>
    <dgm:cxn modelId="{263F81B4-308E-46F9-B5C6-5C33EE21BDCF}" type="presParOf" srcId="{E0CA0538-438E-4E55-A573-88CAF4B6FBA9}" destId="{1CF0670B-CD08-4451-B6F3-5BE3D24A4AE8}" srcOrd="1" destOrd="0" presId="urn:microsoft.com/office/officeart/2005/8/layout/vList2"/>
    <dgm:cxn modelId="{552612DB-0BC7-42BD-B8D4-3261361CF1A2}" type="presParOf" srcId="{E0CA0538-438E-4E55-A573-88CAF4B6FBA9}" destId="{605ED7A7-D6C3-4053-B8E2-E8510BCCAC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0BCA92B-F6E3-476C-BBFF-71D9E7C627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28A758-8F4B-4D6F-BE16-9C3B22941F38}">
      <dgm:prSet/>
      <dgm:spPr/>
      <dgm:t>
        <a:bodyPr/>
        <a:lstStyle/>
        <a:p>
          <a:pPr rtl="0"/>
          <a:r>
            <a:rPr lang="en-US"/>
            <a:t>Primary exercise headache</a:t>
          </a:r>
        </a:p>
      </dgm:t>
    </dgm:pt>
    <dgm:pt modelId="{80771C06-25C7-4336-A175-083C1DB8B979}" type="parTrans" cxnId="{5D6E6E6C-F9F0-4225-AC65-9CA658EF3BFA}">
      <dgm:prSet/>
      <dgm:spPr/>
      <dgm:t>
        <a:bodyPr/>
        <a:lstStyle/>
        <a:p>
          <a:endParaRPr lang="en-US"/>
        </a:p>
      </dgm:t>
    </dgm:pt>
    <dgm:pt modelId="{1E5D9607-D476-4814-AB6E-5BEA9A462868}" type="sibTrans" cxnId="{5D6E6E6C-F9F0-4225-AC65-9CA658EF3BFA}">
      <dgm:prSet/>
      <dgm:spPr/>
      <dgm:t>
        <a:bodyPr/>
        <a:lstStyle/>
        <a:p>
          <a:endParaRPr lang="en-US"/>
        </a:p>
      </dgm:t>
    </dgm:pt>
    <dgm:pt modelId="{37D12E2D-B10F-4E9C-B613-D4C469E6A6A2}">
      <dgm:prSet/>
      <dgm:spPr/>
      <dgm:t>
        <a:bodyPr/>
        <a:lstStyle/>
        <a:p>
          <a:pPr rtl="0"/>
          <a:r>
            <a:rPr lang="en-US"/>
            <a:t>Occurs gradually during exercise</a:t>
          </a:r>
        </a:p>
      </dgm:t>
    </dgm:pt>
    <dgm:pt modelId="{CB5C606C-8263-4E49-91E8-58811EE44455}" type="parTrans" cxnId="{E21A0681-EC09-416E-BFAB-06731D313429}">
      <dgm:prSet/>
      <dgm:spPr/>
      <dgm:t>
        <a:bodyPr/>
        <a:lstStyle/>
        <a:p>
          <a:endParaRPr lang="en-US"/>
        </a:p>
      </dgm:t>
    </dgm:pt>
    <dgm:pt modelId="{FAAE239D-C078-4621-BEFB-AC3DBE32BDEA}" type="sibTrans" cxnId="{E21A0681-EC09-416E-BFAB-06731D313429}">
      <dgm:prSet/>
      <dgm:spPr/>
      <dgm:t>
        <a:bodyPr/>
        <a:lstStyle/>
        <a:p>
          <a:endParaRPr lang="en-US"/>
        </a:p>
      </dgm:t>
    </dgm:pt>
    <dgm:pt modelId="{D082003A-5CA4-4A92-80BF-6B26D3C92AD2}">
      <dgm:prSet/>
      <dgm:spPr/>
      <dgm:t>
        <a:bodyPr/>
        <a:lstStyle/>
        <a:p>
          <a:pPr rtl="0"/>
          <a:r>
            <a:rPr lang="en-US"/>
            <a:t>1-12% of population</a:t>
          </a:r>
        </a:p>
      </dgm:t>
    </dgm:pt>
    <dgm:pt modelId="{AFEFB266-F383-4C48-8730-A50764D0504B}" type="parTrans" cxnId="{C2706899-3026-4F9F-BC6A-05C14FA94F81}">
      <dgm:prSet/>
      <dgm:spPr/>
      <dgm:t>
        <a:bodyPr/>
        <a:lstStyle/>
        <a:p>
          <a:endParaRPr lang="en-US"/>
        </a:p>
      </dgm:t>
    </dgm:pt>
    <dgm:pt modelId="{8B270B2D-C32E-49FB-AEB6-78FEAFD6DA81}" type="sibTrans" cxnId="{C2706899-3026-4F9F-BC6A-05C14FA94F81}">
      <dgm:prSet/>
      <dgm:spPr/>
      <dgm:t>
        <a:bodyPr/>
        <a:lstStyle/>
        <a:p>
          <a:endParaRPr lang="en-US"/>
        </a:p>
      </dgm:t>
    </dgm:pt>
    <dgm:pt modelId="{41DC22D6-5D85-4211-B8D3-76F0DD4F443A}">
      <dgm:prSet/>
      <dgm:spPr/>
      <dgm:t>
        <a:bodyPr/>
        <a:lstStyle/>
        <a:p>
          <a:pPr rtl="0"/>
          <a:r>
            <a:rPr lang="en-US"/>
            <a:t>Female preponderance </a:t>
          </a:r>
        </a:p>
      </dgm:t>
    </dgm:pt>
    <dgm:pt modelId="{9ED86EC4-B0B9-4FD6-BF5B-8D4390457473}" type="parTrans" cxnId="{4E622E38-480C-49A2-96CA-CA65238728BA}">
      <dgm:prSet/>
      <dgm:spPr/>
      <dgm:t>
        <a:bodyPr/>
        <a:lstStyle/>
        <a:p>
          <a:endParaRPr lang="en-US"/>
        </a:p>
      </dgm:t>
    </dgm:pt>
    <dgm:pt modelId="{C10DFA18-0C2C-4740-8A76-C525154BFAB3}" type="sibTrans" cxnId="{4E622E38-480C-49A2-96CA-CA65238728BA}">
      <dgm:prSet/>
      <dgm:spPr/>
      <dgm:t>
        <a:bodyPr/>
        <a:lstStyle/>
        <a:p>
          <a:endParaRPr lang="en-US"/>
        </a:p>
      </dgm:t>
    </dgm:pt>
    <dgm:pt modelId="{314F01C6-FD6B-4FE3-9FFD-F050E045CDDF}">
      <dgm:prSet/>
      <dgm:spPr/>
      <dgm:t>
        <a:bodyPr/>
        <a:lstStyle/>
        <a:p>
          <a:pPr rtl="0"/>
          <a:r>
            <a:rPr lang="en-US"/>
            <a:t>Lasts less than 48 hours</a:t>
          </a:r>
        </a:p>
      </dgm:t>
    </dgm:pt>
    <dgm:pt modelId="{D249A208-3F7F-4B67-9270-913224C0235A}" type="parTrans" cxnId="{C0681669-C4B1-4136-B4B6-CBE4FBFB9601}">
      <dgm:prSet/>
      <dgm:spPr/>
      <dgm:t>
        <a:bodyPr/>
        <a:lstStyle/>
        <a:p>
          <a:endParaRPr lang="en-US"/>
        </a:p>
      </dgm:t>
    </dgm:pt>
    <dgm:pt modelId="{41835295-7D7F-486B-ACE9-E8401BD488A5}" type="sibTrans" cxnId="{C0681669-C4B1-4136-B4B6-CBE4FBFB9601}">
      <dgm:prSet/>
      <dgm:spPr/>
      <dgm:t>
        <a:bodyPr/>
        <a:lstStyle/>
        <a:p>
          <a:endParaRPr lang="en-US"/>
        </a:p>
      </dgm:t>
    </dgm:pt>
    <dgm:pt modelId="{C30B9C86-156C-45E1-B759-80F55FA486EC}">
      <dgm:prSet/>
      <dgm:spPr/>
      <dgm:t>
        <a:bodyPr/>
        <a:lstStyle/>
        <a:p>
          <a:pPr rtl="0"/>
          <a:r>
            <a:rPr lang="en-US"/>
            <a:t>Responds to indomethacin</a:t>
          </a:r>
        </a:p>
      </dgm:t>
    </dgm:pt>
    <dgm:pt modelId="{75AE6BDA-B3C7-464E-897A-1B1535D03696}" type="parTrans" cxnId="{4C781848-2C81-4206-817B-D47085134646}">
      <dgm:prSet/>
      <dgm:spPr/>
      <dgm:t>
        <a:bodyPr/>
        <a:lstStyle/>
        <a:p>
          <a:endParaRPr lang="en-US"/>
        </a:p>
      </dgm:t>
    </dgm:pt>
    <dgm:pt modelId="{74D0D234-8EBF-48F9-AD44-EA54FB61B342}" type="sibTrans" cxnId="{4C781848-2C81-4206-817B-D47085134646}">
      <dgm:prSet/>
      <dgm:spPr/>
      <dgm:t>
        <a:bodyPr/>
        <a:lstStyle/>
        <a:p>
          <a:endParaRPr lang="en-US"/>
        </a:p>
      </dgm:t>
    </dgm:pt>
    <dgm:pt modelId="{19A9AE26-FA90-4BCF-AC85-0B61BFC60863}">
      <dgm:prSet/>
      <dgm:spPr/>
      <dgm:t>
        <a:bodyPr/>
        <a:lstStyle/>
        <a:p>
          <a:pPr rtl="0"/>
          <a:r>
            <a:rPr lang="en-US"/>
            <a:t>Differentiate from cardiac cephalgia (rare exertional headache secondary to cardiac ischemia; improves with nitroglycerin)</a:t>
          </a:r>
        </a:p>
      </dgm:t>
    </dgm:pt>
    <dgm:pt modelId="{0526D6EB-8FA5-4CF8-A21E-730B8406239B}" type="parTrans" cxnId="{607AF8FA-0216-444D-B612-1D20524EE686}">
      <dgm:prSet/>
      <dgm:spPr/>
      <dgm:t>
        <a:bodyPr/>
        <a:lstStyle/>
        <a:p>
          <a:endParaRPr lang="en-US"/>
        </a:p>
      </dgm:t>
    </dgm:pt>
    <dgm:pt modelId="{20846D18-D406-4178-B421-F2952251FFC8}" type="sibTrans" cxnId="{607AF8FA-0216-444D-B612-1D20524EE686}">
      <dgm:prSet/>
      <dgm:spPr/>
      <dgm:t>
        <a:bodyPr/>
        <a:lstStyle/>
        <a:p>
          <a:endParaRPr lang="en-US"/>
        </a:p>
      </dgm:t>
    </dgm:pt>
    <dgm:pt modelId="{6E6EA463-6008-4F32-9B0B-76FBA192CCC9}">
      <dgm:prSet/>
      <dgm:spPr/>
      <dgm:t>
        <a:bodyPr/>
        <a:lstStyle/>
        <a:p>
          <a:pPr rtl="0"/>
          <a:r>
            <a:rPr lang="en-US"/>
            <a:t>Primary cough headache</a:t>
          </a:r>
        </a:p>
      </dgm:t>
    </dgm:pt>
    <dgm:pt modelId="{3B18FB30-A0BB-456D-B4D0-24F50B974363}" type="parTrans" cxnId="{C313D592-F2A3-4E7E-B881-C613CBFFF29B}">
      <dgm:prSet/>
      <dgm:spPr/>
      <dgm:t>
        <a:bodyPr/>
        <a:lstStyle/>
        <a:p>
          <a:endParaRPr lang="en-US"/>
        </a:p>
      </dgm:t>
    </dgm:pt>
    <dgm:pt modelId="{829EF7C3-462E-43A7-975B-61E1EA03B26D}" type="sibTrans" cxnId="{C313D592-F2A3-4E7E-B881-C613CBFFF29B}">
      <dgm:prSet/>
      <dgm:spPr/>
      <dgm:t>
        <a:bodyPr/>
        <a:lstStyle/>
        <a:p>
          <a:endParaRPr lang="en-US"/>
        </a:p>
      </dgm:t>
    </dgm:pt>
    <dgm:pt modelId="{981B27BD-D94E-4979-B46B-58F0C1AD22BE}">
      <dgm:prSet/>
      <dgm:spPr/>
      <dgm:t>
        <a:bodyPr/>
        <a:lstStyle/>
        <a:p>
          <a:pPr rtl="0"/>
          <a:r>
            <a:rPr lang="en-US"/>
            <a:t>Secondary in 2/3</a:t>
          </a:r>
        </a:p>
      </dgm:t>
    </dgm:pt>
    <dgm:pt modelId="{94F76A3C-E531-4AF0-92DB-81BCFE031271}" type="parTrans" cxnId="{270442DC-ACA4-4080-9D7C-28052C118C4D}">
      <dgm:prSet/>
      <dgm:spPr/>
      <dgm:t>
        <a:bodyPr/>
        <a:lstStyle/>
        <a:p>
          <a:endParaRPr lang="en-US"/>
        </a:p>
      </dgm:t>
    </dgm:pt>
    <dgm:pt modelId="{E6763110-09AD-486B-B4E1-4E8E2A8547DA}" type="sibTrans" cxnId="{270442DC-ACA4-4080-9D7C-28052C118C4D}">
      <dgm:prSet/>
      <dgm:spPr/>
      <dgm:t>
        <a:bodyPr/>
        <a:lstStyle/>
        <a:p>
          <a:endParaRPr lang="en-US"/>
        </a:p>
      </dgm:t>
    </dgm:pt>
    <dgm:pt modelId="{E1E74790-FA00-4B92-A4A6-6593929877E5}">
      <dgm:prSet/>
      <dgm:spPr/>
      <dgm:t>
        <a:bodyPr/>
        <a:lstStyle/>
        <a:p>
          <a:pPr rtl="0"/>
          <a:r>
            <a:rPr lang="en-US" dirty="0"/>
            <a:t>Triggered by Valsalva (differentiate from worsening with Valsalva)</a:t>
          </a:r>
        </a:p>
      </dgm:t>
    </dgm:pt>
    <dgm:pt modelId="{348A1A13-3CD6-4953-9080-FFE6FFE8B7B1}" type="parTrans" cxnId="{22544116-5612-47F5-8C1B-66892FCB73B7}">
      <dgm:prSet/>
      <dgm:spPr/>
      <dgm:t>
        <a:bodyPr/>
        <a:lstStyle/>
        <a:p>
          <a:endParaRPr lang="en-US"/>
        </a:p>
      </dgm:t>
    </dgm:pt>
    <dgm:pt modelId="{3C6D560E-5247-418C-9FAB-B0A15C7EBA8F}" type="sibTrans" cxnId="{22544116-5612-47F5-8C1B-66892FCB73B7}">
      <dgm:prSet/>
      <dgm:spPr/>
      <dgm:t>
        <a:bodyPr/>
        <a:lstStyle/>
        <a:p>
          <a:endParaRPr lang="en-US"/>
        </a:p>
      </dgm:t>
    </dgm:pt>
    <dgm:pt modelId="{53D912DA-A7F3-4BE7-9F4D-A93DA3445A12}">
      <dgm:prSet/>
      <dgm:spPr/>
      <dgm:t>
        <a:bodyPr/>
        <a:lstStyle/>
        <a:p>
          <a:pPr rtl="0"/>
          <a:r>
            <a:rPr lang="en-US"/>
            <a:t>Sudden onset</a:t>
          </a:r>
        </a:p>
      </dgm:t>
    </dgm:pt>
    <dgm:pt modelId="{5BDCECAE-A9F9-4D7D-980E-93AB6FD48066}" type="parTrans" cxnId="{B0645837-F176-4E2F-926A-14F75710A3D4}">
      <dgm:prSet/>
      <dgm:spPr/>
      <dgm:t>
        <a:bodyPr/>
        <a:lstStyle/>
        <a:p>
          <a:endParaRPr lang="en-US"/>
        </a:p>
      </dgm:t>
    </dgm:pt>
    <dgm:pt modelId="{5291B7D4-89FF-49F6-A1DE-946DB7357A90}" type="sibTrans" cxnId="{B0645837-F176-4E2F-926A-14F75710A3D4}">
      <dgm:prSet/>
      <dgm:spPr/>
      <dgm:t>
        <a:bodyPr/>
        <a:lstStyle/>
        <a:p>
          <a:endParaRPr lang="en-US"/>
        </a:p>
      </dgm:t>
    </dgm:pt>
    <dgm:pt modelId="{E59CFB59-1614-4CD4-A43D-CC49804B0E5E}">
      <dgm:prSet/>
      <dgm:spPr/>
      <dgm:t>
        <a:bodyPr/>
        <a:lstStyle/>
        <a:p>
          <a:pPr rtl="0"/>
          <a:r>
            <a:rPr lang="en-US"/>
            <a:t>Lasts 1 second to 2 hours</a:t>
          </a:r>
        </a:p>
      </dgm:t>
    </dgm:pt>
    <dgm:pt modelId="{B48055B5-7A7C-4636-A502-C21AC69BBDAF}" type="parTrans" cxnId="{6189CF17-3670-4522-9C61-EB168CF04C64}">
      <dgm:prSet/>
      <dgm:spPr/>
      <dgm:t>
        <a:bodyPr/>
        <a:lstStyle/>
        <a:p>
          <a:endParaRPr lang="en-US"/>
        </a:p>
      </dgm:t>
    </dgm:pt>
    <dgm:pt modelId="{9F2F4A36-BCAC-4249-8B9D-52888CC46C0C}" type="sibTrans" cxnId="{6189CF17-3670-4522-9C61-EB168CF04C64}">
      <dgm:prSet/>
      <dgm:spPr/>
      <dgm:t>
        <a:bodyPr/>
        <a:lstStyle/>
        <a:p>
          <a:endParaRPr lang="en-US"/>
        </a:p>
      </dgm:t>
    </dgm:pt>
    <dgm:pt modelId="{09F4D561-08BD-4C79-9C59-3007E7E5F736}">
      <dgm:prSet/>
      <dgm:spPr/>
      <dgm:t>
        <a:bodyPr/>
        <a:lstStyle/>
        <a:p>
          <a:pPr rtl="0"/>
          <a:r>
            <a:rPr lang="en-US"/>
            <a:t>Pain is bilateral; few other features</a:t>
          </a:r>
        </a:p>
      </dgm:t>
    </dgm:pt>
    <dgm:pt modelId="{C11F7638-89EB-41E8-895D-A2C289F00B5E}" type="parTrans" cxnId="{E4F2258A-66F7-4824-B1DA-CA54682A44A6}">
      <dgm:prSet/>
      <dgm:spPr/>
      <dgm:t>
        <a:bodyPr/>
        <a:lstStyle/>
        <a:p>
          <a:endParaRPr lang="en-US"/>
        </a:p>
      </dgm:t>
    </dgm:pt>
    <dgm:pt modelId="{BB29F0AC-8142-41DD-9261-228B891CA01C}" type="sibTrans" cxnId="{E4F2258A-66F7-4824-B1DA-CA54682A44A6}">
      <dgm:prSet/>
      <dgm:spPr/>
      <dgm:t>
        <a:bodyPr/>
        <a:lstStyle/>
        <a:p>
          <a:endParaRPr lang="en-US"/>
        </a:p>
      </dgm:t>
    </dgm:pt>
    <dgm:pt modelId="{1BF83CEE-5BCA-4DAB-820E-9314FBB724A4}">
      <dgm:prSet/>
      <dgm:spPr/>
      <dgm:t>
        <a:bodyPr/>
        <a:lstStyle/>
        <a:p>
          <a:pPr rtl="0"/>
          <a:r>
            <a:rPr lang="en-US"/>
            <a:t>Responds to indomethacin</a:t>
          </a:r>
        </a:p>
      </dgm:t>
    </dgm:pt>
    <dgm:pt modelId="{5922890D-AB48-4913-8DB9-1712CEE4EAF9}" type="parTrans" cxnId="{68D7F180-A24B-4055-A299-1E2E1054B217}">
      <dgm:prSet/>
      <dgm:spPr/>
      <dgm:t>
        <a:bodyPr/>
        <a:lstStyle/>
        <a:p>
          <a:endParaRPr lang="en-US"/>
        </a:p>
      </dgm:t>
    </dgm:pt>
    <dgm:pt modelId="{28871D47-8848-44ED-8081-216B21608629}" type="sibTrans" cxnId="{68D7F180-A24B-4055-A299-1E2E1054B217}">
      <dgm:prSet/>
      <dgm:spPr/>
      <dgm:t>
        <a:bodyPr/>
        <a:lstStyle/>
        <a:p>
          <a:endParaRPr lang="en-US"/>
        </a:p>
      </dgm:t>
    </dgm:pt>
    <dgm:pt modelId="{0218BB61-215E-4820-B323-C880FC60A881}">
      <dgm:prSet/>
      <dgm:spPr/>
      <dgm:t>
        <a:bodyPr/>
        <a:lstStyle/>
        <a:p>
          <a:pPr rtl="0"/>
          <a:r>
            <a:rPr lang="en-US"/>
            <a:t>Primary headache associated with sexual activity</a:t>
          </a:r>
        </a:p>
      </dgm:t>
    </dgm:pt>
    <dgm:pt modelId="{17801103-F303-468B-97B2-99F4EEF7F26D}" type="parTrans" cxnId="{4BEE7AB6-2FEA-4986-B38A-7B79F7564A58}">
      <dgm:prSet/>
      <dgm:spPr/>
      <dgm:t>
        <a:bodyPr/>
        <a:lstStyle/>
        <a:p>
          <a:endParaRPr lang="en-US"/>
        </a:p>
      </dgm:t>
    </dgm:pt>
    <dgm:pt modelId="{837C6F73-DE89-4A18-B205-577385DEE1CC}" type="sibTrans" cxnId="{4BEE7AB6-2FEA-4986-B38A-7B79F7564A58}">
      <dgm:prSet/>
      <dgm:spPr/>
      <dgm:t>
        <a:bodyPr/>
        <a:lstStyle/>
        <a:p>
          <a:endParaRPr lang="en-US"/>
        </a:p>
      </dgm:t>
    </dgm:pt>
    <dgm:pt modelId="{CD374863-3DA3-42C5-81C4-02434BA133A6}">
      <dgm:prSet/>
      <dgm:spPr/>
      <dgm:t>
        <a:bodyPr/>
        <a:lstStyle/>
        <a:p>
          <a:pPr rtl="0"/>
          <a:r>
            <a:rPr lang="en-US"/>
            <a:t>Preorgasmic headache: Increasing in intensity with increasing sexual excitement; 20% of cases</a:t>
          </a:r>
        </a:p>
      </dgm:t>
    </dgm:pt>
    <dgm:pt modelId="{D7EDF8D0-8CF5-43A8-8E0E-277AC4EBAB21}" type="parTrans" cxnId="{E45EA750-247A-42B5-9872-DF1F8C8D4D75}">
      <dgm:prSet/>
      <dgm:spPr/>
      <dgm:t>
        <a:bodyPr/>
        <a:lstStyle/>
        <a:p>
          <a:endParaRPr lang="en-US"/>
        </a:p>
      </dgm:t>
    </dgm:pt>
    <dgm:pt modelId="{C205CE49-FAF3-4740-98ED-899B551ADE5C}" type="sibTrans" cxnId="{E45EA750-247A-42B5-9872-DF1F8C8D4D75}">
      <dgm:prSet/>
      <dgm:spPr/>
      <dgm:t>
        <a:bodyPr/>
        <a:lstStyle/>
        <a:p>
          <a:endParaRPr lang="en-US"/>
        </a:p>
      </dgm:t>
    </dgm:pt>
    <dgm:pt modelId="{5E8EA728-D48F-4F52-8B2C-DF94A74465F6}">
      <dgm:prSet/>
      <dgm:spPr/>
      <dgm:t>
        <a:bodyPr/>
        <a:lstStyle/>
        <a:p>
          <a:pPr rtl="0"/>
          <a:r>
            <a:rPr lang="en-US"/>
            <a:t>Orgasmic headache: Abrupt explosive intensity just before or with orgasm; 80% of cases</a:t>
          </a:r>
        </a:p>
      </dgm:t>
    </dgm:pt>
    <dgm:pt modelId="{B9BF5E45-4366-4CA3-AAE5-56C179882938}" type="parTrans" cxnId="{DD1826C7-7940-4C23-B778-8FFB29D80DB3}">
      <dgm:prSet/>
      <dgm:spPr/>
      <dgm:t>
        <a:bodyPr/>
        <a:lstStyle/>
        <a:p>
          <a:endParaRPr lang="en-US"/>
        </a:p>
      </dgm:t>
    </dgm:pt>
    <dgm:pt modelId="{627AF749-76EC-411D-BBA0-FDC91D59576C}" type="sibTrans" cxnId="{DD1826C7-7940-4C23-B778-8FFB29D80DB3}">
      <dgm:prSet/>
      <dgm:spPr/>
      <dgm:t>
        <a:bodyPr/>
        <a:lstStyle/>
        <a:p>
          <a:endParaRPr lang="en-US"/>
        </a:p>
      </dgm:t>
    </dgm:pt>
    <dgm:pt modelId="{80D0002D-BF5C-4089-89BE-1B77CDA661B1}">
      <dgm:prSet/>
      <dgm:spPr/>
      <dgm:t>
        <a:bodyPr/>
        <a:lstStyle/>
        <a:p>
          <a:pPr rtl="0"/>
          <a:r>
            <a:rPr lang="en-US"/>
            <a:t>Lasts 1 minute to 24 hours with severe intensity and/or up to 72 hours with mild intensity</a:t>
          </a:r>
        </a:p>
      </dgm:t>
    </dgm:pt>
    <dgm:pt modelId="{5A556BFD-47E7-48B8-B380-7176623663D9}" type="parTrans" cxnId="{3CF38092-A071-4E6C-81B6-5D7827F2136C}">
      <dgm:prSet/>
      <dgm:spPr/>
      <dgm:t>
        <a:bodyPr/>
        <a:lstStyle/>
        <a:p>
          <a:endParaRPr lang="en-US"/>
        </a:p>
      </dgm:t>
    </dgm:pt>
    <dgm:pt modelId="{6343D523-C4AC-4264-9112-371338350699}" type="sibTrans" cxnId="{3CF38092-A071-4E6C-81B6-5D7827F2136C}">
      <dgm:prSet/>
      <dgm:spPr/>
      <dgm:t>
        <a:bodyPr/>
        <a:lstStyle/>
        <a:p>
          <a:endParaRPr lang="en-US"/>
        </a:p>
      </dgm:t>
    </dgm:pt>
    <dgm:pt modelId="{716D99D0-976C-4D60-9321-EF5FBEB42845}">
      <dgm:prSet/>
      <dgm:spPr/>
      <dgm:t>
        <a:bodyPr/>
        <a:lstStyle/>
        <a:p>
          <a:pPr rtl="0"/>
          <a:r>
            <a:rPr lang="en-US"/>
            <a:t>Indomethacin and beta-blockers</a:t>
          </a:r>
        </a:p>
      </dgm:t>
    </dgm:pt>
    <dgm:pt modelId="{5E887C89-41C8-42CF-A80B-7EBFADD56662}" type="parTrans" cxnId="{CAD16175-3451-4976-8812-B8560E011862}">
      <dgm:prSet/>
      <dgm:spPr/>
      <dgm:t>
        <a:bodyPr/>
        <a:lstStyle/>
        <a:p>
          <a:endParaRPr lang="en-US"/>
        </a:p>
      </dgm:t>
    </dgm:pt>
    <dgm:pt modelId="{4F031F96-E899-415E-A4AB-97BF2D0DA8FC}" type="sibTrans" cxnId="{CAD16175-3451-4976-8812-B8560E011862}">
      <dgm:prSet/>
      <dgm:spPr/>
      <dgm:t>
        <a:bodyPr/>
        <a:lstStyle/>
        <a:p>
          <a:endParaRPr lang="en-US"/>
        </a:p>
      </dgm:t>
    </dgm:pt>
    <dgm:pt modelId="{F468CF7D-6387-4684-891A-5B774788CE36}">
      <dgm:prSet/>
      <dgm:spPr/>
      <dgm:t>
        <a:bodyPr/>
        <a:lstStyle/>
        <a:p>
          <a:pPr rtl="0"/>
          <a:r>
            <a:rPr lang="en-US"/>
            <a:t>Primary thunderclap headache</a:t>
          </a:r>
        </a:p>
      </dgm:t>
    </dgm:pt>
    <dgm:pt modelId="{892A102F-DA87-4DAF-9042-27892D1203FF}" type="parTrans" cxnId="{D168E0C8-55AD-476B-BA7F-C0EC46A82C53}">
      <dgm:prSet/>
      <dgm:spPr/>
      <dgm:t>
        <a:bodyPr/>
        <a:lstStyle/>
        <a:p>
          <a:endParaRPr lang="en-US"/>
        </a:p>
      </dgm:t>
    </dgm:pt>
    <dgm:pt modelId="{16F5E59E-496F-4B5C-B7B9-8F9D0A1BB2B5}" type="sibTrans" cxnId="{D168E0C8-55AD-476B-BA7F-C0EC46A82C53}">
      <dgm:prSet/>
      <dgm:spPr/>
      <dgm:t>
        <a:bodyPr/>
        <a:lstStyle/>
        <a:p>
          <a:endParaRPr lang="en-US"/>
        </a:p>
      </dgm:t>
    </dgm:pt>
    <dgm:pt modelId="{E8729537-2609-49F7-B8FA-BA0D0E09DD1F}">
      <dgm:prSet/>
      <dgm:spPr/>
      <dgm:t>
        <a:bodyPr/>
        <a:lstStyle/>
        <a:p>
          <a:pPr rtl="0"/>
          <a:r>
            <a:rPr lang="en-US" dirty="0"/>
            <a:t>Pain escalates from zero to maximum in seconds</a:t>
          </a:r>
        </a:p>
      </dgm:t>
    </dgm:pt>
    <dgm:pt modelId="{CABD08AE-C292-4486-96C5-8418A1EB51E2}" type="parTrans" cxnId="{D1B69398-D898-4A7E-BA50-1630B842455A}">
      <dgm:prSet/>
      <dgm:spPr/>
      <dgm:t>
        <a:bodyPr/>
        <a:lstStyle/>
        <a:p>
          <a:endParaRPr lang="en-US"/>
        </a:p>
      </dgm:t>
    </dgm:pt>
    <dgm:pt modelId="{D2FEB655-BE25-4092-A5DB-A0D0F458BCE8}" type="sibTrans" cxnId="{D1B69398-D898-4A7E-BA50-1630B842455A}">
      <dgm:prSet/>
      <dgm:spPr/>
      <dgm:t>
        <a:bodyPr/>
        <a:lstStyle/>
        <a:p>
          <a:endParaRPr lang="en-US"/>
        </a:p>
      </dgm:t>
    </dgm:pt>
    <dgm:pt modelId="{0B08071E-291A-4874-A24C-9A9D49BAFF59}">
      <dgm:prSet/>
      <dgm:spPr/>
      <dgm:t>
        <a:bodyPr/>
        <a:lstStyle/>
        <a:p>
          <a:pPr rtl="0"/>
          <a:r>
            <a:rPr lang="en-US" dirty="0"/>
            <a:t>Subsequent headache is often similar to migraine</a:t>
          </a:r>
        </a:p>
      </dgm:t>
    </dgm:pt>
    <dgm:pt modelId="{6C87C539-8536-47EC-AD83-F8B1CB904195}" type="parTrans" cxnId="{0E0D4758-FCC2-4908-8D0E-515265C8D504}">
      <dgm:prSet/>
      <dgm:spPr/>
      <dgm:t>
        <a:bodyPr/>
        <a:lstStyle/>
        <a:p>
          <a:endParaRPr lang="en-US"/>
        </a:p>
      </dgm:t>
    </dgm:pt>
    <dgm:pt modelId="{48D8879F-CB93-4054-8324-589753130359}" type="sibTrans" cxnId="{0E0D4758-FCC2-4908-8D0E-515265C8D504}">
      <dgm:prSet/>
      <dgm:spPr/>
      <dgm:t>
        <a:bodyPr/>
        <a:lstStyle/>
        <a:p>
          <a:endParaRPr lang="en-US"/>
        </a:p>
      </dgm:t>
    </dgm:pt>
    <dgm:pt modelId="{B32077C5-E81A-41D9-A891-2D1C98D7F3D4}">
      <dgm:prSet/>
      <dgm:spPr/>
      <dgm:t>
        <a:bodyPr/>
        <a:lstStyle/>
        <a:p>
          <a:pPr rtl="0"/>
          <a:r>
            <a:rPr lang="en-US" dirty="0"/>
            <a:t>Mimics subarachnoid hemorrhage or RCVS (imaging findings may be initially normal, as vasospasm may not be seen before 2-3 weeks)</a:t>
          </a:r>
        </a:p>
      </dgm:t>
    </dgm:pt>
    <dgm:pt modelId="{C9466546-5A10-4315-800A-6F6CD0965BA9}" type="parTrans" cxnId="{35C86BDA-FA0F-4267-A8B3-BE086CA4F92B}">
      <dgm:prSet/>
      <dgm:spPr/>
      <dgm:t>
        <a:bodyPr/>
        <a:lstStyle/>
        <a:p>
          <a:endParaRPr lang="en-US"/>
        </a:p>
      </dgm:t>
    </dgm:pt>
    <dgm:pt modelId="{34914335-6821-4FAE-ACA1-E200799A9531}" type="sibTrans" cxnId="{35C86BDA-FA0F-4267-A8B3-BE086CA4F92B}">
      <dgm:prSet/>
      <dgm:spPr/>
      <dgm:t>
        <a:bodyPr/>
        <a:lstStyle/>
        <a:p>
          <a:endParaRPr lang="en-US"/>
        </a:p>
      </dgm:t>
    </dgm:pt>
    <dgm:pt modelId="{1F27A814-AA5D-4AEF-89A7-F7500647B200}">
      <dgm:prSet/>
      <dgm:spPr/>
      <dgm:t>
        <a:bodyPr/>
        <a:lstStyle/>
        <a:p>
          <a:pPr rtl="0"/>
          <a:r>
            <a:rPr lang="en-US"/>
            <a:t>Can improve with calcium channel blockers like nimodipine</a:t>
          </a:r>
        </a:p>
      </dgm:t>
    </dgm:pt>
    <dgm:pt modelId="{8AAE39DE-3715-46B1-817F-782833E71A5C}" type="parTrans" cxnId="{ED584D52-E55D-4D19-867A-1FDE7241D551}">
      <dgm:prSet/>
      <dgm:spPr/>
      <dgm:t>
        <a:bodyPr/>
        <a:lstStyle/>
        <a:p>
          <a:endParaRPr lang="en-US"/>
        </a:p>
      </dgm:t>
    </dgm:pt>
    <dgm:pt modelId="{140A3EDA-70B6-4365-AD1D-8E0FDED431EE}" type="sibTrans" cxnId="{ED584D52-E55D-4D19-867A-1FDE7241D551}">
      <dgm:prSet/>
      <dgm:spPr/>
      <dgm:t>
        <a:bodyPr/>
        <a:lstStyle/>
        <a:p>
          <a:endParaRPr lang="en-US"/>
        </a:p>
      </dgm:t>
    </dgm:pt>
    <dgm:pt modelId="{5DC09AD6-7DD6-4070-BEEA-852A71874988}">
      <dgm:prSet/>
      <dgm:spPr/>
      <dgm:t>
        <a:bodyPr/>
        <a:lstStyle/>
        <a:p>
          <a:pPr rtl="0"/>
          <a:r>
            <a:rPr lang="en-US" dirty="0"/>
            <a:t>Can be spontaneous or can be triggered by exertion, bathing in hot water, hyperventilation, or sexual activity</a:t>
          </a:r>
        </a:p>
      </dgm:t>
    </dgm:pt>
    <dgm:pt modelId="{361AA882-C161-486E-B734-CE1316CFC0DD}" type="parTrans" cxnId="{B79A5480-DE2D-4D6C-9523-64C1DA4FB64D}">
      <dgm:prSet/>
      <dgm:spPr/>
      <dgm:t>
        <a:bodyPr/>
        <a:lstStyle/>
        <a:p>
          <a:endParaRPr lang="en-US"/>
        </a:p>
      </dgm:t>
    </dgm:pt>
    <dgm:pt modelId="{E386A587-388C-4A4A-ABC6-AD7BF2D18A39}" type="sibTrans" cxnId="{B79A5480-DE2D-4D6C-9523-64C1DA4FB64D}">
      <dgm:prSet/>
      <dgm:spPr/>
      <dgm:t>
        <a:bodyPr/>
        <a:lstStyle/>
        <a:p>
          <a:endParaRPr lang="en-US"/>
        </a:p>
      </dgm:t>
    </dgm:pt>
    <dgm:pt modelId="{A17737F9-14EC-49B2-ACCF-9ABE87D2117B}" type="pres">
      <dgm:prSet presAssocID="{B0BCA92B-F6E3-476C-BBFF-71D9E7C627C3}" presName="Name0" presStyleCnt="0">
        <dgm:presLayoutVars>
          <dgm:dir/>
          <dgm:animLvl val="lvl"/>
          <dgm:resizeHandles val="exact"/>
        </dgm:presLayoutVars>
      </dgm:prSet>
      <dgm:spPr/>
    </dgm:pt>
    <dgm:pt modelId="{97AC4FBD-20BD-4C1E-952A-5373D68DB088}" type="pres">
      <dgm:prSet presAssocID="{FA28A758-8F4B-4D6F-BE16-9C3B22941F38}" presName="composite" presStyleCnt="0"/>
      <dgm:spPr/>
    </dgm:pt>
    <dgm:pt modelId="{984F6855-F774-4B1B-8D3A-8A8C88967ACD}" type="pres">
      <dgm:prSet presAssocID="{FA28A758-8F4B-4D6F-BE16-9C3B22941F3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B6B5173-5E77-42FE-B064-2DD247764E04}" type="pres">
      <dgm:prSet presAssocID="{FA28A758-8F4B-4D6F-BE16-9C3B22941F38}" presName="desTx" presStyleLbl="alignAccFollowNode1" presStyleIdx="0" presStyleCnt="4">
        <dgm:presLayoutVars>
          <dgm:bulletEnabled val="1"/>
        </dgm:presLayoutVars>
      </dgm:prSet>
      <dgm:spPr/>
    </dgm:pt>
    <dgm:pt modelId="{36B7C5D2-EAA3-4FD7-AAB2-4F3EC50C0233}" type="pres">
      <dgm:prSet presAssocID="{1E5D9607-D476-4814-AB6E-5BEA9A462868}" presName="space" presStyleCnt="0"/>
      <dgm:spPr/>
    </dgm:pt>
    <dgm:pt modelId="{1EDC18E2-70AF-42C4-9B24-660847563656}" type="pres">
      <dgm:prSet presAssocID="{6E6EA463-6008-4F32-9B0B-76FBA192CCC9}" presName="composite" presStyleCnt="0"/>
      <dgm:spPr/>
    </dgm:pt>
    <dgm:pt modelId="{7AADAF93-5AA3-43D3-B2F4-1B5DA9F84D54}" type="pres">
      <dgm:prSet presAssocID="{6E6EA463-6008-4F32-9B0B-76FBA192CCC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DA722236-6AAD-4DEF-81E3-141F3121F771}" type="pres">
      <dgm:prSet presAssocID="{6E6EA463-6008-4F32-9B0B-76FBA192CCC9}" presName="desTx" presStyleLbl="alignAccFollowNode1" presStyleIdx="1" presStyleCnt="4">
        <dgm:presLayoutVars>
          <dgm:bulletEnabled val="1"/>
        </dgm:presLayoutVars>
      </dgm:prSet>
      <dgm:spPr/>
    </dgm:pt>
    <dgm:pt modelId="{18FBDB7F-8A9B-4764-903F-C9217CAA1292}" type="pres">
      <dgm:prSet presAssocID="{829EF7C3-462E-43A7-975B-61E1EA03B26D}" presName="space" presStyleCnt="0"/>
      <dgm:spPr/>
    </dgm:pt>
    <dgm:pt modelId="{F586AC33-07B7-4DFD-A770-76609BC70C5C}" type="pres">
      <dgm:prSet presAssocID="{0218BB61-215E-4820-B323-C880FC60A881}" presName="composite" presStyleCnt="0"/>
      <dgm:spPr/>
    </dgm:pt>
    <dgm:pt modelId="{E6660993-E4B5-48AA-B38C-27377532F268}" type="pres">
      <dgm:prSet presAssocID="{0218BB61-215E-4820-B323-C880FC60A8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C33CB42-A249-4A72-8A8F-F3A31C533663}" type="pres">
      <dgm:prSet presAssocID="{0218BB61-215E-4820-B323-C880FC60A881}" presName="desTx" presStyleLbl="alignAccFollowNode1" presStyleIdx="2" presStyleCnt="4">
        <dgm:presLayoutVars>
          <dgm:bulletEnabled val="1"/>
        </dgm:presLayoutVars>
      </dgm:prSet>
      <dgm:spPr/>
    </dgm:pt>
    <dgm:pt modelId="{357C1BC3-8983-48A6-853F-733437E8C0E6}" type="pres">
      <dgm:prSet presAssocID="{837C6F73-DE89-4A18-B205-577385DEE1CC}" presName="space" presStyleCnt="0"/>
      <dgm:spPr/>
    </dgm:pt>
    <dgm:pt modelId="{2142293B-291B-4B27-93D3-943F4FF478E7}" type="pres">
      <dgm:prSet presAssocID="{F468CF7D-6387-4684-891A-5B774788CE36}" presName="composite" presStyleCnt="0"/>
      <dgm:spPr/>
    </dgm:pt>
    <dgm:pt modelId="{CFF8D311-9A10-4BD9-BCA6-6A8652396B09}" type="pres">
      <dgm:prSet presAssocID="{F468CF7D-6387-4684-891A-5B774788CE3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0C2B13F9-1B34-4D47-93F4-08F2EA65A023}" type="pres">
      <dgm:prSet presAssocID="{F468CF7D-6387-4684-891A-5B774788CE3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1D05A00-26D9-41A5-8279-27FA3BE0C27D}" type="presOf" srcId="{314F01C6-FD6B-4FE3-9FFD-F050E045CDDF}" destId="{0B6B5173-5E77-42FE-B064-2DD247764E04}" srcOrd="0" destOrd="3" presId="urn:microsoft.com/office/officeart/2005/8/layout/hList1"/>
    <dgm:cxn modelId="{86BFC70D-1156-4D00-A451-ABEA7C338C1C}" type="presOf" srcId="{716D99D0-976C-4D60-9321-EF5FBEB42845}" destId="{9C33CB42-A249-4A72-8A8F-F3A31C533663}" srcOrd="0" destOrd="3" presId="urn:microsoft.com/office/officeart/2005/8/layout/hList1"/>
    <dgm:cxn modelId="{22544116-5612-47F5-8C1B-66892FCB73B7}" srcId="{6E6EA463-6008-4F32-9B0B-76FBA192CCC9}" destId="{E1E74790-FA00-4B92-A4A6-6593929877E5}" srcOrd="1" destOrd="0" parTransId="{348A1A13-3CD6-4953-9080-FFE6FFE8B7B1}" sibTransId="{3C6D560E-5247-418C-9FAB-B0A15C7EBA8F}"/>
    <dgm:cxn modelId="{6189CF17-3670-4522-9C61-EB168CF04C64}" srcId="{6E6EA463-6008-4F32-9B0B-76FBA192CCC9}" destId="{E59CFB59-1614-4CD4-A43D-CC49804B0E5E}" srcOrd="3" destOrd="0" parTransId="{B48055B5-7A7C-4636-A502-C21AC69BBDAF}" sibTransId="{9F2F4A36-BCAC-4249-8B9D-52888CC46C0C}"/>
    <dgm:cxn modelId="{67064A22-BDBC-44A2-8B29-0383B3E0C1AE}" type="presOf" srcId="{80D0002D-BF5C-4089-89BE-1B77CDA661B1}" destId="{9C33CB42-A249-4A72-8A8F-F3A31C533663}" srcOrd="0" destOrd="2" presId="urn:microsoft.com/office/officeart/2005/8/layout/hList1"/>
    <dgm:cxn modelId="{74CABF26-2FDC-4F94-A240-16F4C5DA31F4}" type="presOf" srcId="{5DC09AD6-7DD6-4070-BEEA-852A71874988}" destId="{0C2B13F9-1B34-4D47-93F4-08F2EA65A023}" srcOrd="0" destOrd="1" presId="urn:microsoft.com/office/officeart/2005/8/layout/hList1"/>
    <dgm:cxn modelId="{A43F4C2A-3538-47BA-94BB-810C7E8794A4}" type="presOf" srcId="{F468CF7D-6387-4684-891A-5B774788CE36}" destId="{CFF8D311-9A10-4BD9-BCA6-6A8652396B09}" srcOrd="0" destOrd="0" presId="urn:microsoft.com/office/officeart/2005/8/layout/hList1"/>
    <dgm:cxn modelId="{0060D02D-AC62-490E-B71E-0CDB6A45FFED}" type="presOf" srcId="{E59CFB59-1614-4CD4-A43D-CC49804B0E5E}" destId="{DA722236-6AAD-4DEF-81E3-141F3121F771}" srcOrd="0" destOrd="3" presId="urn:microsoft.com/office/officeart/2005/8/layout/hList1"/>
    <dgm:cxn modelId="{B0645837-F176-4E2F-926A-14F75710A3D4}" srcId="{6E6EA463-6008-4F32-9B0B-76FBA192CCC9}" destId="{53D912DA-A7F3-4BE7-9F4D-A93DA3445A12}" srcOrd="2" destOrd="0" parTransId="{5BDCECAE-A9F9-4D7D-980E-93AB6FD48066}" sibTransId="{5291B7D4-89FF-49F6-A1DE-946DB7357A90}"/>
    <dgm:cxn modelId="{4E622E38-480C-49A2-96CA-CA65238728BA}" srcId="{FA28A758-8F4B-4D6F-BE16-9C3B22941F38}" destId="{41DC22D6-5D85-4211-B8D3-76F0DD4F443A}" srcOrd="2" destOrd="0" parTransId="{9ED86EC4-B0B9-4FD6-BF5B-8D4390457473}" sibTransId="{C10DFA18-0C2C-4740-8A76-C525154BFAB3}"/>
    <dgm:cxn modelId="{20FAFE38-CF90-48FC-8D24-2C8F41C81CD9}" type="presOf" srcId="{D082003A-5CA4-4A92-80BF-6B26D3C92AD2}" destId="{0B6B5173-5E77-42FE-B064-2DD247764E04}" srcOrd="0" destOrd="1" presId="urn:microsoft.com/office/officeart/2005/8/layout/hList1"/>
    <dgm:cxn modelId="{4C781848-2C81-4206-817B-D47085134646}" srcId="{FA28A758-8F4B-4D6F-BE16-9C3B22941F38}" destId="{C30B9C86-156C-45E1-B759-80F55FA486EC}" srcOrd="4" destOrd="0" parTransId="{75AE6BDA-B3C7-464E-897A-1B1535D03696}" sibTransId="{74D0D234-8EBF-48F9-AD44-EA54FB61B342}"/>
    <dgm:cxn modelId="{C0681669-C4B1-4136-B4B6-CBE4FBFB9601}" srcId="{FA28A758-8F4B-4D6F-BE16-9C3B22941F38}" destId="{314F01C6-FD6B-4FE3-9FFD-F050E045CDDF}" srcOrd="3" destOrd="0" parTransId="{D249A208-3F7F-4B67-9270-913224C0235A}" sibTransId="{41835295-7D7F-486B-ACE9-E8401BD488A5}"/>
    <dgm:cxn modelId="{A117F36A-3969-4F2A-8C22-883D15B0901F}" type="presOf" srcId="{5E8EA728-D48F-4F52-8B2C-DF94A74465F6}" destId="{9C33CB42-A249-4A72-8A8F-F3A31C533663}" srcOrd="0" destOrd="1" presId="urn:microsoft.com/office/officeart/2005/8/layout/hList1"/>
    <dgm:cxn modelId="{2CB1EA4B-C622-4AFB-A7A8-2E78A719FB2E}" type="presOf" srcId="{53D912DA-A7F3-4BE7-9F4D-A93DA3445A12}" destId="{DA722236-6AAD-4DEF-81E3-141F3121F771}" srcOrd="0" destOrd="2" presId="urn:microsoft.com/office/officeart/2005/8/layout/hList1"/>
    <dgm:cxn modelId="{5D6E6E6C-F9F0-4225-AC65-9CA658EF3BFA}" srcId="{B0BCA92B-F6E3-476C-BBFF-71D9E7C627C3}" destId="{FA28A758-8F4B-4D6F-BE16-9C3B22941F38}" srcOrd="0" destOrd="0" parTransId="{80771C06-25C7-4336-A175-083C1DB8B979}" sibTransId="{1E5D9607-D476-4814-AB6E-5BEA9A462868}"/>
    <dgm:cxn modelId="{E45EA750-247A-42B5-9872-DF1F8C8D4D75}" srcId="{0218BB61-215E-4820-B323-C880FC60A881}" destId="{CD374863-3DA3-42C5-81C4-02434BA133A6}" srcOrd="0" destOrd="0" parTransId="{D7EDF8D0-8CF5-43A8-8E0E-277AC4EBAB21}" sibTransId="{C205CE49-FAF3-4740-98ED-899B551ADE5C}"/>
    <dgm:cxn modelId="{ED584D52-E55D-4D19-867A-1FDE7241D551}" srcId="{F468CF7D-6387-4684-891A-5B774788CE36}" destId="{1F27A814-AA5D-4AEF-89A7-F7500647B200}" srcOrd="4" destOrd="0" parTransId="{8AAE39DE-3715-46B1-817F-782833E71A5C}" sibTransId="{140A3EDA-70B6-4365-AD1D-8E0FDED431EE}"/>
    <dgm:cxn modelId="{F6BE9453-62D9-4A96-BEA6-4A8353012239}" type="presOf" srcId="{1F27A814-AA5D-4AEF-89A7-F7500647B200}" destId="{0C2B13F9-1B34-4D47-93F4-08F2EA65A023}" srcOrd="0" destOrd="4" presId="urn:microsoft.com/office/officeart/2005/8/layout/hList1"/>
    <dgm:cxn modelId="{CAD16175-3451-4976-8812-B8560E011862}" srcId="{0218BB61-215E-4820-B323-C880FC60A881}" destId="{716D99D0-976C-4D60-9321-EF5FBEB42845}" srcOrd="3" destOrd="0" parTransId="{5E887C89-41C8-42CF-A80B-7EBFADD56662}" sibTransId="{4F031F96-E899-415E-A4AB-97BF2D0DA8FC}"/>
    <dgm:cxn modelId="{853E4E75-2D77-4F4F-95DC-19FE4702B57A}" type="presOf" srcId="{B0BCA92B-F6E3-476C-BBFF-71D9E7C627C3}" destId="{A17737F9-14EC-49B2-ACCF-9ABE87D2117B}" srcOrd="0" destOrd="0" presId="urn:microsoft.com/office/officeart/2005/8/layout/hList1"/>
    <dgm:cxn modelId="{2C913357-1311-4AE5-B2FD-37960D7D80EB}" type="presOf" srcId="{CD374863-3DA3-42C5-81C4-02434BA133A6}" destId="{9C33CB42-A249-4A72-8A8F-F3A31C533663}" srcOrd="0" destOrd="0" presId="urn:microsoft.com/office/officeart/2005/8/layout/hList1"/>
    <dgm:cxn modelId="{3C621278-7401-4685-AE2F-8381F1AFBD37}" type="presOf" srcId="{FA28A758-8F4B-4D6F-BE16-9C3B22941F38}" destId="{984F6855-F774-4B1B-8D3A-8A8C88967ACD}" srcOrd="0" destOrd="0" presId="urn:microsoft.com/office/officeart/2005/8/layout/hList1"/>
    <dgm:cxn modelId="{A1975E78-771E-4849-91A2-CDB2462F6E25}" type="presOf" srcId="{B32077C5-E81A-41D9-A891-2D1C98D7F3D4}" destId="{0C2B13F9-1B34-4D47-93F4-08F2EA65A023}" srcOrd="0" destOrd="3" presId="urn:microsoft.com/office/officeart/2005/8/layout/hList1"/>
    <dgm:cxn modelId="{0E0D4758-FCC2-4908-8D0E-515265C8D504}" srcId="{F468CF7D-6387-4684-891A-5B774788CE36}" destId="{0B08071E-291A-4874-A24C-9A9D49BAFF59}" srcOrd="2" destOrd="0" parTransId="{6C87C539-8536-47EC-AD83-F8B1CB904195}" sibTransId="{48D8879F-CB93-4054-8324-589753130359}"/>
    <dgm:cxn modelId="{B79A5480-DE2D-4D6C-9523-64C1DA4FB64D}" srcId="{F468CF7D-6387-4684-891A-5B774788CE36}" destId="{5DC09AD6-7DD6-4070-BEEA-852A71874988}" srcOrd="1" destOrd="0" parTransId="{361AA882-C161-486E-B734-CE1316CFC0DD}" sibTransId="{E386A587-388C-4A4A-ABC6-AD7BF2D18A39}"/>
    <dgm:cxn modelId="{68D7F180-A24B-4055-A299-1E2E1054B217}" srcId="{6E6EA463-6008-4F32-9B0B-76FBA192CCC9}" destId="{1BF83CEE-5BCA-4DAB-820E-9314FBB724A4}" srcOrd="5" destOrd="0" parTransId="{5922890D-AB48-4913-8DB9-1712CEE4EAF9}" sibTransId="{28871D47-8848-44ED-8081-216B21608629}"/>
    <dgm:cxn modelId="{E21A0681-EC09-416E-BFAB-06731D313429}" srcId="{FA28A758-8F4B-4D6F-BE16-9C3B22941F38}" destId="{37D12E2D-B10F-4E9C-B613-D4C469E6A6A2}" srcOrd="0" destOrd="0" parTransId="{CB5C606C-8263-4E49-91E8-58811EE44455}" sibTransId="{FAAE239D-C078-4621-BEFB-AC3DBE32BDEA}"/>
    <dgm:cxn modelId="{E4F2258A-66F7-4824-B1DA-CA54682A44A6}" srcId="{6E6EA463-6008-4F32-9B0B-76FBA192CCC9}" destId="{09F4D561-08BD-4C79-9C59-3007E7E5F736}" srcOrd="4" destOrd="0" parTransId="{C11F7638-89EB-41E8-895D-A2C289F00B5E}" sibTransId="{BB29F0AC-8142-41DD-9261-228B891CA01C}"/>
    <dgm:cxn modelId="{DC152F8B-D6B3-45F0-A888-BD312D6970BB}" type="presOf" srcId="{0218BB61-215E-4820-B323-C880FC60A881}" destId="{E6660993-E4B5-48AA-B38C-27377532F268}" srcOrd="0" destOrd="0" presId="urn:microsoft.com/office/officeart/2005/8/layout/hList1"/>
    <dgm:cxn modelId="{9540138C-78B1-4503-9603-BA742B77F5BA}" type="presOf" srcId="{C30B9C86-156C-45E1-B759-80F55FA486EC}" destId="{0B6B5173-5E77-42FE-B064-2DD247764E04}" srcOrd="0" destOrd="4" presId="urn:microsoft.com/office/officeart/2005/8/layout/hList1"/>
    <dgm:cxn modelId="{3CF38092-A071-4E6C-81B6-5D7827F2136C}" srcId="{0218BB61-215E-4820-B323-C880FC60A881}" destId="{80D0002D-BF5C-4089-89BE-1B77CDA661B1}" srcOrd="2" destOrd="0" parTransId="{5A556BFD-47E7-48B8-B380-7176623663D9}" sibTransId="{6343D523-C4AC-4264-9112-371338350699}"/>
    <dgm:cxn modelId="{C313D592-F2A3-4E7E-B881-C613CBFFF29B}" srcId="{B0BCA92B-F6E3-476C-BBFF-71D9E7C627C3}" destId="{6E6EA463-6008-4F32-9B0B-76FBA192CCC9}" srcOrd="1" destOrd="0" parTransId="{3B18FB30-A0BB-456D-B4D0-24F50B974363}" sibTransId="{829EF7C3-462E-43A7-975B-61E1EA03B26D}"/>
    <dgm:cxn modelId="{D1B69398-D898-4A7E-BA50-1630B842455A}" srcId="{F468CF7D-6387-4684-891A-5B774788CE36}" destId="{E8729537-2609-49F7-B8FA-BA0D0E09DD1F}" srcOrd="0" destOrd="0" parTransId="{CABD08AE-C292-4486-96C5-8418A1EB51E2}" sibTransId="{D2FEB655-BE25-4092-A5DB-A0D0F458BCE8}"/>
    <dgm:cxn modelId="{C2706899-3026-4F9F-BC6A-05C14FA94F81}" srcId="{FA28A758-8F4B-4D6F-BE16-9C3B22941F38}" destId="{D082003A-5CA4-4A92-80BF-6B26D3C92AD2}" srcOrd="1" destOrd="0" parTransId="{AFEFB266-F383-4C48-8730-A50764D0504B}" sibTransId="{8B270B2D-C32E-49FB-AEB6-78FEAFD6DA81}"/>
    <dgm:cxn modelId="{00FAE8A5-BF90-4E1A-9E8F-40A2C082E9A5}" type="presOf" srcId="{0B08071E-291A-4874-A24C-9A9D49BAFF59}" destId="{0C2B13F9-1B34-4D47-93F4-08F2EA65A023}" srcOrd="0" destOrd="2" presId="urn:microsoft.com/office/officeart/2005/8/layout/hList1"/>
    <dgm:cxn modelId="{B3B6C8AA-0025-497C-BFD0-28FE4FE5E6B0}" type="presOf" srcId="{37D12E2D-B10F-4E9C-B613-D4C469E6A6A2}" destId="{0B6B5173-5E77-42FE-B064-2DD247764E04}" srcOrd="0" destOrd="0" presId="urn:microsoft.com/office/officeart/2005/8/layout/hList1"/>
    <dgm:cxn modelId="{63B06FB1-DEF2-486C-8FD9-5B6B5F05BAEC}" type="presOf" srcId="{09F4D561-08BD-4C79-9C59-3007E7E5F736}" destId="{DA722236-6AAD-4DEF-81E3-141F3121F771}" srcOrd="0" destOrd="4" presId="urn:microsoft.com/office/officeart/2005/8/layout/hList1"/>
    <dgm:cxn modelId="{BED13DB5-0241-422B-B422-EF96E9B21FB8}" type="presOf" srcId="{1BF83CEE-5BCA-4DAB-820E-9314FBB724A4}" destId="{DA722236-6AAD-4DEF-81E3-141F3121F771}" srcOrd="0" destOrd="5" presId="urn:microsoft.com/office/officeart/2005/8/layout/hList1"/>
    <dgm:cxn modelId="{4BEE7AB6-2FEA-4986-B38A-7B79F7564A58}" srcId="{B0BCA92B-F6E3-476C-BBFF-71D9E7C627C3}" destId="{0218BB61-215E-4820-B323-C880FC60A881}" srcOrd="2" destOrd="0" parTransId="{17801103-F303-468B-97B2-99F4EEF7F26D}" sibTransId="{837C6F73-DE89-4A18-B205-577385DEE1CC}"/>
    <dgm:cxn modelId="{BC6A7DB9-60CB-4A1D-8F22-6839AB39533B}" type="presOf" srcId="{E8729537-2609-49F7-B8FA-BA0D0E09DD1F}" destId="{0C2B13F9-1B34-4D47-93F4-08F2EA65A023}" srcOrd="0" destOrd="0" presId="urn:microsoft.com/office/officeart/2005/8/layout/hList1"/>
    <dgm:cxn modelId="{DD1826C7-7940-4C23-B778-8FFB29D80DB3}" srcId="{0218BB61-215E-4820-B323-C880FC60A881}" destId="{5E8EA728-D48F-4F52-8B2C-DF94A74465F6}" srcOrd="1" destOrd="0" parTransId="{B9BF5E45-4366-4CA3-AAE5-56C179882938}" sibTransId="{627AF749-76EC-411D-BBA0-FDC91D59576C}"/>
    <dgm:cxn modelId="{D168E0C8-55AD-476B-BA7F-C0EC46A82C53}" srcId="{B0BCA92B-F6E3-476C-BBFF-71D9E7C627C3}" destId="{F468CF7D-6387-4684-891A-5B774788CE36}" srcOrd="3" destOrd="0" parTransId="{892A102F-DA87-4DAF-9042-27892D1203FF}" sibTransId="{16F5E59E-496F-4B5C-B7B9-8F9D0A1BB2B5}"/>
    <dgm:cxn modelId="{33C0F6D5-EFCC-47A8-9B6F-035BB177A147}" type="presOf" srcId="{981B27BD-D94E-4979-B46B-58F0C1AD22BE}" destId="{DA722236-6AAD-4DEF-81E3-141F3121F771}" srcOrd="0" destOrd="0" presId="urn:microsoft.com/office/officeart/2005/8/layout/hList1"/>
    <dgm:cxn modelId="{60ED85D6-C648-4E3D-9088-004E9AA0A5F5}" type="presOf" srcId="{6E6EA463-6008-4F32-9B0B-76FBA192CCC9}" destId="{7AADAF93-5AA3-43D3-B2F4-1B5DA9F84D54}" srcOrd="0" destOrd="0" presId="urn:microsoft.com/office/officeart/2005/8/layout/hList1"/>
    <dgm:cxn modelId="{35C86BDA-FA0F-4267-A8B3-BE086CA4F92B}" srcId="{F468CF7D-6387-4684-891A-5B774788CE36}" destId="{B32077C5-E81A-41D9-A891-2D1C98D7F3D4}" srcOrd="3" destOrd="0" parTransId="{C9466546-5A10-4315-800A-6F6CD0965BA9}" sibTransId="{34914335-6821-4FAE-ACA1-E200799A9531}"/>
    <dgm:cxn modelId="{92600CDC-7AAB-47C9-870D-F3D392F24B4C}" type="presOf" srcId="{E1E74790-FA00-4B92-A4A6-6593929877E5}" destId="{DA722236-6AAD-4DEF-81E3-141F3121F771}" srcOrd="0" destOrd="1" presId="urn:microsoft.com/office/officeart/2005/8/layout/hList1"/>
    <dgm:cxn modelId="{270442DC-ACA4-4080-9D7C-28052C118C4D}" srcId="{6E6EA463-6008-4F32-9B0B-76FBA192CCC9}" destId="{981B27BD-D94E-4979-B46B-58F0C1AD22BE}" srcOrd="0" destOrd="0" parTransId="{94F76A3C-E531-4AF0-92DB-81BCFE031271}" sibTransId="{E6763110-09AD-486B-B4E1-4E8E2A8547DA}"/>
    <dgm:cxn modelId="{EAF576F7-D78D-446D-B36F-6819FDA9CEEF}" type="presOf" srcId="{41DC22D6-5D85-4211-B8D3-76F0DD4F443A}" destId="{0B6B5173-5E77-42FE-B064-2DD247764E04}" srcOrd="0" destOrd="2" presId="urn:microsoft.com/office/officeart/2005/8/layout/hList1"/>
    <dgm:cxn modelId="{607AF8FA-0216-444D-B612-1D20524EE686}" srcId="{FA28A758-8F4B-4D6F-BE16-9C3B22941F38}" destId="{19A9AE26-FA90-4BCF-AC85-0B61BFC60863}" srcOrd="5" destOrd="0" parTransId="{0526D6EB-8FA5-4CF8-A21E-730B8406239B}" sibTransId="{20846D18-D406-4178-B421-F2952251FFC8}"/>
    <dgm:cxn modelId="{BE686CFC-1E2C-426A-BF4D-5C3643F1E94A}" type="presOf" srcId="{19A9AE26-FA90-4BCF-AC85-0B61BFC60863}" destId="{0B6B5173-5E77-42FE-B064-2DD247764E04}" srcOrd="0" destOrd="5" presId="urn:microsoft.com/office/officeart/2005/8/layout/hList1"/>
    <dgm:cxn modelId="{BBE80228-849E-4EAF-8858-5AFD509B33FF}" type="presParOf" srcId="{A17737F9-14EC-49B2-ACCF-9ABE87D2117B}" destId="{97AC4FBD-20BD-4C1E-952A-5373D68DB088}" srcOrd="0" destOrd="0" presId="urn:microsoft.com/office/officeart/2005/8/layout/hList1"/>
    <dgm:cxn modelId="{5EDA360E-82ED-4E29-9961-DB78A075179B}" type="presParOf" srcId="{97AC4FBD-20BD-4C1E-952A-5373D68DB088}" destId="{984F6855-F774-4B1B-8D3A-8A8C88967ACD}" srcOrd="0" destOrd="0" presId="urn:microsoft.com/office/officeart/2005/8/layout/hList1"/>
    <dgm:cxn modelId="{4A033CB4-0390-4FBB-83DF-624165510F38}" type="presParOf" srcId="{97AC4FBD-20BD-4C1E-952A-5373D68DB088}" destId="{0B6B5173-5E77-42FE-B064-2DD247764E04}" srcOrd="1" destOrd="0" presId="urn:microsoft.com/office/officeart/2005/8/layout/hList1"/>
    <dgm:cxn modelId="{FB103662-C68C-43AC-8E36-EA2FF4912A21}" type="presParOf" srcId="{A17737F9-14EC-49B2-ACCF-9ABE87D2117B}" destId="{36B7C5D2-EAA3-4FD7-AAB2-4F3EC50C0233}" srcOrd="1" destOrd="0" presId="urn:microsoft.com/office/officeart/2005/8/layout/hList1"/>
    <dgm:cxn modelId="{E6F6807D-8E36-462F-ACF7-590B4A087C0B}" type="presParOf" srcId="{A17737F9-14EC-49B2-ACCF-9ABE87D2117B}" destId="{1EDC18E2-70AF-42C4-9B24-660847563656}" srcOrd="2" destOrd="0" presId="urn:microsoft.com/office/officeart/2005/8/layout/hList1"/>
    <dgm:cxn modelId="{A5C37C73-E433-4E62-9F8A-4B0F512B084D}" type="presParOf" srcId="{1EDC18E2-70AF-42C4-9B24-660847563656}" destId="{7AADAF93-5AA3-43D3-B2F4-1B5DA9F84D54}" srcOrd="0" destOrd="0" presId="urn:microsoft.com/office/officeart/2005/8/layout/hList1"/>
    <dgm:cxn modelId="{152BD771-0F2A-4495-B871-256A61A5B4F8}" type="presParOf" srcId="{1EDC18E2-70AF-42C4-9B24-660847563656}" destId="{DA722236-6AAD-4DEF-81E3-141F3121F771}" srcOrd="1" destOrd="0" presId="urn:microsoft.com/office/officeart/2005/8/layout/hList1"/>
    <dgm:cxn modelId="{A976F9E8-18D1-4FA3-80A9-75FC1A36581B}" type="presParOf" srcId="{A17737F9-14EC-49B2-ACCF-9ABE87D2117B}" destId="{18FBDB7F-8A9B-4764-903F-C9217CAA1292}" srcOrd="3" destOrd="0" presId="urn:microsoft.com/office/officeart/2005/8/layout/hList1"/>
    <dgm:cxn modelId="{E400DBC6-BE68-45F8-A60F-09E83C5371E0}" type="presParOf" srcId="{A17737F9-14EC-49B2-ACCF-9ABE87D2117B}" destId="{F586AC33-07B7-4DFD-A770-76609BC70C5C}" srcOrd="4" destOrd="0" presId="urn:microsoft.com/office/officeart/2005/8/layout/hList1"/>
    <dgm:cxn modelId="{053A16BB-FB8D-4CC5-88C9-6C47F87A1375}" type="presParOf" srcId="{F586AC33-07B7-4DFD-A770-76609BC70C5C}" destId="{E6660993-E4B5-48AA-B38C-27377532F268}" srcOrd="0" destOrd="0" presId="urn:microsoft.com/office/officeart/2005/8/layout/hList1"/>
    <dgm:cxn modelId="{9BE23687-5CA1-4802-B9F1-9D207A8D0F1D}" type="presParOf" srcId="{F586AC33-07B7-4DFD-A770-76609BC70C5C}" destId="{9C33CB42-A249-4A72-8A8F-F3A31C533663}" srcOrd="1" destOrd="0" presId="urn:microsoft.com/office/officeart/2005/8/layout/hList1"/>
    <dgm:cxn modelId="{563F11B5-58DF-4A66-AC73-0106E4C32FEC}" type="presParOf" srcId="{A17737F9-14EC-49B2-ACCF-9ABE87D2117B}" destId="{357C1BC3-8983-48A6-853F-733437E8C0E6}" srcOrd="5" destOrd="0" presId="urn:microsoft.com/office/officeart/2005/8/layout/hList1"/>
    <dgm:cxn modelId="{2D5C7CC9-B32F-4E34-9640-E7733DFA4275}" type="presParOf" srcId="{A17737F9-14EC-49B2-ACCF-9ABE87D2117B}" destId="{2142293B-291B-4B27-93D3-943F4FF478E7}" srcOrd="6" destOrd="0" presId="urn:microsoft.com/office/officeart/2005/8/layout/hList1"/>
    <dgm:cxn modelId="{C5FFFFA7-2B68-4168-8D2B-ADCD4A7197E4}" type="presParOf" srcId="{2142293B-291B-4B27-93D3-943F4FF478E7}" destId="{CFF8D311-9A10-4BD9-BCA6-6A8652396B09}" srcOrd="0" destOrd="0" presId="urn:microsoft.com/office/officeart/2005/8/layout/hList1"/>
    <dgm:cxn modelId="{78A0A9A6-BD0B-44AC-9E55-E51470B2AB56}" type="presParOf" srcId="{2142293B-291B-4B27-93D3-943F4FF478E7}" destId="{0C2B13F9-1B34-4D47-93F4-08F2EA65A0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F8B5EE-0E15-4F28-BC27-18DB32284C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29D8FA8-75C9-493D-A0CC-5F07AE6FF9AC}">
      <dgm:prSet/>
      <dgm:spPr/>
      <dgm:t>
        <a:bodyPr/>
        <a:lstStyle/>
        <a:p>
          <a:pPr rtl="0"/>
          <a:r>
            <a:rPr lang="en-US"/>
            <a:t>Cold-stimulus headache</a:t>
          </a:r>
        </a:p>
      </dgm:t>
    </dgm:pt>
    <dgm:pt modelId="{6EDE2135-1708-43F6-A21F-8254E58B43EE}" type="parTrans" cxnId="{BDF3DC62-CBF1-44FC-947F-558C66089BFB}">
      <dgm:prSet/>
      <dgm:spPr/>
      <dgm:t>
        <a:bodyPr/>
        <a:lstStyle/>
        <a:p>
          <a:endParaRPr lang="en-US"/>
        </a:p>
      </dgm:t>
    </dgm:pt>
    <dgm:pt modelId="{921925C9-1B72-4B60-8DA6-5D876C6C3E37}" type="sibTrans" cxnId="{BDF3DC62-CBF1-44FC-947F-558C66089BFB}">
      <dgm:prSet/>
      <dgm:spPr/>
      <dgm:t>
        <a:bodyPr/>
        <a:lstStyle/>
        <a:p>
          <a:endParaRPr lang="en-US"/>
        </a:p>
      </dgm:t>
    </dgm:pt>
    <dgm:pt modelId="{BEC0544C-DBE7-4BAA-B22C-AF449B34F587}">
      <dgm:prSet/>
      <dgm:spPr/>
      <dgm:t>
        <a:bodyPr/>
        <a:lstStyle/>
        <a:p>
          <a:pPr rtl="0"/>
          <a:r>
            <a:rPr lang="en-US"/>
            <a:t>Ice cream headache or “brain freeze”</a:t>
          </a:r>
        </a:p>
      </dgm:t>
    </dgm:pt>
    <dgm:pt modelId="{C767370B-391B-41C5-B2EE-E17E492F20B6}" type="parTrans" cxnId="{56D66882-F5F2-4C51-9FD7-92D0D62D1454}">
      <dgm:prSet/>
      <dgm:spPr/>
      <dgm:t>
        <a:bodyPr/>
        <a:lstStyle/>
        <a:p>
          <a:endParaRPr lang="en-US"/>
        </a:p>
      </dgm:t>
    </dgm:pt>
    <dgm:pt modelId="{23C3247A-CF4C-4903-A7BE-F14762510251}" type="sibTrans" cxnId="{56D66882-F5F2-4C51-9FD7-92D0D62D1454}">
      <dgm:prSet/>
      <dgm:spPr/>
      <dgm:t>
        <a:bodyPr/>
        <a:lstStyle/>
        <a:p>
          <a:endParaRPr lang="en-US"/>
        </a:p>
      </dgm:t>
    </dgm:pt>
    <dgm:pt modelId="{441BB4A1-1BDC-42B2-BFB8-13ACDDA68838}">
      <dgm:prSet/>
      <dgm:spPr/>
      <dgm:t>
        <a:bodyPr/>
        <a:lstStyle/>
        <a:p>
          <a:pPr rtl="0"/>
          <a:r>
            <a:rPr lang="en-US"/>
            <a:t>Resolves within 10-30 minutes after removal of exposure or after ingestion/inhalation</a:t>
          </a:r>
        </a:p>
      </dgm:t>
    </dgm:pt>
    <dgm:pt modelId="{8B53BCD0-8000-422C-87B3-2CE5D275DC51}" type="parTrans" cxnId="{B0D9DDA4-B011-447D-B5B6-E463FE41EB0D}">
      <dgm:prSet/>
      <dgm:spPr/>
      <dgm:t>
        <a:bodyPr/>
        <a:lstStyle/>
        <a:p>
          <a:endParaRPr lang="en-US"/>
        </a:p>
      </dgm:t>
    </dgm:pt>
    <dgm:pt modelId="{719EC023-81AA-4D53-B859-61915AE4DA0F}" type="sibTrans" cxnId="{B0D9DDA4-B011-447D-B5B6-E463FE41EB0D}">
      <dgm:prSet/>
      <dgm:spPr/>
      <dgm:t>
        <a:bodyPr/>
        <a:lstStyle/>
        <a:p>
          <a:endParaRPr lang="en-US"/>
        </a:p>
      </dgm:t>
    </dgm:pt>
    <dgm:pt modelId="{87A984DD-8518-4A8F-BF9C-FC28CA4D66F6}">
      <dgm:prSet/>
      <dgm:spPr/>
      <dgm:t>
        <a:bodyPr/>
        <a:lstStyle/>
        <a:p>
          <a:pPr rtl="0"/>
          <a:r>
            <a:rPr lang="en-US"/>
            <a:t>Lifetime prevalence of 15% of general population</a:t>
          </a:r>
        </a:p>
      </dgm:t>
    </dgm:pt>
    <dgm:pt modelId="{3B8CB0D2-E7FF-4963-B42E-90A529EADF0D}" type="parTrans" cxnId="{B552E21C-F6A8-4B49-A947-BE877535851B}">
      <dgm:prSet/>
      <dgm:spPr/>
      <dgm:t>
        <a:bodyPr/>
        <a:lstStyle/>
        <a:p>
          <a:endParaRPr lang="en-US"/>
        </a:p>
      </dgm:t>
    </dgm:pt>
    <dgm:pt modelId="{EBD3C8B2-5E48-48F6-961D-43F515AAB74A}" type="sibTrans" cxnId="{B552E21C-F6A8-4B49-A947-BE877535851B}">
      <dgm:prSet/>
      <dgm:spPr/>
      <dgm:t>
        <a:bodyPr/>
        <a:lstStyle/>
        <a:p>
          <a:endParaRPr lang="en-US"/>
        </a:p>
      </dgm:t>
    </dgm:pt>
    <dgm:pt modelId="{04700051-5CD8-4CC6-8426-113E64505CB4}">
      <dgm:prSet/>
      <dgm:spPr/>
      <dgm:t>
        <a:bodyPr/>
        <a:lstStyle/>
        <a:p>
          <a:pPr rtl="0"/>
          <a:r>
            <a:rPr lang="en-US"/>
            <a:t>Much more common in patients with co-morbid migraine (40-93%) than TTH or healthy controls</a:t>
          </a:r>
        </a:p>
      </dgm:t>
    </dgm:pt>
    <dgm:pt modelId="{7CB1A2AA-BB0F-4441-BB5E-958701769D63}" type="parTrans" cxnId="{09A01D61-6B25-4EA3-9312-C74FF75B3BE2}">
      <dgm:prSet/>
      <dgm:spPr/>
      <dgm:t>
        <a:bodyPr/>
        <a:lstStyle/>
        <a:p>
          <a:endParaRPr lang="en-US"/>
        </a:p>
      </dgm:t>
    </dgm:pt>
    <dgm:pt modelId="{9B649390-0639-47B7-A0DA-8E802AD20B5E}" type="sibTrans" cxnId="{09A01D61-6B25-4EA3-9312-C74FF75B3BE2}">
      <dgm:prSet/>
      <dgm:spPr/>
      <dgm:t>
        <a:bodyPr/>
        <a:lstStyle/>
        <a:p>
          <a:endParaRPr lang="en-US"/>
        </a:p>
      </dgm:t>
    </dgm:pt>
    <dgm:pt modelId="{6A5F93E3-6C67-47D9-A88C-2C68AB0C30EF}">
      <dgm:prSet/>
      <dgm:spPr/>
      <dgm:t>
        <a:bodyPr/>
        <a:lstStyle/>
        <a:p>
          <a:pPr rtl="0"/>
          <a:r>
            <a:rPr lang="en-US"/>
            <a:t>External-pressure headache</a:t>
          </a:r>
        </a:p>
      </dgm:t>
    </dgm:pt>
    <dgm:pt modelId="{86188D2C-7A4D-41FE-AE84-EE8BF9BF542B}" type="parTrans" cxnId="{2D1A6A7F-4CFE-41A8-9BB3-2262926BDF98}">
      <dgm:prSet/>
      <dgm:spPr/>
      <dgm:t>
        <a:bodyPr/>
        <a:lstStyle/>
        <a:p>
          <a:endParaRPr lang="en-US"/>
        </a:p>
      </dgm:t>
    </dgm:pt>
    <dgm:pt modelId="{36843EE3-64CE-4A50-A7C7-EB1FBB0201DF}" type="sibTrans" cxnId="{2D1A6A7F-4CFE-41A8-9BB3-2262926BDF98}">
      <dgm:prSet/>
      <dgm:spPr/>
      <dgm:t>
        <a:bodyPr/>
        <a:lstStyle/>
        <a:p>
          <a:endParaRPr lang="en-US"/>
        </a:p>
      </dgm:t>
    </dgm:pt>
    <dgm:pt modelId="{303EB41B-FAF0-41A0-A6B7-909CB8ADE65C}">
      <dgm:prSet/>
      <dgm:spPr/>
      <dgm:t>
        <a:bodyPr/>
        <a:lstStyle/>
        <a:p>
          <a:pPr rtl="0"/>
          <a:r>
            <a:rPr lang="en-US"/>
            <a:t>Nontraumatic compression or traction to scalp</a:t>
          </a:r>
        </a:p>
      </dgm:t>
    </dgm:pt>
    <dgm:pt modelId="{6E9D2EA4-848C-4A4A-9260-4598698124A1}" type="parTrans" cxnId="{671FBFB7-57BE-4E99-8A61-0E00AC2DA0D2}">
      <dgm:prSet/>
      <dgm:spPr/>
      <dgm:t>
        <a:bodyPr/>
        <a:lstStyle/>
        <a:p>
          <a:endParaRPr lang="en-US"/>
        </a:p>
      </dgm:t>
    </dgm:pt>
    <dgm:pt modelId="{B70BF443-3B3D-4016-B697-43A97BEB899E}" type="sibTrans" cxnId="{671FBFB7-57BE-4E99-8A61-0E00AC2DA0D2}">
      <dgm:prSet/>
      <dgm:spPr/>
      <dgm:t>
        <a:bodyPr/>
        <a:lstStyle/>
        <a:p>
          <a:endParaRPr lang="en-US"/>
        </a:p>
      </dgm:t>
    </dgm:pt>
    <dgm:pt modelId="{B1FBD897-AFE7-48E8-93A7-D5222D001414}">
      <dgm:prSet/>
      <dgm:spPr/>
      <dgm:t>
        <a:bodyPr/>
        <a:lstStyle/>
        <a:p>
          <a:pPr rtl="0"/>
          <a:r>
            <a:rPr lang="en-US"/>
            <a:t>Can act as migraine trigger; distinct from cranial allodynia</a:t>
          </a:r>
        </a:p>
      </dgm:t>
    </dgm:pt>
    <dgm:pt modelId="{A07E60A6-D898-4213-8A9E-15EC5AC53483}" type="parTrans" cxnId="{DA92D767-C32A-43E0-9746-C0FED6D16E19}">
      <dgm:prSet/>
      <dgm:spPr/>
      <dgm:t>
        <a:bodyPr/>
        <a:lstStyle/>
        <a:p>
          <a:endParaRPr lang="en-US"/>
        </a:p>
      </dgm:t>
    </dgm:pt>
    <dgm:pt modelId="{BDB704BB-5A40-4397-8618-83CB336539C3}" type="sibTrans" cxnId="{DA92D767-C32A-43E0-9746-C0FED6D16E19}">
      <dgm:prSet/>
      <dgm:spPr/>
      <dgm:t>
        <a:bodyPr/>
        <a:lstStyle/>
        <a:p>
          <a:endParaRPr lang="en-US"/>
        </a:p>
      </dgm:t>
    </dgm:pt>
    <dgm:pt modelId="{24EA9758-C068-4C77-A22B-F5848313B2A6}">
      <dgm:prSet/>
      <dgm:spPr/>
      <dgm:t>
        <a:bodyPr/>
        <a:lstStyle/>
        <a:p>
          <a:pPr rtl="0"/>
          <a:r>
            <a:rPr lang="en-US"/>
            <a:t>Resolves within 1 hour of stimulus removal</a:t>
          </a:r>
        </a:p>
      </dgm:t>
    </dgm:pt>
    <dgm:pt modelId="{C23F1BAC-070C-475D-A0BF-32F4A9AE8186}" type="parTrans" cxnId="{02102838-B95F-4A1D-A510-2DF3B6F6C50D}">
      <dgm:prSet/>
      <dgm:spPr/>
      <dgm:t>
        <a:bodyPr/>
        <a:lstStyle/>
        <a:p>
          <a:endParaRPr lang="en-US"/>
        </a:p>
      </dgm:t>
    </dgm:pt>
    <dgm:pt modelId="{CD9EF5EC-EE5B-488F-A2BC-4A5904D6B555}" type="sibTrans" cxnId="{02102838-B95F-4A1D-A510-2DF3B6F6C50D}">
      <dgm:prSet/>
      <dgm:spPr/>
      <dgm:t>
        <a:bodyPr/>
        <a:lstStyle/>
        <a:p>
          <a:endParaRPr lang="en-US"/>
        </a:p>
      </dgm:t>
    </dgm:pt>
    <dgm:pt modelId="{C1BF71AC-770E-4281-B83D-9C12036ED3C7}">
      <dgm:prSet/>
      <dgm:spPr/>
      <dgm:t>
        <a:bodyPr/>
        <a:lstStyle/>
        <a:p>
          <a:pPr rtl="0"/>
          <a:r>
            <a:rPr lang="en-US"/>
            <a:t>Painful but benign</a:t>
          </a:r>
        </a:p>
      </dgm:t>
    </dgm:pt>
    <dgm:pt modelId="{C97F6DD7-4121-498A-8502-55DFB9D886B5}" type="parTrans" cxnId="{E34AE1DF-7036-45D3-A052-27EE9D750F0B}">
      <dgm:prSet/>
      <dgm:spPr/>
      <dgm:t>
        <a:bodyPr/>
        <a:lstStyle/>
        <a:p>
          <a:endParaRPr lang="en-US"/>
        </a:p>
      </dgm:t>
    </dgm:pt>
    <dgm:pt modelId="{C5BA05FC-3A1D-4F68-9985-020E67654152}" type="sibTrans" cxnId="{E34AE1DF-7036-45D3-A052-27EE9D750F0B}">
      <dgm:prSet/>
      <dgm:spPr/>
      <dgm:t>
        <a:bodyPr/>
        <a:lstStyle/>
        <a:p>
          <a:endParaRPr lang="en-US"/>
        </a:p>
      </dgm:t>
    </dgm:pt>
    <dgm:pt modelId="{383B6776-987C-4D11-8487-87DAD2F06339}" type="pres">
      <dgm:prSet presAssocID="{64F8B5EE-0E15-4F28-BC27-18DB32284C2D}" presName="Name0" presStyleCnt="0">
        <dgm:presLayoutVars>
          <dgm:dir/>
          <dgm:animLvl val="lvl"/>
          <dgm:resizeHandles val="exact"/>
        </dgm:presLayoutVars>
      </dgm:prSet>
      <dgm:spPr/>
    </dgm:pt>
    <dgm:pt modelId="{03729D34-C4C9-435D-B6D7-A6FA76886CCE}" type="pres">
      <dgm:prSet presAssocID="{429D8FA8-75C9-493D-A0CC-5F07AE6FF9AC}" presName="composite" presStyleCnt="0"/>
      <dgm:spPr/>
    </dgm:pt>
    <dgm:pt modelId="{694EFDFB-1236-4994-AD55-F89C5CC831CC}" type="pres">
      <dgm:prSet presAssocID="{429D8FA8-75C9-493D-A0CC-5F07AE6FF9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64FF8DD-B6B6-490F-8249-33E825DB44C8}" type="pres">
      <dgm:prSet presAssocID="{429D8FA8-75C9-493D-A0CC-5F07AE6FF9AC}" presName="desTx" presStyleLbl="alignAccFollowNode1" presStyleIdx="0" presStyleCnt="2">
        <dgm:presLayoutVars>
          <dgm:bulletEnabled val="1"/>
        </dgm:presLayoutVars>
      </dgm:prSet>
      <dgm:spPr/>
    </dgm:pt>
    <dgm:pt modelId="{D5F2D3F9-BE69-4028-A0FE-2A841B911A8F}" type="pres">
      <dgm:prSet presAssocID="{921925C9-1B72-4B60-8DA6-5D876C6C3E37}" presName="space" presStyleCnt="0"/>
      <dgm:spPr/>
    </dgm:pt>
    <dgm:pt modelId="{FACDBECC-E283-4C37-B100-8AE3E4D54456}" type="pres">
      <dgm:prSet presAssocID="{6A5F93E3-6C67-47D9-A88C-2C68AB0C30EF}" presName="composite" presStyleCnt="0"/>
      <dgm:spPr/>
    </dgm:pt>
    <dgm:pt modelId="{71F70BED-107F-4BC8-8187-35D937B4035F}" type="pres">
      <dgm:prSet presAssocID="{6A5F93E3-6C67-47D9-A88C-2C68AB0C30E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C076B18-E5EC-4D03-9C44-D830C6F39E60}" type="pres">
      <dgm:prSet presAssocID="{6A5F93E3-6C67-47D9-A88C-2C68AB0C30E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1FE261A-2DE6-46C7-8273-2D42800B64B6}" type="presOf" srcId="{303EB41B-FAF0-41A0-A6B7-909CB8ADE65C}" destId="{DC076B18-E5EC-4D03-9C44-D830C6F39E60}" srcOrd="0" destOrd="0" presId="urn:microsoft.com/office/officeart/2005/8/layout/hList1"/>
    <dgm:cxn modelId="{B552E21C-F6A8-4B49-A947-BE877535851B}" srcId="{429D8FA8-75C9-493D-A0CC-5F07AE6FF9AC}" destId="{87A984DD-8518-4A8F-BF9C-FC28CA4D66F6}" srcOrd="2" destOrd="0" parTransId="{3B8CB0D2-E7FF-4963-B42E-90A529EADF0D}" sibTransId="{EBD3C8B2-5E48-48F6-961D-43F515AAB74A}"/>
    <dgm:cxn modelId="{02102838-B95F-4A1D-A510-2DF3B6F6C50D}" srcId="{6A5F93E3-6C67-47D9-A88C-2C68AB0C30EF}" destId="{24EA9758-C068-4C77-A22B-F5848313B2A6}" srcOrd="2" destOrd="0" parTransId="{C23F1BAC-070C-475D-A0BF-32F4A9AE8186}" sibTransId="{CD9EF5EC-EE5B-488F-A2BC-4A5904D6B555}"/>
    <dgm:cxn modelId="{0AAF615B-87F2-48D8-80F1-F60A2DF23F00}" type="presOf" srcId="{C1BF71AC-770E-4281-B83D-9C12036ED3C7}" destId="{DC076B18-E5EC-4D03-9C44-D830C6F39E60}" srcOrd="0" destOrd="3" presId="urn:microsoft.com/office/officeart/2005/8/layout/hList1"/>
    <dgm:cxn modelId="{09A01D61-6B25-4EA3-9312-C74FF75B3BE2}" srcId="{87A984DD-8518-4A8F-BF9C-FC28CA4D66F6}" destId="{04700051-5CD8-4CC6-8426-113E64505CB4}" srcOrd="0" destOrd="0" parTransId="{7CB1A2AA-BB0F-4441-BB5E-958701769D63}" sibTransId="{9B649390-0639-47B7-A0DA-8E802AD20B5E}"/>
    <dgm:cxn modelId="{BDF3DC62-CBF1-44FC-947F-558C66089BFB}" srcId="{64F8B5EE-0E15-4F28-BC27-18DB32284C2D}" destId="{429D8FA8-75C9-493D-A0CC-5F07AE6FF9AC}" srcOrd="0" destOrd="0" parTransId="{6EDE2135-1708-43F6-A21F-8254E58B43EE}" sibTransId="{921925C9-1B72-4B60-8DA6-5D876C6C3E37}"/>
    <dgm:cxn modelId="{DA92D767-C32A-43E0-9746-C0FED6D16E19}" srcId="{6A5F93E3-6C67-47D9-A88C-2C68AB0C30EF}" destId="{B1FBD897-AFE7-48E8-93A7-D5222D001414}" srcOrd="1" destOrd="0" parTransId="{A07E60A6-D898-4213-8A9E-15EC5AC53483}" sibTransId="{BDB704BB-5A40-4397-8618-83CB336539C3}"/>
    <dgm:cxn modelId="{A16BEB47-15E8-4A8B-B17E-89A912F2B398}" type="presOf" srcId="{24EA9758-C068-4C77-A22B-F5848313B2A6}" destId="{DC076B18-E5EC-4D03-9C44-D830C6F39E60}" srcOrd="0" destOrd="2" presId="urn:microsoft.com/office/officeart/2005/8/layout/hList1"/>
    <dgm:cxn modelId="{8D9BD96B-443E-46F5-B383-A69A3A4CBCD3}" type="presOf" srcId="{441BB4A1-1BDC-42B2-BFB8-13ACDDA68838}" destId="{064FF8DD-B6B6-490F-8249-33E825DB44C8}" srcOrd="0" destOrd="1" presId="urn:microsoft.com/office/officeart/2005/8/layout/hList1"/>
    <dgm:cxn modelId="{E845FE4E-FA98-4705-9548-6245963D38A3}" type="presOf" srcId="{64F8B5EE-0E15-4F28-BC27-18DB32284C2D}" destId="{383B6776-987C-4D11-8487-87DAD2F06339}" srcOrd="0" destOrd="0" presId="urn:microsoft.com/office/officeart/2005/8/layout/hList1"/>
    <dgm:cxn modelId="{00A0A278-AF68-4035-A884-8E0372991C67}" type="presOf" srcId="{BEC0544C-DBE7-4BAA-B22C-AF449B34F587}" destId="{064FF8DD-B6B6-490F-8249-33E825DB44C8}" srcOrd="0" destOrd="0" presId="urn:microsoft.com/office/officeart/2005/8/layout/hList1"/>
    <dgm:cxn modelId="{2D1A6A7F-4CFE-41A8-9BB3-2262926BDF98}" srcId="{64F8B5EE-0E15-4F28-BC27-18DB32284C2D}" destId="{6A5F93E3-6C67-47D9-A88C-2C68AB0C30EF}" srcOrd="1" destOrd="0" parTransId="{86188D2C-7A4D-41FE-AE84-EE8BF9BF542B}" sibTransId="{36843EE3-64CE-4A50-A7C7-EB1FBB0201DF}"/>
    <dgm:cxn modelId="{56D66882-F5F2-4C51-9FD7-92D0D62D1454}" srcId="{429D8FA8-75C9-493D-A0CC-5F07AE6FF9AC}" destId="{BEC0544C-DBE7-4BAA-B22C-AF449B34F587}" srcOrd="0" destOrd="0" parTransId="{C767370B-391B-41C5-B2EE-E17E492F20B6}" sibTransId="{23C3247A-CF4C-4903-A7BE-F14762510251}"/>
    <dgm:cxn modelId="{D1967E87-99B2-40FA-A30A-D42A37B37048}" type="presOf" srcId="{87A984DD-8518-4A8F-BF9C-FC28CA4D66F6}" destId="{064FF8DD-B6B6-490F-8249-33E825DB44C8}" srcOrd="0" destOrd="2" presId="urn:microsoft.com/office/officeart/2005/8/layout/hList1"/>
    <dgm:cxn modelId="{89F54E8D-2565-4D8F-A659-00AD7FDC0809}" type="presOf" srcId="{04700051-5CD8-4CC6-8426-113E64505CB4}" destId="{064FF8DD-B6B6-490F-8249-33E825DB44C8}" srcOrd="0" destOrd="3" presId="urn:microsoft.com/office/officeart/2005/8/layout/hList1"/>
    <dgm:cxn modelId="{45A78193-B6FF-45FC-A26F-B20DAFEC38F1}" type="presOf" srcId="{B1FBD897-AFE7-48E8-93A7-D5222D001414}" destId="{DC076B18-E5EC-4D03-9C44-D830C6F39E60}" srcOrd="0" destOrd="1" presId="urn:microsoft.com/office/officeart/2005/8/layout/hList1"/>
    <dgm:cxn modelId="{9BF22899-A4DF-41DB-9D1C-1CC7AB21945D}" type="presOf" srcId="{429D8FA8-75C9-493D-A0CC-5F07AE6FF9AC}" destId="{694EFDFB-1236-4994-AD55-F89C5CC831CC}" srcOrd="0" destOrd="0" presId="urn:microsoft.com/office/officeart/2005/8/layout/hList1"/>
    <dgm:cxn modelId="{B0D9DDA4-B011-447D-B5B6-E463FE41EB0D}" srcId="{429D8FA8-75C9-493D-A0CC-5F07AE6FF9AC}" destId="{441BB4A1-1BDC-42B2-BFB8-13ACDDA68838}" srcOrd="1" destOrd="0" parTransId="{8B53BCD0-8000-422C-87B3-2CE5D275DC51}" sibTransId="{719EC023-81AA-4D53-B859-61915AE4DA0F}"/>
    <dgm:cxn modelId="{671FBFB7-57BE-4E99-8A61-0E00AC2DA0D2}" srcId="{6A5F93E3-6C67-47D9-A88C-2C68AB0C30EF}" destId="{303EB41B-FAF0-41A0-A6B7-909CB8ADE65C}" srcOrd="0" destOrd="0" parTransId="{6E9D2EA4-848C-4A4A-9260-4598698124A1}" sibTransId="{B70BF443-3B3D-4016-B697-43A97BEB899E}"/>
    <dgm:cxn modelId="{1C16E1C8-CB92-4DC6-9CD2-EB7DE333353A}" type="presOf" srcId="{6A5F93E3-6C67-47D9-A88C-2C68AB0C30EF}" destId="{71F70BED-107F-4BC8-8187-35D937B4035F}" srcOrd="0" destOrd="0" presId="urn:microsoft.com/office/officeart/2005/8/layout/hList1"/>
    <dgm:cxn modelId="{E34AE1DF-7036-45D3-A052-27EE9D750F0B}" srcId="{6A5F93E3-6C67-47D9-A88C-2C68AB0C30EF}" destId="{C1BF71AC-770E-4281-B83D-9C12036ED3C7}" srcOrd="3" destOrd="0" parTransId="{C97F6DD7-4121-498A-8502-55DFB9D886B5}" sibTransId="{C5BA05FC-3A1D-4F68-9985-020E67654152}"/>
    <dgm:cxn modelId="{3E462F57-6FAF-4E92-8686-24A1458BD233}" type="presParOf" srcId="{383B6776-987C-4D11-8487-87DAD2F06339}" destId="{03729D34-C4C9-435D-B6D7-A6FA76886CCE}" srcOrd="0" destOrd="0" presId="urn:microsoft.com/office/officeart/2005/8/layout/hList1"/>
    <dgm:cxn modelId="{D3815BCD-588A-4969-B9E8-A38E40C2EDF3}" type="presParOf" srcId="{03729D34-C4C9-435D-B6D7-A6FA76886CCE}" destId="{694EFDFB-1236-4994-AD55-F89C5CC831CC}" srcOrd="0" destOrd="0" presId="urn:microsoft.com/office/officeart/2005/8/layout/hList1"/>
    <dgm:cxn modelId="{C256F656-C94E-46EA-B252-0ACE7486A3EA}" type="presParOf" srcId="{03729D34-C4C9-435D-B6D7-A6FA76886CCE}" destId="{064FF8DD-B6B6-490F-8249-33E825DB44C8}" srcOrd="1" destOrd="0" presId="urn:microsoft.com/office/officeart/2005/8/layout/hList1"/>
    <dgm:cxn modelId="{A7710648-8AD4-4ED7-8279-29FA4E8495E9}" type="presParOf" srcId="{383B6776-987C-4D11-8487-87DAD2F06339}" destId="{D5F2D3F9-BE69-4028-A0FE-2A841B911A8F}" srcOrd="1" destOrd="0" presId="urn:microsoft.com/office/officeart/2005/8/layout/hList1"/>
    <dgm:cxn modelId="{FAF9CEB8-3EDC-4069-9915-F7CB0983B7A3}" type="presParOf" srcId="{383B6776-987C-4D11-8487-87DAD2F06339}" destId="{FACDBECC-E283-4C37-B100-8AE3E4D54456}" srcOrd="2" destOrd="0" presId="urn:microsoft.com/office/officeart/2005/8/layout/hList1"/>
    <dgm:cxn modelId="{D910D1DD-94D0-4CA6-A502-5082BA74D375}" type="presParOf" srcId="{FACDBECC-E283-4C37-B100-8AE3E4D54456}" destId="{71F70BED-107F-4BC8-8187-35D937B4035F}" srcOrd="0" destOrd="0" presId="urn:microsoft.com/office/officeart/2005/8/layout/hList1"/>
    <dgm:cxn modelId="{B6C0A406-86DA-4BC9-A55D-36BD54818D04}" type="presParOf" srcId="{FACDBECC-E283-4C37-B100-8AE3E4D54456}" destId="{DC076B18-E5EC-4D03-9C44-D830C6F39E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430975D-CB56-4EB8-A31C-A7D07345A03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F7F81-5A30-489C-9650-34F12FFA3704}">
      <dgm:prSet/>
      <dgm:spPr/>
      <dgm:t>
        <a:bodyPr/>
        <a:lstStyle/>
        <a:p>
          <a:pPr rtl="0"/>
          <a:r>
            <a:rPr lang="en-US"/>
            <a:t>Nummular headache</a:t>
          </a:r>
        </a:p>
      </dgm:t>
    </dgm:pt>
    <dgm:pt modelId="{4E9B53E6-7AC0-4C97-BCB5-6A20514D4692}" type="parTrans" cxnId="{59482970-C35D-435B-AC15-53066206AD9C}">
      <dgm:prSet/>
      <dgm:spPr/>
      <dgm:t>
        <a:bodyPr/>
        <a:lstStyle/>
        <a:p>
          <a:endParaRPr lang="en-US"/>
        </a:p>
      </dgm:t>
    </dgm:pt>
    <dgm:pt modelId="{673D8579-3FFC-4236-BFE3-99D5A037619D}" type="sibTrans" cxnId="{59482970-C35D-435B-AC15-53066206AD9C}">
      <dgm:prSet/>
      <dgm:spPr/>
      <dgm:t>
        <a:bodyPr/>
        <a:lstStyle/>
        <a:p>
          <a:endParaRPr lang="en-US"/>
        </a:p>
      </dgm:t>
    </dgm:pt>
    <dgm:pt modelId="{67105D20-8C19-44D8-A2CD-98B0C21975B9}">
      <dgm:prSet/>
      <dgm:spPr/>
      <dgm:t>
        <a:bodyPr/>
        <a:lstStyle/>
        <a:p>
          <a:pPr rtl="0"/>
          <a:r>
            <a:rPr lang="en-US"/>
            <a:t>“Coin-shaped” headache</a:t>
          </a:r>
        </a:p>
      </dgm:t>
    </dgm:pt>
    <dgm:pt modelId="{A2BCFBDA-56D5-43E3-9986-56B4A548BCA8}" type="parTrans" cxnId="{DC818F89-A0A0-4377-B8D6-0968451965BF}">
      <dgm:prSet/>
      <dgm:spPr/>
      <dgm:t>
        <a:bodyPr/>
        <a:lstStyle/>
        <a:p>
          <a:endParaRPr lang="en-US"/>
        </a:p>
      </dgm:t>
    </dgm:pt>
    <dgm:pt modelId="{4259F736-82DF-4B1C-B468-90236F17A30A}" type="sibTrans" cxnId="{DC818F89-A0A0-4377-B8D6-0968451965BF}">
      <dgm:prSet/>
      <dgm:spPr/>
      <dgm:t>
        <a:bodyPr/>
        <a:lstStyle/>
        <a:p>
          <a:endParaRPr lang="en-US"/>
        </a:p>
      </dgm:t>
    </dgm:pt>
    <dgm:pt modelId="{06D6CB15-3CB4-4A8D-B48C-0D4676A53E2B}">
      <dgm:prSet/>
      <dgm:spPr/>
      <dgm:t>
        <a:bodyPr/>
        <a:lstStyle/>
        <a:p>
          <a:pPr rtl="0"/>
          <a:r>
            <a:rPr lang="en-US"/>
            <a:t>Very localized small area of pain, most often parietal</a:t>
          </a:r>
        </a:p>
      </dgm:t>
    </dgm:pt>
    <dgm:pt modelId="{3272BD0B-696E-419E-9362-235329523EAF}" type="parTrans" cxnId="{7F34DDA1-5DCA-427B-A004-5827CCDE26F5}">
      <dgm:prSet/>
      <dgm:spPr/>
      <dgm:t>
        <a:bodyPr/>
        <a:lstStyle/>
        <a:p>
          <a:endParaRPr lang="en-US"/>
        </a:p>
      </dgm:t>
    </dgm:pt>
    <dgm:pt modelId="{7994D99F-037F-47A2-A787-79FA0ED0C11B}" type="sibTrans" cxnId="{7F34DDA1-5DCA-427B-A004-5827CCDE26F5}">
      <dgm:prSet/>
      <dgm:spPr/>
      <dgm:t>
        <a:bodyPr/>
        <a:lstStyle/>
        <a:p>
          <a:endParaRPr lang="en-US"/>
        </a:p>
      </dgm:t>
    </dgm:pt>
    <dgm:pt modelId="{33A47855-F2ED-4702-999B-9C053BEACFBD}">
      <dgm:prSet/>
      <dgm:spPr/>
      <dgm:t>
        <a:bodyPr/>
        <a:lstStyle/>
        <a:p>
          <a:pPr rtl="0"/>
          <a:r>
            <a:rPr lang="en-US"/>
            <a:t>1-6 mm round or elliptical shape</a:t>
          </a:r>
        </a:p>
      </dgm:t>
    </dgm:pt>
    <dgm:pt modelId="{646DB1E4-C17B-46FF-9DDA-A05407479074}" type="parTrans" cxnId="{9E83D400-FF52-4146-9976-E508A15D007F}">
      <dgm:prSet/>
      <dgm:spPr/>
      <dgm:t>
        <a:bodyPr/>
        <a:lstStyle/>
        <a:p>
          <a:endParaRPr lang="en-US"/>
        </a:p>
      </dgm:t>
    </dgm:pt>
    <dgm:pt modelId="{68299494-C0FD-49F3-AF58-1CB6602810DF}" type="sibTrans" cxnId="{9E83D400-FF52-4146-9976-E508A15D007F}">
      <dgm:prSet/>
      <dgm:spPr/>
      <dgm:t>
        <a:bodyPr/>
        <a:lstStyle/>
        <a:p>
          <a:endParaRPr lang="en-US"/>
        </a:p>
      </dgm:t>
    </dgm:pt>
    <dgm:pt modelId="{1DFEF469-D88A-4F6E-9EB1-6CAE9B3B7553}">
      <dgm:prSet/>
      <dgm:spPr/>
      <dgm:t>
        <a:bodyPr/>
        <a:lstStyle/>
        <a:p>
          <a:pPr rtl="0"/>
          <a:r>
            <a:rPr lang="en-US"/>
            <a:t>Examine area for dermatological features</a:t>
          </a:r>
        </a:p>
      </dgm:t>
    </dgm:pt>
    <dgm:pt modelId="{780EEA76-1D3A-4765-A015-D28D9CEA3EBC}" type="parTrans" cxnId="{7C28B218-26F4-4B28-9D64-6E5C7FD25A79}">
      <dgm:prSet/>
      <dgm:spPr/>
      <dgm:t>
        <a:bodyPr/>
        <a:lstStyle/>
        <a:p>
          <a:endParaRPr lang="en-US"/>
        </a:p>
      </dgm:t>
    </dgm:pt>
    <dgm:pt modelId="{F6EB8AF8-43E1-43C2-AF11-A87A9CEA25F8}" type="sibTrans" cxnId="{7C28B218-26F4-4B28-9D64-6E5C7FD25A79}">
      <dgm:prSet/>
      <dgm:spPr/>
      <dgm:t>
        <a:bodyPr/>
        <a:lstStyle/>
        <a:p>
          <a:endParaRPr lang="en-US"/>
        </a:p>
      </dgm:t>
    </dgm:pt>
    <dgm:pt modelId="{9C2C2615-1E37-4A73-A659-58CD0AFFF2F0}">
      <dgm:prSet/>
      <dgm:spPr/>
      <dgm:t>
        <a:bodyPr/>
        <a:lstStyle/>
        <a:p>
          <a:pPr rtl="0"/>
          <a:r>
            <a:rPr lang="en-US"/>
            <a:t>Pain is most often constant and mild/moderate, but can be severe or intermittent </a:t>
          </a:r>
        </a:p>
      </dgm:t>
    </dgm:pt>
    <dgm:pt modelId="{1B345ECC-9514-4E20-940C-0DF05BEFCA56}" type="parTrans" cxnId="{A05BE857-EF46-462B-9F1A-8B9E07FFD202}">
      <dgm:prSet/>
      <dgm:spPr/>
      <dgm:t>
        <a:bodyPr/>
        <a:lstStyle/>
        <a:p>
          <a:endParaRPr lang="en-US"/>
        </a:p>
      </dgm:t>
    </dgm:pt>
    <dgm:pt modelId="{8D9FE2AE-467B-4EF3-B518-2CA5BD6BED47}" type="sibTrans" cxnId="{A05BE857-EF46-462B-9F1A-8B9E07FFD202}">
      <dgm:prSet/>
      <dgm:spPr/>
      <dgm:t>
        <a:bodyPr/>
        <a:lstStyle/>
        <a:p>
          <a:endParaRPr lang="en-US"/>
        </a:p>
      </dgm:t>
    </dgm:pt>
    <dgm:pt modelId="{AF55E4E5-9D8C-49BE-A2C7-008FA7FE0A4E}">
      <dgm:prSet/>
      <dgm:spPr/>
      <dgm:t>
        <a:bodyPr/>
        <a:lstStyle/>
        <a:p>
          <a:pPr rtl="0"/>
          <a:r>
            <a:rPr lang="en-US"/>
            <a:t>Area can be allodynic with neuropathic symptoms</a:t>
          </a:r>
        </a:p>
      </dgm:t>
    </dgm:pt>
    <dgm:pt modelId="{1C594CF4-B250-4C0C-AB55-983DB0A17AD2}" type="parTrans" cxnId="{84BEEF5D-FFF0-42AB-B254-DD5F29B3013D}">
      <dgm:prSet/>
      <dgm:spPr/>
      <dgm:t>
        <a:bodyPr/>
        <a:lstStyle/>
        <a:p>
          <a:endParaRPr lang="en-US"/>
        </a:p>
      </dgm:t>
    </dgm:pt>
    <dgm:pt modelId="{95B89081-8FB1-48D2-8024-4FC1F5B76CD7}" type="sibTrans" cxnId="{84BEEF5D-FFF0-42AB-B254-DD5F29B3013D}">
      <dgm:prSet/>
      <dgm:spPr/>
      <dgm:t>
        <a:bodyPr/>
        <a:lstStyle/>
        <a:p>
          <a:endParaRPr lang="en-US"/>
        </a:p>
      </dgm:t>
    </dgm:pt>
    <dgm:pt modelId="{6241E4AD-7F42-45BA-AF04-C089D2128893}">
      <dgm:prSet/>
      <dgm:spPr/>
      <dgm:t>
        <a:bodyPr/>
        <a:lstStyle/>
        <a:p>
          <a:pPr rtl="0"/>
          <a:r>
            <a:rPr lang="en-US"/>
            <a:t>Migrainous features not typical, but comorbid migraine is common</a:t>
          </a:r>
        </a:p>
      </dgm:t>
    </dgm:pt>
    <dgm:pt modelId="{4121610B-B031-44CA-B2B9-DA5121B15BCB}" type="parTrans" cxnId="{C0CB320F-99D3-4ECA-9177-23C8B67813C0}">
      <dgm:prSet/>
      <dgm:spPr/>
      <dgm:t>
        <a:bodyPr/>
        <a:lstStyle/>
        <a:p>
          <a:endParaRPr lang="en-US"/>
        </a:p>
      </dgm:t>
    </dgm:pt>
    <dgm:pt modelId="{55866D5F-9D6F-4B67-99E3-BCD9522CAD64}" type="sibTrans" cxnId="{C0CB320F-99D3-4ECA-9177-23C8B67813C0}">
      <dgm:prSet/>
      <dgm:spPr/>
      <dgm:t>
        <a:bodyPr/>
        <a:lstStyle/>
        <a:p>
          <a:endParaRPr lang="en-US"/>
        </a:p>
      </dgm:t>
    </dgm:pt>
    <dgm:pt modelId="{F95099A8-7FC3-406E-B041-88D7B643E849}">
      <dgm:prSet/>
      <dgm:spPr/>
      <dgm:t>
        <a:bodyPr/>
        <a:lstStyle/>
        <a:p>
          <a:pPr rtl="0"/>
          <a:r>
            <a:rPr lang="en-US"/>
            <a:t>More common in middle-aged women</a:t>
          </a:r>
        </a:p>
      </dgm:t>
    </dgm:pt>
    <dgm:pt modelId="{A803C9F8-5AF5-4A64-9474-9C2595F4AD35}" type="parTrans" cxnId="{99C50A8B-03B3-4CBF-95FC-E505C7B04C49}">
      <dgm:prSet/>
      <dgm:spPr/>
      <dgm:t>
        <a:bodyPr/>
        <a:lstStyle/>
        <a:p>
          <a:endParaRPr lang="en-US"/>
        </a:p>
      </dgm:t>
    </dgm:pt>
    <dgm:pt modelId="{DD31097C-774A-40E6-AB9E-FCBE44B4DF57}" type="sibTrans" cxnId="{99C50A8B-03B3-4CBF-95FC-E505C7B04C49}">
      <dgm:prSet/>
      <dgm:spPr/>
      <dgm:t>
        <a:bodyPr/>
        <a:lstStyle/>
        <a:p>
          <a:endParaRPr lang="en-US"/>
        </a:p>
      </dgm:t>
    </dgm:pt>
    <dgm:pt modelId="{AE5C220F-9849-4BEA-A4CC-6024B32F2EDE}">
      <dgm:prSet/>
      <dgm:spPr/>
      <dgm:t>
        <a:bodyPr/>
        <a:lstStyle/>
        <a:p>
          <a:pPr rtl="0"/>
          <a:r>
            <a:rPr lang="en-US" dirty="0"/>
            <a:t>Gabapentin is first-line; can respond to </a:t>
          </a:r>
          <a:r>
            <a:rPr lang="en-US" dirty="0" err="1"/>
            <a:t>onabotulinumtoxinA</a:t>
          </a:r>
          <a:r>
            <a:rPr lang="en-US" dirty="0"/>
            <a:t>  or indomethacin</a:t>
          </a:r>
        </a:p>
      </dgm:t>
    </dgm:pt>
    <dgm:pt modelId="{B7B73025-3A2B-4F5D-9193-970329F410C5}" type="parTrans" cxnId="{2A74A85D-8DBF-4CD6-AB72-D0DF5001B71F}">
      <dgm:prSet/>
      <dgm:spPr/>
      <dgm:t>
        <a:bodyPr/>
        <a:lstStyle/>
        <a:p>
          <a:endParaRPr lang="en-US"/>
        </a:p>
      </dgm:t>
    </dgm:pt>
    <dgm:pt modelId="{B6DD5F22-AFBC-4F75-951C-673A40F54ADE}" type="sibTrans" cxnId="{2A74A85D-8DBF-4CD6-AB72-D0DF5001B71F}">
      <dgm:prSet/>
      <dgm:spPr/>
      <dgm:t>
        <a:bodyPr/>
        <a:lstStyle/>
        <a:p>
          <a:endParaRPr lang="en-US"/>
        </a:p>
      </dgm:t>
    </dgm:pt>
    <dgm:pt modelId="{11AF5696-8C8D-4C66-BC3B-8E4A3FB38747}">
      <dgm:prSet/>
      <dgm:spPr/>
      <dgm:t>
        <a:bodyPr/>
        <a:lstStyle/>
        <a:p>
          <a:pPr rtl="0"/>
          <a:r>
            <a:rPr lang="en-US"/>
            <a:t>Primary stabbing headache</a:t>
          </a:r>
        </a:p>
      </dgm:t>
    </dgm:pt>
    <dgm:pt modelId="{50FD5219-782C-427A-9982-CFFC1359AB8E}" type="parTrans" cxnId="{10210DDD-B681-421B-9904-68003D3D81B2}">
      <dgm:prSet/>
      <dgm:spPr/>
      <dgm:t>
        <a:bodyPr/>
        <a:lstStyle/>
        <a:p>
          <a:endParaRPr lang="en-US"/>
        </a:p>
      </dgm:t>
    </dgm:pt>
    <dgm:pt modelId="{07BC9794-3073-4F4F-9F18-EAA52093A363}" type="sibTrans" cxnId="{10210DDD-B681-421B-9904-68003D3D81B2}">
      <dgm:prSet/>
      <dgm:spPr/>
      <dgm:t>
        <a:bodyPr/>
        <a:lstStyle/>
        <a:p>
          <a:endParaRPr lang="en-US"/>
        </a:p>
      </dgm:t>
    </dgm:pt>
    <dgm:pt modelId="{18646A75-CF6C-490A-9F62-C8F8BC046EB5}">
      <dgm:prSet/>
      <dgm:spPr/>
      <dgm:t>
        <a:bodyPr/>
        <a:lstStyle/>
        <a:p>
          <a:pPr rtl="0"/>
          <a:r>
            <a:rPr lang="en-US"/>
            <a:t>Lack of cranial autonomic symptoms</a:t>
          </a:r>
        </a:p>
      </dgm:t>
    </dgm:pt>
    <dgm:pt modelId="{4B439746-4629-4DAF-B87C-2E779A61C511}" type="parTrans" cxnId="{F779ED6A-EBE2-43C9-BAB8-E9BD498F64E8}">
      <dgm:prSet/>
      <dgm:spPr/>
      <dgm:t>
        <a:bodyPr/>
        <a:lstStyle/>
        <a:p>
          <a:endParaRPr lang="en-US"/>
        </a:p>
      </dgm:t>
    </dgm:pt>
    <dgm:pt modelId="{557CA08D-5C54-4B1E-8749-5CCFAE825FB1}" type="sibTrans" cxnId="{F779ED6A-EBE2-43C9-BAB8-E9BD498F64E8}">
      <dgm:prSet/>
      <dgm:spPr/>
      <dgm:t>
        <a:bodyPr/>
        <a:lstStyle/>
        <a:p>
          <a:endParaRPr lang="en-US"/>
        </a:p>
      </dgm:t>
    </dgm:pt>
    <dgm:pt modelId="{ABF8E7F5-552F-43F8-8B63-66EF0736118C}">
      <dgm:prSet/>
      <dgm:spPr/>
      <dgm:t>
        <a:bodyPr/>
        <a:lstStyle/>
        <a:p>
          <a:pPr rtl="0"/>
          <a:r>
            <a:rPr lang="en-US"/>
            <a:t>Lack of cutaneous triggers</a:t>
          </a:r>
        </a:p>
      </dgm:t>
    </dgm:pt>
    <dgm:pt modelId="{B6A31C07-7AE5-4682-B20C-230A7CCDCF52}" type="parTrans" cxnId="{F4917669-494A-4D5F-A8D3-F822CA8CC9AB}">
      <dgm:prSet/>
      <dgm:spPr/>
      <dgm:t>
        <a:bodyPr/>
        <a:lstStyle/>
        <a:p>
          <a:endParaRPr lang="en-US"/>
        </a:p>
      </dgm:t>
    </dgm:pt>
    <dgm:pt modelId="{2BDD084F-FF6C-40C8-8064-8323CEDFDAFD}" type="sibTrans" cxnId="{F4917669-494A-4D5F-A8D3-F822CA8CC9AB}">
      <dgm:prSet/>
      <dgm:spPr/>
      <dgm:t>
        <a:bodyPr/>
        <a:lstStyle/>
        <a:p>
          <a:endParaRPr lang="en-US"/>
        </a:p>
      </dgm:t>
    </dgm:pt>
    <dgm:pt modelId="{6A6FBE7B-54EB-4791-BBAE-78AC28D550C7}">
      <dgm:prSet/>
      <dgm:spPr/>
      <dgm:t>
        <a:bodyPr/>
        <a:lstStyle/>
        <a:p>
          <a:pPr rtl="0"/>
          <a:r>
            <a:rPr lang="en-US"/>
            <a:t>Prevalence of 0.2-2% of general population</a:t>
          </a:r>
        </a:p>
      </dgm:t>
    </dgm:pt>
    <dgm:pt modelId="{D00B9562-8338-431D-B10D-9B2F45FA24F1}" type="parTrans" cxnId="{9403E76B-6FCD-4E80-BBAB-5D4EE1E01891}">
      <dgm:prSet/>
      <dgm:spPr/>
      <dgm:t>
        <a:bodyPr/>
        <a:lstStyle/>
        <a:p>
          <a:endParaRPr lang="en-US"/>
        </a:p>
      </dgm:t>
    </dgm:pt>
    <dgm:pt modelId="{55685E21-B2F5-4949-A345-3BD0418D8EB0}" type="sibTrans" cxnId="{9403E76B-6FCD-4E80-BBAB-5D4EE1E01891}">
      <dgm:prSet/>
      <dgm:spPr/>
      <dgm:t>
        <a:bodyPr/>
        <a:lstStyle/>
        <a:p>
          <a:endParaRPr lang="en-US"/>
        </a:p>
      </dgm:t>
    </dgm:pt>
    <dgm:pt modelId="{B0763150-35F8-47A6-9116-8EE86CE1CBBA}">
      <dgm:prSet/>
      <dgm:spPr/>
      <dgm:t>
        <a:bodyPr/>
        <a:lstStyle/>
        <a:p>
          <a:pPr rtl="0"/>
          <a:r>
            <a:rPr lang="en-US"/>
            <a:t>Occurs in 42% of people with migraine</a:t>
          </a:r>
        </a:p>
      </dgm:t>
    </dgm:pt>
    <dgm:pt modelId="{28BFA03B-BE13-4564-A4A3-51073364D0E8}" type="parTrans" cxnId="{06274AAF-C2BD-4DA8-9C8C-A23F68438B2F}">
      <dgm:prSet/>
      <dgm:spPr/>
      <dgm:t>
        <a:bodyPr/>
        <a:lstStyle/>
        <a:p>
          <a:endParaRPr lang="en-US"/>
        </a:p>
      </dgm:t>
    </dgm:pt>
    <dgm:pt modelId="{E26FEC7E-0F06-444D-95EF-6FFCFC9D0034}" type="sibTrans" cxnId="{06274AAF-C2BD-4DA8-9C8C-A23F68438B2F}">
      <dgm:prSet/>
      <dgm:spPr/>
      <dgm:t>
        <a:bodyPr/>
        <a:lstStyle/>
        <a:p>
          <a:endParaRPr lang="en-US"/>
        </a:p>
      </dgm:t>
    </dgm:pt>
    <dgm:pt modelId="{34AA83C3-08BE-4160-BC7E-F96119D9AFE9}">
      <dgm:prSet/>
      <dgm:spPr/>
      <dgm:t>
        <a:bodyPr/>
        <a:lstStyle/>
        <a:p>
          <a:pPr rtl="0"/>
          <a:r>
            <a:rPr lang="en-US"/>
            <a:t>Frequently comorbid with other primary headache syndromes</a:t>
          </a:r>
        </a:p>
      </dgm:t>
    </dgm:pt>
    <dgm:pt modelId="{10AFC922-D258-44B0-A9EF-B4E1F22A8A21}" type="parTrans" cxnId="{F00DD460-2328-4277-8093-0F87B6782BC3}">
      <dgm:prSet/>
      <dgm:spPr/>
      <dgm:t>
        <a:bodyPr/>
        <a:lstStyle/>
        <a:p>
          <a:endParaRPr lang="en-US"/>
        </a:p>
      </dgm:t>
    </dgm:pt>
    <dgm:pt modelId="{E8EFA9F1-F625-47CA-AEA3-15645151B703}" type="sibTrans" cxnId="{F00DD460-2328-4277-8093-0F87B6782BC3}">
      <dgm:prSet/>
      <dgm:spPr/>
      <dgm:t>
        <a:bodyPr/>
        <a:lstStyle/>
        <a:p>
          <a:endParaRPr lang="en-US"/>
        </a:p>
      </dgm:t>
    </dgm:pt>
    <dgm:pt modelId="{B8C38762-DB5B-4ACA-ACAD-6870CF32AE87}">
      <dgm:prSet/>
      <dgm:spPr/>
      <dgm:t>
        <a:bodyPr/>
        <a:lstStyle/>
        <a:p>
          <a:pPr rtl="0"/>
          <a:r>
            <a:rPr lang="en-US"/>
            <a:t>Risk of females in 1.5 times greater than for males</a:t>
          </a:r>
        </a:p>
      </dgm:t>
    </dgm:pt>
    <dgm:pt modelId="{033D905B-42CE-4E22-82C8-41FAA75B9594}" type="parTrans" cxnId="{D7D714BF-6D47-4B3E-B18E-C2B622794D8A}">
      <dgm:prSet/>
      <dgm:spPr/>
      <dgm:t>
        <a:bodyPr/>
        <a:lstStyle/>
        <a:p>
          <a:endParaRPr lang="en-US"/>
        </a:p>
      </dgm:t>
    </dgm:pt>
    <dgm:pt modelId="{F8AE1473-4486-4D5B-A7EB-C0EEAD9BDDB6}" type="sibTrans" cxnId="{D7D714BF-6D47-4B3E-B18E-C2B622794D8A}">
      <dgm:prSet/>
      <dgm:spPr/>
      <dgm:t>
        <a:bodyPr/>
        <a:lstStyle/>
        <a:p>
          <a:endParaRPr lang="en-US"/>
        </a:p>
      </dgm:t>
    </dgm:pt>
    <dgm:pt modelId="{E9AFC8DD-5C2F-4105-90DD-F1908EBABC51}">
      <dgm:prSet/>
      <dgm:spPr/>
      <dgm:t>
        <a:bodyPr/>
        <a:lstStyle/>
        <a:p>
          <a:pPr rtl="0"/>
          <a:r>
            <a:rPr lang="en-US"/>
            <a:t>Responds to indomethacin or melatonin</a:t>
          </a:r>
        </a:p>
      </dgm:t>
    </dgm:pt>
    <dgm:pt modelId="{F94A397E-9400-40E0-A041-787F0C195C8A}" type="parTrans" cxnId="{10BCD6CD-2377-4403-80E6-6EB12CAD2657}">
      <dgm:prSet/>
      <dgm:spPr/>
      <dgm:t>
        <a:bodyPr/>
        <a:lstStyle/>
        <a:p>
          <a:endParaRPr lang="en-US"/>
        </a:p>
      </dgm:t>
    </dgm:pt>
    <dgm:pt modelId="{E54284D0-A344-4C46-9DD7-6394F36282D0}" type="sibTrans" cxnId="{10BCD6CD-2377-4403-80E6-6EB12CAD2657}">
      <dgm:prSet/>
      <dgm:spPr/>
      <dgm:t>
        <a:bodyPr/>
        <a:lstStyle/>
        <a:p>
          <a:endParaRPr lang="en-US"/>
        </a:p>
      </dgm:t>
    </dgm:pt>
    <dgm:pt modelId="{F91C290D-8161-43D7-9B24-BA7F22A437BE}">
      <dgm:prSet/>
      <dgm:spPr/>
      <dgm:t>
        <a:bodyPr/>
        <a:lstStyle/>
        <a:p>
          <a:pPr rtl="0"/>
          <a:r>
            <a:rPr lang="en-US" dirty="0"/>
            <a:t>Evaluate for secondary causes if fixed location, but this can be seen in 1/3 of patients</a:t>
          </a:r>
        </a:p>
      </dgm:t>
    </dgm:pt>
    <dgm:pt modelId="{9488145E-91BA-491F-9BD7-3816C5D86DAA}" type="parTrans" cxnId="{EA83215D-7582-46B3-B67E-11A54825AFE9}">
      <dgm:prSet/>
      <dgm:spPr/>
      <dgm:t>
        <a:bodyPr/>
        <a:lstStyle/>
        <a:p>
          <a:endParaRPr lang="en-US"/>
        </a:p>
      </dgm:t>
    </dgm:pt>
    <dgm:pt modelId="{CB3200ED-57E8-476D-9D98-62219BABA52F}" type="sibTrans" cxnId="{EA83215D-7582-46B3-B67E-11A54825AFE9}">
      <dgm:prSet/>
      <dgm:spPr/>
      <dgm:t>
        <a:bodyPr/>
        <a:lstStyle/>
        <a:p>
          <a:endParaRPr lang="en-US"/>
        </a:p>
      </dgm:t>
    </dgm:pt>
    <dgm:pt modelId="{C5BB3854-9273-4858-8F41-F518D99380A6}" type="pres">
      <dgm:prSet presAssocID="{7430975D-CB56-4EB8-A31C-A7D07345A038}" presName="Name0" presStyleCnt="0">
        <dgm:presLayoutVars>
          <dgm:dir/>
          <dgm:animLvl val="lvl"/>
          <dgm:resizeHandles val="exact"/>
        </dgm:presLayoutVars>
      </dgm:prSet>
      <dgm:spPr/>
    </dgm:pt>
    <dgm:pt modelId="{C1864490-0DE7-4959-8E45-9B48B4B35BCC}" type="pres">
      <dgm:prSet presAssocID="{4E8F7F81-5A30-489C-9650-34F12FFA3704}" presName="composite" presStyleCnt="0"/>
      <dgm:spPr/>
    </dgm:pt>
    <dgm:pt modelId="{E56CE081-FFF5-4829-9C8B-BD4E4FBFE9AD}" type="pres">
      <dgm:prSet presAssocID="{4E8F7F81-5A30-489C-9650-34F12FFA37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F5A8A5B-7A63-4B9B-BED8-7D7BA94E0989}" type="pres">
      <dgm:prSet presAssocID="{4E8F7F81-5A30-489C-9650-34F12FFA3704}" presName="desTx" presStyleLbl="alignAccFollowNode1" presStyleIdx="0" presStyleCnt="2">
        <dgm:presLayoutVars>
          <dgm:bulletEnabled val="1"/>
        </dgm:presLayoutVars>
      </dgm:prSet>
      <dgm:spPr/>
    </dgm:pt>
    <dgm:pt modelId="{55B463BB-6196-40C6-8C70-45C2E62003A4}" type="pres">
      <dgm:prSet presAssocID="{673D8579-3FFC-4236-BFE3-99D5A037619D}" presName="space" presStyleCnt="0"/>
      <dgm:spPr/>
    </dgm:pt>
    <dgm:pt modelId="{CE527745-1243-4945-82EA-D83F9F7D545D}" type="pres">
      <dgm:prSet presAssocID="{11AF5696-8C8D-4C66-BC3B-8E4A3FB38747}" presName="composite" presStyleCnt="0"/>
      <dgm:spPr/>
    </dgm:pt>
    <dgm:pt modelId="{CE5485A7-C799-4BFE-B464-25804789504E}" type="pres">
      <dgm:prSet presAssocID="{11AF5696-8C8D-4C66-BC3B-8E4A3FB387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FD896F7-D3BB-4DFA-B239-B5D8EDE7378A}" type="pres">
      <dgm:prSet presAssocID="{11AF5696-8C8D-4C66-BC3B-8E4A3FB3874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E83D400-FF52-4146-9976-E508A15D007F}" srcId="{4E8F7F81-5A30-489C-9650-34F12FFA3704}" destId="{33A47855-F2ED-4702-999B-9C053BEACFBD}" srcOrd="2" destOrd="0" parTransId="{646DB1E4-C17B-46FF-9DDA-A05407479074}" sibTransId="{68299494-C0FD-49F3-AF58-1CB6602810DF}"/>
    <dgm:cxn modelId="{4935A802-9283-482F-92E5-32734EBD49A1}" type="presOf" srcId="{33A47855-F2ED-4702-999B-9C053BEACFBD}" destId="{7F5A8A5B-7A63-4B9B-BED8-7D7BA94E0989}" srcOrd="0" destOrd="2" presId="urn:microsoft.com/office/officeart/2005/8/layout/hList1"/>
    <dgm:cxn modelId="{69CEA308-A047-4420-BB95-12C4C5EAB1B3}" type="presOf" srcId="{B0763150-35F8-47A6-9116-8EE86CE1CBBA}" destId="{3FD896F7-D3BB-4DFA-B239-B5D8EDE7378A}" srcOrd="0" destOrd="3" presId="urn:microsoft.com/office/officeart/2005/8/layout/hList1"/>
    <dgm:cxn modelId="{A95C4E0B-9892-46F1-8BAB-93D3EBF6D5A3}" type="presOf" srcId="{18646A75-CF6C-490A-9F62-C8F8BC046EB5}" destId="{3FD896F7-D3BB-4DFA-B239-B5D8EDE7378A}" srcOrd="0" destOrd="0" presId="urn:microsoft.com/office/officeart/2005/8/layout/hList1"/>
    <dgm:cxn modelId="{C0CB320F-99D3-4ECA-9177-23C8B67813C0}" srcId="{4E8F7F81-5A30-489C-9650-34F12FFA3704}" destId="{6241E4AD-7F42-45BA-AF04-C089D2128893}" srcOrd="6" destOrd="0" parTransId="{4121610B-B031-44CA-B2B9-DA5121B15BCB}" sibTransId="{55866D5F-9D6F-4B67-99E3-BCD9522CAD64}"/>
    <dgm:cxn modelId="{B8FFE50F-83E5-440C-AEB2-F08AF5E45627}" type="presOf" srcId="{4E8F7F81-5A30-489C-9650-34F12FFA3704}" destId="{E56CE081-FFF5-4829-9C8B-BD4E4FBFE9AD}" srcOrd="0" destOrd="0" presId="urn:microsoft.com/office/officeart/2005/8/layout/hList1"/>
    <dgm:cxn modelId="{44F86414-ED55-4A4F-AAE2-F69AF983B6D1}" type="presOf" srcId="{AE5C220F-9849-4BEA-A4CC-6024B32F2EDE}" destId="{7F5A8A5B-7A63-4B9B-BED8-7D7BA94E0989}" srcOrd="0" destOrd="8" presId="urn:microsoft.com/office/officeart/2005/8/layout/hList1"/>
    <dgm:cxn modelId="{7C28B218-26F4-4B28-9D64-6E5C7FD25A79}" srcId="{4E8F7F81-5A30-489C-9650-34F12FFA3704}" destId="{1DFEF469-D88A-4F6E-9EB1-6CAE9B3B7553}" srcOrd="3" destOrd="0" parTransId="{780EEA76-1D3A-4765-A015-D28D9CEA3EBC}" sibTransId="{F6EB8AF8-43E1-43C2-AF11-A87A9CEA25F8}"/>
    <dgm:cxn modelId="{64C37319-7552-4F22-98DA-A8F7BA08C34E}" type="presOf" srcId="{E9AFC8DD-5C2F-4105-90DD-F1908EBABC51}" destId="{3FD896F7-D3BB-4DFA-B239-B5D8EDE7378A}" srcOrd="0" destOrd="6" presId="urn:microsoft.com/office/officeart/2005/8/layout/hList1"/>
    <dgm:cxn modelId="{B42ADE5B-41A2-4226-AA97-316241CD3FC6}" type="presOf" srcId="{11AF5696-8C8D-4C66-BC3B-8E4A3FB38747}" destId="{CE5485A7-C799-4BFE-B464-25804789504E}" srcOrd="0" destOrd="0" presId="urn:microsoft.com/office/officeart/2005/8/layout/hList1"/>
    <dgm:cxn modelId="{EA83215D-7582-46B3-B67E-11A54825AFE9}" srcId="{11AF5696-8C8D-4C66-BC3B-8E4A3FB38747}" destId="{F91C290D-8161-43D7-9B24-BA7F22A437BE}" srcOrd="4" destOrd="0" parTransId="{9488145E-91BA-491F-9BD7-3816C5D86DAA}" sibTransId="{CB3200ED-57E8-476D-9D98-62219BABA52F}"/>
    <dgm:cxn modelId="{2A74A85D-8DBF-4CD6-AB72-D0DF5001B71F}" srcId="{4E8F7F81-5A30-489C-9650-34F12FFA3704}" destId="{AE5C220F-9849-4BEA-A4CC-6024B32F2EDE}" srcOrd="8" destOrd="0" parTransId="{B7B73025-3A2B-4F5D-9193-970329F410C5}" sibTransId="{B6DD5F22-AFBC-4F75-951C-673A40F54ADE}"/>
    <dgm:cxn modelId="{84BEEF5D-FFF0-42AB-B254-DD5F29B3013D}" srcId="{4E8F7F81-5A30-489C-9650-34F12FFA3704}" destId="{AF55E4E5-9D8C-49BE-A2C7-008FA7FE0A4E}" srcOrd="5" destOrd="0" parTransId="{1C594CF4-B250-4C0C-AB55-983DB0A17AD2}" sibTransId="{95B89081-8FB1-48D2-8024-4FC1F5B76CD7}"/>
    <dgm:cxn modelId="{F00DD460-2328-4277-8093-0F87B6782BC3}" srcId="{6A6FBE7B-54EB-4791-BBAE-78AC28D550C7}" destId="{34AA83C3-08BE-4160-BC7E-F96119D9AFE9}" srcOrd="1" destOrd="0" parTransId="{10AFC922-D258-44B0-A9EF-B4E1F22A8A21}" sibTransId="{E8EFA9F1-F625-47CA-AEA3-15645151B703}"/>
    <dgm:cxn modelId="{36257C62-FBA4-444E-9722-0261B3E7D8F4}" type="presOf" srcId="{67105D20-8C19-44D8-A2CD-98B0C21975B9}" destId="{7F5A8A5B-7A63-4B9B-BED8-7D7BA94E0989}" srcOrd="0" destOrd="0" presId="urn:microsoft.com/office/officeart/2005/8/layout/hList1"/>
    <dgm:cxn modelId="{D1BD0163-57EB-4C66-9C47-2DE8777F1CBB}" type="presOf" srcId="{9C2C2615-1E37-4A73-A659-58CD0AFFF2F0}" destId="{7F5A8A5B-7A63-4B9B-BED8-7D7BA94E0989}" srcOrd="0" destOrd="4" presId="urn:microsoft.com/office/officeart/2005/8/layout/hList1"/>
    <dgm:cxn modelId="{EA4CD863-0C02-4F04-B3F0-11346EB9311A}" type="presOf" srcId="{1DFEF469-D88A-4F6E-9EB1-6CAE9B3B7553}" destId="{7F5A8A5B-7A63-4B9B-BED8-7D7BA94E0989}" srcOrd="0" destOrd="3" presId="urn:microsoft.com/office/officeart/2005/8/layout/hList1"/>
    <dgm:cxn modelId="{F4917669-494A-4D5F-A8D3-F822CA8CC9AB}" srcId="{11AF5696-8C8D-4C66-BC3B-8E4A3FB38747}" destId="{ABF8E7F5-552F-43F8-8B63-66EF0736118C}" srcOrd="1" destOrd="0" parTransId="{B6A31C07-7AE5-4682-B20C-230A7CCDCF52}" sibTransId="{2BDD084F-FF6C-40C8-8064-8323CEDFDAFD}"/>
    <dgm:cxn modelId="{F779ED6A-EBE2-43C9-BAB8-E9BD498F64E8}" srcId="{11AF5696-8C8D-4C66-BC3B-8E4A3FB38747}" destId="{18646A75-CF6C-490A-9F62-C8F8BC046EB5}" srcOrd="0" destOrd="0" parTransId="{4B439746-4629-4DAF-B87C-2E779A61C511}" sibTransId="{557CA08D-5C54-4B1E-8749-5CCFAE825FB1}"/>
    <dgm:cxn modelId="{9403E76B-6FCD-4E80-BBAB-5D4EE1E01891}" srcId="{11AF5696-8C8D-4C66-BC3B-8E4A3FB38747}" destId="{6A6FBE7B-54EB-4791-BBAE-78AC28D550C7}" srcOrd="2" destOrd="0" parTransId="{D00B9562-8338-431D-B10D-9B2F45FA24F1}" sibTransId="{55685E21-B2F5-4949-A345-3BD0418D8EB0}"/>
    <dgm:cxn modelId="{9014046C-DAF1-4308-9F80-8E66EB33195C}" type="presOf" srcId="{06D6CB15-3CB4-4A8D-B48C-0D4676A53E2B}" destId="{7F5A8A5B-7A63-4B9B-BED8-7D7BA94E0989}" srcOrd="0" destOrd="1" presId="urn:microsoft.com/office/officeart/2005/8/layout/hList1"/>
    <dgm:cxn modelId="{59482970-C35D-435B-AC15-53066206AD9C}" srcId="{7430975D-CB56-4EB8-A31C-A7D07345A038}" destId="{4E8F7F81-5A30-489C-9650-34F12FFA3704}" srcOrd="0" destOrd="0" parTransId="{4E9B53E6-7AC0-4C97-BCB5-6A20514D4692}" sibTransId="{673D8579-3FFC-4236-BFE3-99D5A037619D}"/>
    <dgm:cxn modelId="{A05BE857-EF46-462B-9F1A-8B9E07FFD202}" srcId="{4E8F7F81-5A30-489C-9650-34F12FFA3704}" destId="{9C2C2615-1E37-4A73-A659-58CD0AFFF2F0}" srcOrd="4" destOrd="0" parTransId="{1B345ECC-9514-4E20-940C-0DF05BEFCA56}" sibTransId="{8D9FE2AE-467B-4EF3-B518-2CA5BD6BED47}"/>
    <dgm:cxn modelId="{47EF207D-C5AE-4260-8267-96E3F4266164}" type="presOf" srcId="{6A6FBE7B-54EB-4791-BBAE-78AC28D550C7}" destId="{3FD896F7-D3BB-4DFA-B239-B5D8EDE7378A}" srcOrd="0" destOrd="2" presId="urn:microsoft.com/office/officeart/2005/8/layout/hList1"/>
    <dgm:cxn modelId="{3B852F7F-D55D-49C2-ADA3-534500E5A104}" type="presOf" srcId="{AF55E4E5-9D8C-49BE-A2C7-008FA7FE0A4E}" destId="{7F5A8A5B-7A63-4B9B-BED8-7D7BA94E0989}" srcOrd="0" destOrd="5" presId="urn:microsoft.com/office/officeart/2005/8/layout/hList1"/>
    <dgm:cxn modelId="{DC818F89-A0A0-4377-B8D6-0968451965BF}" srcId="{4E8F7F81-5A30-489C-9650-34F12FFA3704}" destId="{67105D20-8C19-44D8-A2CD-98B0C21975B9}" srcOrd="0" destOrd="0" parTransId="{A2BCFBDA-56D5-43E3-9986-56B4A548BCA8}" sibTransId="{4259F736-82DF-4B1C-B468-90236F17A30A}"/>
    <dgm:cxn modelId="{99C50A8B-03B3-4CBF-95FC-E505C7B04C49}" srcId="{4E8F7F81-5A30-489C-9650-34F12FFA3704}" destId="{F95099A8-7FC3-406E-B041-88D7B643E849}" srcOrd="7" destOrd="0" parTransId="{A803C9F8-5AF5-4A64-9474-9C2595F4AD35}" sibTransId="{DD31097C-774A-40E6-AB9E-FCBE44B4DF57}"/>
    <dgm:cxn modelId="{95C53891-88B1-4C70-A40F-D4746A69CE94}" type="presOf" srcId="{6241E4AD-7F42-45BA-AF04-C089D2128893}" destId="{7F5A8A5B-7A63-4B9B-BED8-7D7BA94E0989}" srcOrd="0" destOrd="6" presId="urn:microsoft.com/office/officeart/2005/8/layout/hList1"/>
    <dgm:cxn modelId="{7F34DDA1-5DCA-427B-A004-5827CCDE26F5}" srcId="{4E8F7F81-5A30-489C-9650-34F12FFA3704}" destId="{06D6CB15-3CB4-4A8D-B48C-0D4676A53E2B}" srcOrd="1" destOrd="0" parTransId="{3272BD0B-696E-419E-9362-235329523EAF}" sibTransId="{7994D99F-037F-47A2-A787-79FA0ED0C11B}"/>
    <dgm:cxn modelId="{1ADB09A6-EC2D-4DC9-A31C-C35522A1AA97}" type="presOf" srcId="{7430975D-CB56-4EB8-A31C-A7D07345A038}" destId="{C5BB3854-9273-4858-8F41-F518D99380A6}" srcOrd="0" destOrd="0" presId="urn:microsoft.com/office/officeart/2005/8/layout/hList1"/>
    <dgm:cxn modelId="{DA3BA3AE-EBFC-42E0-85D2-03355377F3B3}" type="presOf" srcId="{F91C290D-8161-43D7-9B24-BA7F22A437BE}" destId="{3FD896F7-D3BB-4DFA-B239-B5D8EDE7378A}" srcOrd="0" destOrd="7" presId="urn:microsoft.com/office/officeart/2005/8/layout/hList1"/>
    <dgm:cxn modelId="{06274AAF-C2BD-4DA8-9C8C-A23F68438B2F}" srcId="{6A6FBE7B-54EB-4791-BBAE-78AC28D550C7}" destId="{B0763150-35F8-47A6-9116-8EE86CE1CBBA}" srcOrd="0" destOrd="0" parTransId="{28BFA03B-BE13-4564-A4A3-51073364D0E8}" sibTransId="{E26FEC7E-0F06-444D-95EF-6FFCFC9D0034}"/>
    <dgm:cxn modelId="{311220B0-598C-434A-8D42-DE1EED25D7D5}" type="presOf" srcId="{ABF8E7F5-552F-43F8-8B63-66EF0736118C}" destId="{3FD896F7-D3BB-4DFA-B239-B5D8EDE7378A}" srcOrd="0" destOrd="1" presId="urn:microsoft.com/office/officeart/2005/8/layout/hList1"/>
    <dgm:cxn modelId="{D7D714BF-6D47-4B3E-B18E-C2B622794D8A}" srcId="{6A6FBE7B-54EB-4791-BBAE-78AC28D550C7}" destId="{B8C38762-DB5B-4ACA-ACAD-6870CF32AE87}" srcOrd="2" destOrd="0" parTransId="{033D905B-42CE-4E22-82C8-41FAA75B9594}" sibTransId="{F8AE1473-4486-4D5B-A7EB-C0EEAD9BDDB6}"/>
    <dgm:cxn modelId="{10BCD6CD-2377-4403-80E6-6EB12CAD2657}" srcId="{11AF5696-8C8D-4C66-BC3B-8E4A3FB38747}" destId="{E9AFC8DD-5C2F-4105-90DD-F1908EBABC51}" srcOrd="3" destOrd="0" parTransId="{F94A397E-9400-40E0-A041-787F0C195C8A}" sibTransId="{E54284D0-A344-4C46-9DD7-6394F36282D0}"/>
    <dgm:cxn modelId="{B77B8DCE-130A-4F54-8803-1C303DE8ACA6}" type="presOf" srcId="{F95099A8-7FC3-406E-B041-88D7B643E849}" destId="{7F5A8A5B-7A63-4B9B-BED8-7D7BA94E0989}" srcOrd="0" destOrd="7" presId="urn:microsoft.com/office/officeart/2005/8/layout/hList1"/>
    <dgm:cxn modelId="{10210DDD-B681-421B-9904-68003D3D81B2}" srcId="{7430975D-CB56-4EB8-A31C-A7D07345A038}" destId="{11AF5696-8C8D-4C66-BC3B-8E4A3FB38747}" srcOrd="1" destOrd="0" parTransId="{50FD5219-782C-427A-9982-CFFC1359AB8E}" sibTransId="{07BC9794-3073-4F4F-9F18-EAA52093A363}"/>
    <dgm:cxn modelId="{F93422EA-31E0-4196-92B0-FF3AA93C0AFF}" type="presOf" srcId="{34AA83C3-08BE-4160-BC7E-F96119D9AFE9}" destId="{3FD896F7-D3BB-4DFA-B239-B5D8EDE7378A}" srcOrd="0" destOrd="4" presId="urn:microsoft.com/office/officeart/2005/8/layout/hList1"/>
    <dgm:cxn modelId="{D94339F2-86A8-466D-80B5-43EE25BCE54E}" type="presOf" srcId="{B8C38762-DB5B-4ACA-ACAD-6870CF32AE87}" destId="{3FD896F7-D3BB-4DFA-B239-B5D8EDE7378A}" srcOrd="0" destOrd="5" presId="urn:microsoft.com/office/officeart/2005/8/layout/hList1"/>
    <dgm:cxn modelId="{7CC7587F-E860-4A86-BEFD-A86C7AFDE798}" type="presParOf" srcId="{C5BB3854-9273-4858-8F41-F518D99380A6}" destId="{C1864490-0DE7-4959-8E45-9B48B4B35BCC}" srcOrd="0" destOrd="0" presId="urn:microsoft.com/office/officeart/2005/8/layout/hList1"/>
    <dgm:cxn modelId="{967ED097-1BF6-42A9-AAAD-ABB91F041440}" type="presParOf" srcId="{C1864490-0DE7-4959-8E45-9B48B4B35BCC}" destId="{E56CE081-FFF5-4829-9C8B-BD4E4FBFE9AD}" srcOrd="0" destOrd="0" presId="urn:microsoft.com/office/officeart/2005/8/layout/hList1"/>
    <dgm:cxn modelId="{0A0FB315-67C6-444C-A3D7-D28A8578686E}" type="presParOf" srcId="{C1864490-0DE7-4959-8E45-9B48B4B35BCC}" destId="{7F5A8A5B-7A63-4B9B-BED8-7D7BA94E0989}" srcOrd="1" destOrd="0" presId="urn:microsoft.com/office/officeart/2005/8/layout/hList1"/>
    <dgm:cxn modelId="{C26781D1-633D-4CF1-862D-AF0731D144F7}" type="presParOf" srcId="{C5BB3854-9273-4858-8F41-F518D99380A6}" destId="{55B463BB-6196-40C6-8C70-45C2E62003A4}" srcOrd="1" destOrd="0" presId="urn:microsoft.com/office/officeart/2005/8/layout/hList1"/>
    <dgm:cxn modelId="{2EB6B88E-EE36-4622-AF51-9B97D7A44F62}" type="presParOf" srcId="{C5BB3854-9273-4858-8F41-F518D99380A6}" destId="{CE527745-1243-4945-82EA-D83F9F7D545D}" srcOrd="2" destOrd="0" presId="urn:microsoft.com/office/officeart/2005/8/layout/hList1"/>
    <dgm:cxn modelId="{7A4B7498-AD20-42DE-AC07-715EE86D339F}" type="presParOf" srcId="{CE527745-1243-4945-82EA-D83F9F7D545D}" destId="{CE5485A7-C799-4BFE-B464-25804789504E}" srcOrd="0" destOrd="0" presId="urn:microsoft.com/office/officeart/2005/8/layout/hList1"/>
    <dgm:cxn modelId="{41013B25-7D14-4AC4-A278-3B8B4A50B643}" type="presParOf" srcId="{CE527745-1243-4945-82EA-D83F9F7D545D}" destId="{3FD896F7-D3BB-4DFA-B239-B5D8EDE737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EE628A5-ECA7-4A7B-BA0A-CE381654341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0377EB-7799-4A28-8BAC-99283E2F8411}">
      <dgm:prSet/>
      <dgm:spPr/>
      <dgm:t>
        <a:bodyPr/>
        <a:lstStyle/>
        <a:p>
          <a:pPr rtl="0"/>
          <a:r>
            <a:rPr lang="en-US"/>
            <a:t>Hypnic headache</a:t>
          </a:r>
        </a:p>
      </dgm:t>
    </dgm:pt>
    <dgm:pt modelId="{A0484EB8-62E4-4515-AD61-03C48632A6B6}" type="parTrans" cxnId="{634659AD-AAF9-4865-9F29-FDCECAD32E2C}">
      <dgm:prSet/>
      <dgm:spPr/>
      <dgm:t>
        <a:bodyPr/>
        <a:lstStyle/>
        <a:p>
          <a:endParaRPr lang="en-US"/>
        </a:p>
      </dgm:t>
    </dgm:pt>
    <dgm:pt modelId="{60563430-3F92-4A5D-B9D3-7DCC513AF23E}" type="sibTrans" cxnId="{634659AD-AAF9-4865-9F29-FDCECAD32E2C}">
      <dgm:prSet/>
      <dgm:spPr/>
      <dgm:t>
        <a:bodyPr/>
        <a:lstStyle/>
        <a:p>
          <a:endParaRPr lang="en-US"/>
        </a:p>
      </dgm:t>
    </dgm:pt>
    <dgm:pt modelId="{196B9ACB-5ACB-4AB9-91EE-199A1ED44E5F}">
      <dgm:prSet/>
      <dgm:spPr/>
      <dgm:t>
        <a:bodyPr/>
        <a:lstStyle/>
        <a:p>
          <a:pPr rtl="0"/>
          <a:r>
            <a:rPr lang="en-US" dirty="0"/>
            <a:t>During sleep in elderly patients</a:t>
          </a:r>
        </a:p>
      </dgm:t>
    </dgm:pt>
    <dgm:pt modelId="{C3CB35D9-DA90-4A92-A4F0-9290DFAE87ED}" type="parTrans" cxnId="{A1D4EBE3-F950-467F-9C07-C69F86B31070}">
      <dgm:prSet/>
      <dgm:spPr/>
      <dgm:t>
        <a:bodyPr/>
        <a:lstStyle/>
        <a:p>
          <a:endParaRPr lang="en-US"/>
        </a:p>
      </dgm:t>
    </dgm:pt>
    <dgm:pt modelId="{D43765EA-F00E-41A6-B6DE-B366CCD88B86}" type="sibTrans" cxnId="{A1D4EBE3-F950-467F-9C07-C69F86B31070}">
      <dgm:prSet/>
      <dgm:spPr/>
      <dgm:t>
        <a:bodyPr/>
        <a:lstStyle/>
        <a:p>
          <a:endParaRPr lang="en-US"/>
        </a:p>
      </dgm:t>
    </dgm:pt>
    <dgm:pt modelId="{BAE63DAA-4CD4-411D-A6DC-C65D1A43E6A1}">
      <dgm:prSet/>
      <dgm:spPr/>
      <dgm:t>
        <a:bodyPr/>
        <a:lstStyle/>
        <a:p>
          <a:pPr rtl="0"/>
          <a:r>
            <a:rPr lang="en-US" dirty="0"/>
            <a:t>Female preponderance </a:t>
          </a:r>
        </a:p>
      </dgm:t>
    </dgm:pt>
    <dgm:pt modelId="{E63C8062-F2C8-48A7-B25C-A7AB65E9995F}" type="parTrans" cxnId="{28FB47B8-85BA-46AC-AF9B-0F8BFB95F3B4}">
      <dgm:prSet/>
      <dgm:spPr/>
      <dgm:t>
        <a:bodyPr/>
        <a:lstStyle/>
        <a:p>
          <a:endParaRPr lang="en-US"/>
        </a:p>
      </dgm:t>
    </dgm:pt>
    <dgm:pt modelId="{53203440-CB0E-445A-8030-640608DD72FE}" type="sibTrans" cxnId="{28FB47B8-85BA-46AC-AF9B-0F8BFB95F3B4}">
      <dgm:prSet/>
      <dgm:spPr/>
      <dgm:t>
        <a:bodyPr/>
        <a:lstStyle/>
        <a:p>
          <a:endParaRPr lang="en-US"/>
        </a:p>
      </dgm:t>
    </dgm:pt>
    <dgm:pt modelId="{D2543DA5-7C6B-42A2-87EE-C321A3D7ECA2}">
      <dgm:prSet/>
      <dgm:spPr/>
      <dgm:t>
        <a:bodyPr/>
        <a:lstStyle/>
        <a:p>
          <a:pPr rtl="0"/>
          <a:r>
            <a:rPr lang="en-US"/>
            <a:t>Tend to occur at the same time (usually between 2-4am)</a:t>
          </a:r>
        </a:p>
      </dgm:t>
    </dgm:pt>
    <dgm:pt modelId="{772F6391-4DA2-4421-B6B7-E17589923741}" type="parTrans" cxnId="{3039769D-07E1-40A1-8C32-44896CD9DC84}">
      <dgm:prSet/>
      <dgm:spPr/>
      <dgm:t>
        <a:bodyPr/>
        <a:lstStyle/>
        <a:p>
          <a:endParaRPr lang="en-US"/>
        </a:p>
      </dgm:t>
    </dgm:pt>
    <dgm:pt modelId="{21A8E3A7-74B0-42F5-A90D-C8A5A2A8815E}" type="sibTrans" cxnId="{3039769D-07E1-40A1-8C32-44896CD9DC84}">
      <dgm:prSet/>
      <dgm:spPr/>
      <dgm:t>
        <a:bodyPr/>
        <a:lstStyle/>
        <a:p>
          <a:endParaRPr lang="en-US"/>
        </a:p>
      </dgm:t>
    </dgm:pt>
    <dgm:pt modelId="{566F2B3F-CF22-413F-BCFA-9F861BA96E01}">
      <dgm:prSet/>
      <dgm:spPr/>
      <dgm:t>
        <a:bodyPr/>
        <a:lstStyle/>
        <a:p>
          <a:pPr rtl="0"/>
          <a:r>
            <a:rPr lang="en-US" dirty="0"/>
            <a:t>Short lasting (15 minutes – 4 hours)</a:t>
          </a:r>
        </a:p>
      </dgm:t>
    </dgm:pt>
    <dgm:pt modelId="{A99C7E1A-D2FB-4D43-8BBC-F89BB1D2527E}" type="parTrans" cxnId="{404925A9-F60A-4B28-AD2A-30E370AF7288}">
      <dgm:prSet/>
      <dgm:spPr/>
      <dgm:t>
        <a:bodyPr/>
        <a:lstStyle/>
        <a:p>
          <a:endParaRPr lang="en-US"/>
        </a:p>
      </dgm:t>
    </dgm:pt>
    <dgm:pt modelId="{D7881072-A997-472C-8C90-6A3CF9C9E37F}" type="sibTrans" cxnId="{404925A9-F60A-4B28-AD2A-30E370AF7288}">
      <dgm:prSet/>
      <dgm:spPr/>
      <dgm:t>
        <a:bodyPr/>
        <a:lstStyle/>
        <a:p>
          <a:endParaRPr lang="en-US"/>
        </a:p>
      </dgm:t>
    </dgm:pt>
    <dgm:pt modelId="{A0D263AF-A26F-499C-AC94-DB914E266867}">
      <dgm:prSet/>
      <dgm:spPr/>
      <dgm:t>
        <a:bodyPr/>
        <a:lstStyle/>
        <a:p>
          <a:pPr rtl="0"/>
          <a:r>
            <a:rPr lang="en-US" dirty="0"/>
            <a:t>No triggers cranial autonomic features</a:t>
          </a:r>
        </a:p>
      </dgm:t>
    </dgm:pt>
    <dgm:pt modelId="{5645B463-B6B4-4707-9505-953F458FFFEC}" type="parTrans" cxnId="{A065110A-BEC4-4FFA-BBFB-800641E2E230}">
      <dgm:prSet/>
      <dgm:spPr/>
      <dgm:t>
        <a:bodyPr/>
        <a:lstStyle/>
        <a:p>
          <a:endParaRPr lang="en-US"/>
        </a:p>
      </dgm:t>
    </dgm:pt>
    <dgm:pt modelId="{C5ABC250-9CA9-4634-AC1D-EB7689C7C8F8}" type="sibTrans" cxnId="{A065110A-BEC4-4FFA-BBFB-800641E2E230}">
      <dgm:prSet/>
      <dgm:spPr/>
      <dgm:t>
        <a:bodyPr/>
        <a:lstStyle/>
        <a:p>
          <a:endParaRPr lang="en-US"/>
        </a:p>
      </dgm:t>
    </dgm:pt>
    <dgm:pt modelId="{33644909-7EF4-473A-A8A4-C8C8752629C0}">
      <dgm:prSet/>
      <dgm:spPr/>
      <dgm:t>
        <a:bodyPr/>
        <a:lstStyle/>
        <a:p>
          <a:pPr rtl="0"/>
          <a:r>
            <a:rPr lang="en-US" dirty="0"/>
            <a:t>Respond to caffeine; can also use indomethacin, melatonin, or lithium</a:t>
          </a:r>
        </a:p>
      </dgm:t>
    </dgm:pt>
    <dgm:pt modelId="{8F7556A6-5A46-4427-B632-B185CD60DB7B}" type="parTrans" cxnId="{82370DC7-712D-4F0C-AC5F-BA480B28F946}">
      <dgm:prSet/>
      <dgm:spPr/>
      <dgm:t>
        <a:bodyPr/>
        <a:lstStyle/>
        <a:p>
          <a:endParaRPr lang="en-US"/>
        </a:p>
      </dgm:t>
    </dgm:pt>
    <dgm:pt modelId="{11A81C9B-1A12-43F0-AE84-E92AD5031D56}" type="sibTrans" cxnId="{82370DC7-712D-4F0C-AC5F-BA480B28F946}">
      <dgm:prSet/>
      <dgm:spPr/>
      <dgm:t>
        <a:bodyPr/>
        <a:lstStyle/>
        <a:p>
          <a:endParaRPr lang="en-US"/>
        </a:p>
      </dgm:t>
    </dgm:pt>
    <dgm:pt modelId="{2C82A1EE-705D-4F2C-BDC0-AFC4515B9AA3}">
      <dgm:prSet/>
      <dgm:spPr/>
      <dgm:t>
        <a:bodyPr/>
        <a:lstStyle/>
        <a:p>
          <a:pPr rtl="0"/>
          <a:r>
            <a:rPr lang="en-US"/>
            <a:t>New daily persistent headache</a:t>
          </a:r>
        </a:p>
      </dgm:t>
    </dgm:pt>
    <dgm:pt modelId="{CC9DE990-1AE5-4273-A72A-82E8931D8791}" type="parTrans" cxnId="{9FDE595F-A594-462C-8DF9-3E0B2539D4BA}">
      <dgm:prSet/>
      <dgm:spPr/>
      <dgm:t>
        <a:bodyPr/>
        <a:lstStyle/>
        <a:p>
          <a:endParaRPr lang="en-US"/>
        </a:p>
      </dgm:t>
    </dgm:pt>
    <dgm:pt modelId="{32B1121D-03EE-473E-AF89-9EA70D06816F}" type="sibTrans" cxnId="{9FDE595F-A594-462C-8DF9-3E0B2539D4BA}">
      <dgm:prSet/>
      <dgm:spPr/>
      <dgm:t>
        <a:bodyPr/>
        <a:lstStyle/>
        <a:p>
          <a:endParaRPr lang="en-US"/>
        </a:p>
      </dgm:t>
    </dgm:pt>
    <dgm:pt modelId="{FF7C2888-2733-46F4-B32D-3EB806FFAD4F}">
      <dgm:prSet/>
      <dgm:spPr/>
      <dgm:t>
        <a:bodyPr/>
        <a:lstStyle/>
        <a:p>
          <a:pPr rtl="0"/>
          <a:r>
            <a:rPr lang="en-US"/>
            <a:t>Spontaneous headache that has been continuous from a specific date for at least 3 months</a:t>
          </a:r>
        </a:p>
      </dgm:t>
    </dgm:pt>
    <dgm:pt modelId="{AB34CED5-6897-4F36-85E6-EB0FBF63EAFD}" type="parTrans" cxnId="{D1D0DF62-4594-4EB8-B0FB-F5C5740E3FAB}">
      <dgm:prSet/>
      <dgm:spPr/>
      <dgm:t>
        <a:bodyPr/>
        <a:lstStyle/>
        <a:p>
          <a:endParaRPr lang="en-US"/>
        </a:p>
      </dgm:t>
    </dgm:pt>
    <dgm:pt modelId="{3BEFAE29-E9C9-403A-A647-AD0065D8E6E3}" type="sibTrans" cxnId="{D1D0DF62-4594-4EB8-B0FB-F5C5740E3FAB}">
      <dgm:prSet/>
      <dgm:spPr/>
      <dgm:t>
        <a:bodyPr/>
        <a:lstStyle/>
        <a:p>
          <a:endParaRPr lang="en-US"/>
        </a:p>
      </dgm:t>
    </dgm:pt>
    <dgm:pt modelId="{C316B4CC-945E-414E-AA69-AE0B25511CE9}">
      <dgm:prSet/>
      <dgm:spPr/>
      <dgm:t>
        <a:bodyPr/>
        <a:lstStyle/>
        <a:p>
          <a:pPr rtl="0"/>
          <a:r>
            <a:rPr lang="en-US"/>
            <a:t>Overlap in symptoms with chronic migraine and chronic TTH</a:t>
          </a:r>
        </a:p>
      </dgm:t>
    </dgm:pt>
    <dgm:pt modelId="{203A8572-D35A-4CF3-B8FC-267FA19A5104}" type="parTrans" cxnId="{91AC60C9-80D8-4775-823C-2F36B1EEECAB}">
      <dgm:prSet/>
      <dgm:spPr/>
      <dgm:t>
        <a:bodyPr/>
        <a:lstStyle/>
        <a:p>
          <a:endParaRPr lang="en-US"/>
        </a:p>
      </dgm:t>
    </dgm:pt>
    <dgm:pt modelId="{732DC65B-F049-4EF5-A2FD-9751EC1D78B9}" type="sibTrans" cxnId="{91AC60C9-80D8-4775-823C-2F36B1EEECAB}">
      <dgm:prSet/>
      <dgm:spPr/>
      <dgm:t>
        <a:bodyPr/>
        <a:lstStyle/>
        <a:p>
          <a:endParaRPr lang="en-US"/>
        </a:p>
      </dgm:t>
    </dgm:pt>
    <dgm:pt modelId="{50BC0A24-9634-47DA-9797-1677C0E61F9F}">
      <dgm:prSet/>
      <dgm:spPr/>
      <dgm:t>
        <a:bodyPr/>
        <a:lstStyle/>
        <a:p>
          <a:pPr rtl="0"/>
          <a:r>
            <a:rPr lang="en-US" dirty="0"/>
            <a:t>Often bilateral</a:t>
          </a:r>
        </a:p>
      </dgm:t>
    </dgm:pt>
    <dgm:pt modelId="{D340DF15-0A35-49E7-B1E7-9164DE17CCAD}" type="parTrans" cxnId="{0CE6C0E8-8CB9-419E-BAC2-BBC2A4F1B501}">
      <dgm:prSet/>
      <dgm:spPr/>
    </dgm:pt>
    <dgm:pt modelId="{93DC8927-DC6E-44C9-A5DA-17B11C4FB466}" type="sibTrans" cxnId="{0CE6C0E8-8CB9-419E-BAC2-BBC2A4F1B501}">
      <dgm:prSet/>
      <dgm:spPr/>
    </dgm:pt>
    <dgm:pt modelId="{857E6B9E-2E58-4FFE-BD8D-B6396D676C59}">
      <dgm:prSet/>
      <dgm:spPr/>
      <dgm:t>
        <a:bodyPr/>
        <a:lstStyle/>
        <a:p>
          <a:pPr rtl="0"/>
          <a:r>
            <a:rPr lang="en-US" dirty="0"/>
            <a:t>½ of patients have daily attacks</a:t>
          </a:r>
        </a:p>
      </dgm:t>
    </dgm:pt>
    <dgm:pt modelId="{0DFADD66-17E6-4971-B6DE-AB505B14BB20}" type="parTrans" cxnId="{B98FACB3-D985-46E4-BE14-5497B1040F38}">
      <dgm:prSet/>
      <dgm:spPr/>
    </dgm:pt>
    <dgm:pt modelId="{36556D8E-0D8F-45FD-9ADB-61ACA20CDEC1}" type="sibTrans" cxnId="{B98FACB3-D985-46E4-BE14-5497B1040F38}">
      <dgm:prSet/>
      <dgm:spPr/>
    </dgm:pt>
    <dgm:pt modelId="{CB441E36-5976-4AC7-A748-59AEB53C401C}">
      <dgm:prSet/>
      <dgm:spPr/>
      <dgm:t>
        <a:bodyPr/>
        <a:lstStyle/>
        <a:p>
          <a:pPr rtl="0"/>
          <a:r>
            <a:rPr lang="en-US" dirty="0"/>
            <a:t>Most arise from non-REM sleep</a:t>
          </a:r>
        </a:p>
      </dgm:t>
    </dgm:pt>
    <dgm:pt modelId="{427E3DDB-C4CB-4CCE-9A6D-EAFC93C099ED}" type="parTrans" cxnId="{320A3C5D-DC6B-4EA6-98AB-38C7F5D9760E}">
      <dgm:prSet/>
      <dgm:spPr/>
    </dgm:pt>
    <dgm:pt modelId="{8251030A-4BD9-49AE-9948-3FA6480D2428}" type="sibTrans" cxnId="{320A3C5D-DC6B-4EA6-98AB-38C7F5D9760E}">
      <dgm:prSet/>
      <dgm:spPr/>
    </dgm:pt>
    <dgm:pt modelId="{A08FC27C-2EFB-4029-8E12-C655DA59F94B}">
      <dgm:prSet/>
      <dgm:spPr/>
      <dgm:t>
        <a:bodyPr/>
        <a:lstStyle/>
        <a:p>
          <a:pPr rtl="0"/>
          <a:r>
            <a:rPr lang="en-US" dirty="0"/>
            <a:t>10% happen during naps!</a:t>
          </a:r>
        </a:p>
      </dgm:t>
    </dgm:pt>
    <dgm:pt modelId="{3FEBD596-53EB-4374-BB9A-F7132EED5045}" type="parTrans" cxnId="{D774F8CE-9D49-4221-A338-0F8F0617189E}">
      <dgm:prSet/>
      <dgm:spPr/>
    </dgm:pt>
    <dgm:pt modelId="{A1EA53B4-6981-4E86-8B05-87D7CF46DF44}" type="sibTrans" cxnId="{D774F8CE-9D49-4221-A338-0F8F0617189E}">
      <dgm:prSet/>
      <dgm:spPr/>
    </dgm:pt>
    <dgm:pt modelId="{ACEBD94F-2FC1-4760-BA7E-F25754C59DCE}" type="pres">
      <dgm:prSet presAssocID="{EEE628A5-ECA7-4A7B-BA0A-CE3816543417}" presName="Name0" presStyleCnt="0">
        <dgm:presLayoutVars>
          <dgm:dir/>
          <dgm:animLvl val="lvl"/>
          <dgm:resizeHandles val="exact"/>
        </dgm:presLayoutVars>
      </dgm:prSet>
      <dgm:spPr/>
    </dgm:pt>
    <dgm:pt modelId="{9EBCEA19-8EAC-458E-86AF-97FB481FC61E}" type="pres">
      <dgm:prSet presAssocID="{3D0377EB-7799-4A28-8BAC-99283E2F8411}" presName="composite" presStyleCnt="0"/>
      <dgm:spPr/>
    </dgm:pt>
    <dgm:pt modelId="{EEF4CF7E-D54C-4A85-B999-1FB1F263A489}" type="pres">
      <dgm:prSet presAssocID="{3D0377EB-7799-4A28-8BAC-99283E2F841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D2A1675-CBEC-409F-B506-FAE90DC033AE}" type="pres">
      <dgm:prSet presAssocID="{3D0377EB-7799-4A28-8BAC-99283E2F8411}" presName="desTx" presStyleLbl="alignAccFollowNode1" presStyleIdx="0" presStyleCnt="2">
        <dgm:presLayoutVars>
          <dgm:bulletEnabled val="1"/>
        </dgm:presLayoutVars>
      </dgm:prSet>
      <dgm:spPr/>
    </dgm:pt>
    <dgm:pt modelId="{D1DC5137-E4FA-4A58-AAEB-DC7B61046A6E}" type="pres">
      <dgm:prSet presAssocID="{60563430-3F92-4A5D-B9D3-7DCC513AF23E}" presName="space" presStyleCnt="0"/>
      <dgm:spPr/>
    </dgm:pt>
    <dgm:pt modelId="{D8FCC6CD-42B1-4E68-8122-CFDED25ECF67}" type="pres">
      <dgm:prSet presAssocID="{2C82A1EE-705D-4F2C-BDC0-AFC4515B9AA3}" presName="composite" presStyleCnt="0"/>
      <dgm:spPr/>
    </dgm:pt>
    <dgm:pt modelId="{EB832D38-E050-4C49-80CC-27081BB5A7BE}" type="pres">
      <dgm:prSet presAssocID="{2C82A1EE-705D-4F2C-BDC0-AFC4515B9AA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5C6BACA-2D1E-46F9-81B9-E8984E9E5534}" type="pres">
      <dgm:prSet presAssocID="{2C82A1EE-705D-4F2C-BDC0-AFC4515B9AA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065110A-BEC4-4FFA-BBFB-800641E2E230}" srcId="{3D0377EB-7799-4A28-8BAC-99283E2F8411}" destId="{A0D263AF-A26F-499C-AC94-DB914E266867}" srcOrd="6" destOrd="0" parTransId="{5645B463-B6B4-4707-9505-953F458FFFEC}" sibTransId="{C5ABC250-9CA9-4634-AC1D-EB7689C7C8F8}"/>
    <dgm:cxn modelId="{F31A510C-44B8-4564-A054-BF85AAC8E7C6}" type="presOf" srcId="{50BC0A24-9634-47DA-9797-1677C0E61F9F}" destId="{FD2A1675-CBEC-409F-B506-FAE90DC033AE}" srcOrd="0" destOrd="6" presId="urn:microsoft.com/office/officeart/2005/8/layout/hList1"/>
    <dgm:cxn modelId="{5632290D-0013-4AEA-9534-EB118C2669AC}" type="presOf" srcId="{A0D263AF-A26F-499C-AC94-DB914E266867}" destId="{FD2A1675-CBEC-409F-B506-FAE90DC033AE}" srcOrd="0" destOrd="8" presId="urn:microsoft.com/office/officeart/2005/8/layout/hList1"/>
    <dgm:cxn modelId="{44EF1A12-8B6E-4410-96BC-B8A5FE58D5BC}" type="presOf" srcId="{CB441E36-5976-4AC7-A748-59AEB53C401C}" destId="{FD2A1675-CBEC-409F-B506-FAE90DC033AE}" srcOrd="0" destOrd="1" presId="urn:microsoft.com/office/officeart/2005/8/layout/hList1"/>
    <dgm:cxn modelId="{C92B9F33-D6BA-4EBE-A450-67C6D21D1922}" type="presOf" srcId="{A08FC27C-2EFB-4029-8E12-C655DA59F94B}" destId="{FD2A1675-CBEC-409F-B506-FAE90DC033AE}" srcOrd="0" destOrd="2" presId="urn:microsoft.com/office/officeart/2005/8/layout/hList1"/>
    <dgm:cxn modelId="{46364437-F052-445E-A275-8B452FED5F0C}" type="presOf" srcId="{FF7C2888-2733-46F4-B32D-3EB806FFAD4F}" destId="{15C6BACA-2D1E-46F9-81B9-E8984E9E5534}" srcOrd="0" destOrd="0" presId="urn:microsoft.com/office/officeart/2005/8/layout/hList1"/>
    <dgm:cxn modelId="{320A3C5D-DC6B-4EA6-98AB-38C7F5D9760E}" srcId="{196B9ACB-5ACB-4AB9-91EE-199A1ED44E5F}" destId="{CB441E36-5976-4AC7-A748-59AEB53C401C}" srcOrd="0" destOrd="0" parTransId="{427E3DDB-C4CB-4CCE-9A6D-EAFC93C099ED}" sibTransId="{8251030A-4BD9-49AE-9948-3FA6480D2428}"/>
    <dgm:cxn modelId="{9FDE595F-A594-462C-8DF9-3E0B2539D4BA}" srcId="{EEE628A5-ECA7-4A7B-BA0A-CE3816543417}" destId="{2C82A1EE-705D-4F2C-BDC0-AFC4515B9AA3}" srcOrd="1" destOrd="0" parTransId="{CC9DE990-1AE5-4273-A72A-82E8931D8791}" sibTransId="{32B1121D-03EE-473E-AF89-9EA70D06816F}"/>
    <dgm:cxn modelId="{D1D0DF62-4594-4EB8-B0FB-F5C5740E3FAB}" srcId="{2C82A1EE-705D-4F2C-BDC0-AFC4515B9AA3}" destId="{FF7C2888-2733-46F4-B32D-3EB806FFAD4F}" srcOrd="0" destOrd="0" parTransId="{AB34CED5-6897-4F36-85E6-EB0FBF63EAFD}" sibTransId="{3BEFAE29-E9C9-403A-A647-AD0065D8E6E3}"/>
    <dgm:cxn modelId="{96A5304B-8620-4E52-A928-330B92F205A8}" type="presOf" srcId="{33644909-7EF4-473A-A8A4-C8C8752629C0}" destId="{FD2A1675-CBEC-409F-B506-FAE90DC033AE}" srcOrd="0" destOrd="9" presId="urn:microsoft.com/office/officeart/2005/8/layout/hList1"/>
    <dgm:cxn modelId="{BF273450-E5C4-4A72-A4BD-1D47BE8E9D28}" type="presOf" srcId="{3D0377EB-7799-4A28-8BAC-99283E2F8411}" destId="{EEF4CF7E-D54C-4A85-B999-1FB1F263A489}" srcOrd="0" destOrd="0" presId="urn:microsoft.com/office/officeart/2005/8/layout/hList1"/>
    <dgm:cxn modelId="{9F32D153-00FB-4815-B568-56302CF84FB2}" type="presOf" srcId="{C316B4CC-945E-414E-AA69-AE0B25511CE9}" destId="{15C6BACA-2D1E-46F9-81B9-E8984E9E5534}" srcOrd="0" destOrd="1" presId="urn:microsoft.com/office/officeart/2005/8/layout/hList1"/>
    <dgm:cxn modelId="{9E6C0074-0C79-4EDC-91C2-DC2DC7439CA6}" type="presOf" srcId="{2C82A1EE-705D-4F2C-BDC0-AFC4515B9AA3}" destId="{EB832D38-E050-4C49-80CC-27081BB5A7BE}" srcOrd="0" destOrd="0" presId="urn:microsoft.com/office/officeart/2005/8/layout/hList1"/>
    <dgm:cxn modelId="{7B3CB676-C466-4C86-82CF-E272A7D83990}" type="presOf" srcId="{D2543DA5-7C6B-42A2-87EE-C321A3D7ECA2}" destId="{FD2A1675-CBEC-409F-B506-FAE90DC033AE}" srcOrd="0" destOrd="4" presId="urn:microsoft.com/office/officeart/2005/8/layout/hList1"/>
    <dgm:cxn modelId="{B2A8348E-A599-4F55-AF82-4982C507003D}" type="presOf" srcId="{566F2B3F-CF22-413F-BCFA-9F861BA96E01}" destId="{FD2A1675-CBEC-409F-B506-FAE90DC033AE}" srcOrd="0" destOrd="5" presId="urn:microsoft.com/office/officeart/2005/8/layout/hList1"/>
    <dgm:cxn modelId="{3039769D-07E1-40A1-8C32-44896CD9DC84}" srcId="{3D0377EB-7799-4A28-8BAC-99283E2F8411}" destId="{D2543DA5-7C6B-42A2-87EE-C321A3D7ECA2}" srcOrd="2" destOrd="0" parTransId="{772F6391-4DA2-4421-B6B7-E17589923741}" sibTransId="{21A8E3A7-74B0-42F5-A90D-C8A5A2A8815E}"/>
    <dgm:cxn modelId="{404925A9-F60A-4B28-AD2A-30E370AF7288}" srcId="{3D0377EB-7799-4A28-8BAC-99283E2F8411}" destId="{566F2B3F-CF22-413F-BCFA-9F861BA96E01}" srcOrd="3" destOrd="0" parTransId="{A99C7E1A-D2FB-4D43-8BBC-F89BB1D2527E}" sibTransId="{D7881072-A997-472C-8C90-6A3CF9C9E37F}"/>
    <dgm:cxn modelId="{634659AD-AAF9-4865-9F29-FDCECAD32E2C}" srcId="{EEE628A5-ECA7-4A7B-BA0A-CE3816543417}" destId="{3D0377EB-7799-4A28-8BAC-99283E2F8411}" srcOrd="0" destOrd="0" parTransId="{A0484EB8-62E4-4515-AD61-03C48632A6B6}" sibTransId="{60563430-3F92-4A5D-B9D3-7DCC513AF23E}"/>
    <dgm:cxn modelId="{B98FACB3-D985-46E4-BE14-5497B1040F38}" srcId="{3D0377EB-7799-4A28-8BAC-99283E2F8411}" destId="{857E6B9E-2E58-4FFE-BD8D-B6396D676C59}" srcOrd="5" destOrd="0" parTransId="{0DFADD66-17E6-4971-B6DE-AB505B14BB20}" sibTransId="{36556D8E-0D8F-45FD-9ADB-61ACA20CDEC1}"/>
    <dgm:cxn modelId="{28FB47B8-85BA-46AC-AF9B-0F8BFB95F3B4}" srcId="{3D0377EB-7799-4A28-8BAC-99283E2F8411}" destId="{BAE63DAA-4CD4-411D-A6DC-C65D1A43E6A1}" srcOrd="1" destOrd="0" parTransId="{E63C8062-F2C8-48A7-B25C-A7AB65E9995F}" sibTransId="{53203440-CB0E-445A-8030-640608DD72FE}"/>
    <dgm:cxn modelId="{B573BDB8-34A3-4AC7-846F-4C80B0E65EF0}" type="presOf" srcId="{857E6B9E-2E58-4FFE-BD8D-B6396D676C59}" destId="{FD2A1675-CBEC-409F-B506-FAE90DC033AE}" srcOrd="0" destOrd="7" presId="urn:microsoft.com/office/officeart/2005/8/layout/hList1"/>
    <dgm:cxn modelId="{82370DC7-712D-4F0C-AC5F-BA480B28F946}" srcId="{3D0377EB-7799-4A28-8BAC-99283E2F8411}" destId="{33644909-7EF4-473A-A8A4-C8C8752629C0}" srcOrd="7" destOrd="0" parTransId="{8F7556A6-5A46-4427-B632-B185CD60DB7B}" sibTransId="{11A81C9B-1A12-43F0-AE84-E92AD5031D56}"/>
    <dgm:cxn modelId="{91AC60C9-80D8-4775-823C-2F36B1EEECAB}" srcId="{2C82A1EE-705D-4F2C-BDC0-AFC4515B9AA3}" destId="{C316B4CC-945E-414E-AA69-AE0B25511CE9}" srcOrd="1" destOrd="0" parTransId="{203A8572-D35A-4CF3-B8FC-267FA19A5104}" sibTransId="{732DC65B-F049-4EF5-A2FD-9751EC1D78B9}"/>
    <dgm:cxn modelId="{D774F8CE-9D49-4221-A338-0F8F0617189E}" srcId="{196B9ACB-5ACB-4AB9-91EE-199A1ED44E5F}" destId="{A08FC27C-2EFB-4029-8E12-C655DA59F94B}" srcOrd="1" destOrd="0" parTransId="{3FEBD596-53EB-4374-BB9A-F7132EED5045}" sibTransId="{A1EA53B4-6981-4E86-8B05-87D7CF46DF44}"/>
    <dgm:cxn modelId="{85ED67D2-4EC4-47DA-8AA4-FA98A76F799B}" type="presOf" srcId="{BAE63DAA-4CD4-411D-A6DC-C65D1A43E6A1}" destId="{FD2A1675-CBEC-409F-B506-FAE90DC033AE}" srcOrd="0" destOrd="3" presId="urn:microsoft.com/office/officeart/2005/8/layout/hList1"/>
    <dgm:cxn modelId="{AC9142D5-20B0-4A21-A808-EB1E1BD569FF}" type="presOf" srcId="{196B9ACB-5ACB-4AB9-91EE-199A1ED44E5F}" destId="{FD2A1675-CBEC-409F-B506-FAE90DC033AE}" srcOrd="0" destOrd="0" presId="urn:microsoft.com/office/officeart/2005/8/layout/hList1"/>
    <dgm:cxn modelId="{9E1B8FD6-F1EA-4876-9DC3-E00DAB4F5FCC}" type="presOf" srcId="{EEE628A5-ECA7-4A7B-BA0A-CE3816543417}" destId="{ACEBD94F-2FC1-4760-BA7E-F25754C59DCE}" srcOrd="0" destOrd="0" presId="urn:microsoft.com/office/officeart/2005/8/layout/hList1"/>
    <dgm:cxn modelId="{A1D4EBE3-F950-467F-9C07-C69F86B31070}" srcId="{3D0377EB-7799-4A28-8BAC-99283E2F8411}" destId="{196B9ACB-5ACB-4AB9-91EE-199A1ED44E5F}" srcOrd="0" destOrd="0" parTransId="{C3CB35D9-DA90-4A92-A4F0-9290DFAE87ED}" sibTransId="{D43765EA-F00E-41A6-B6DE-B366CCD88B86}"/>
    <dgm:cxn modelId="{0CE6C0E8-8CB9-419E-BAC2-BBC2A4F1B501}" srcId="{3D0377EB-7799-4A28-8BAC-99283E2F8411}" destId="{50BC0A24-9634-47DA-9797-1677C0E61F9F}" srcOrd="4" destOrd="0" parTransId="{D340DF15-0A35-49E7-B1E7-9164DE17CCAD}" sibTransId="{93DC8927-DC6E-44C9-A5DA-17B11C4FB466}"/>
    <dgm:cxn modelId="{E82D5D93-D507-466F-88FE-6AA70FF3675B}" type="presParOf" srcId="{ACEBD94F-2FC1-4760-BA7E-F25754C59DCE}" destId="{9EBCEA19-8EAC-458E-86AF-97FB481FC61E}" srcOrd="0" destOrd="0" presId="urn:microsoft.com/office/officeart/2005/8/layout/hList1"/>
    <dgm:cxn modelId="{177DE5A8-B5CA-4192-90D1-3D4417027A2F}" type="presParOf" srcId="{9EBCEA19-8EAC-458E-86AF-97FB481FC61E}" destId="{EEF4CF7E-D54C-4A85-B999-1FB1F263A489}" srcOrd="0" destOrd="0" presId="urn:microsoft.com/office/officeart/2005/8/layout/hList1"/>
    <dgm:cxn modelId="{6CBB70A3-5DB4-4F05-B34A-62412C6CF3C9}" type="presParOf" srcId="{9EBCEA19-8EAC-458E-86AF-97FB481FC61E}" destId="{FD2A1675-CBEC-409F-B506-FAE90DC033AE}" srcOrd="1" destOrd="0" presId="urn:microsoft.com/office/officeart/2005/8/layout/hList1"/>
    <dgm:cxn modelId="{19E8D9AD-13D7-40BD-BE01-AD500EF0B503}" type="presParOf" srcId="{ACEBD94F-2FC1-4760-BA7E-F25754C59DCE}" destId="{D1DC5137-E4FA-4A58-AAEB-DC7B61046A6E}" srcOrd="1" destOrd="0" presId="urn:microsoft.com/office/officeart/2005/8/layout/hList1"/>
    <dgm:cxn modelId="{6226D8B4-9360-415C-819E-C88F7999B4ED}" type="presParOf" srcId="{ACEBD94F-2FC1-4760-BA7E-F25754C59DCE}" destId="{D8FCC6CD-42B1-4E68-8122-CFDED25ECF67}" srcOrd="2" destOrd="0" presId="urn:microsoft.com/office/officeart/2005/8/layout/hList1"/>
    <dgm:cxn modelId="{3B4EC32D-121A-4CED-91CB-E0344420A869}" type="presParOf" srcId="{D8FCC6CD-42B1-4E68-8122-CFDED25ECF67}" destId="{EB832D38-E050-4C49-80CC-27081BB5A7BE}" srcOrd="0" destOrd="0" presId="urn:microsoft.com/office/officeart/2005/8/layout/hList1"/>
    <dgm:cxn modelId="{6E0D42BA-428B-45B5-B90E-EA80C86C5545}" type="presParOf" srcId="{D8FCC6CD-42B1-4E68-8122-CFDED25ECF67}" destId="{15C6BACA-2D1E-46F9-81B9-E8984E9E55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F0EAA3E-9267-4EC0-95C4-C5A2F5EDF0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AFFCAC-5126-4EFD-B833-EF155B89CC07}">
      <dgm:prSet/>
      <dgm:spPr/>
      <dgm:t>
        <a:bodyPr/>
        <a:lstStyle/>
        <a:p>
          <a:pPr rtl="0"/>
          <a:r>
            <a:rPr lang="en-US" dirty="0"/>
            <a:t>Post-traumatic headaches</a:t>
          </a:r>
        </a:p>
      </dgm:t>
    </dgm:pt>
    <dgm:pt modelId="{5DFE2295-9344-46D4-9820-372FEC0CDAF3}" type="parTrans" cxnId="{8B11D531-8BD8-4643-8DCC-B19267F9ABEF}">
      <dgm:prSet/>
      <dgm:spPr/>
      <dgm:t>
        <a:bodyPr/>
        <a:lstStyle/>
        <a:p>
          <a:endParaRPr lang="en-US"/>
        </a:p>
      </dgm:t>
    </dgm:pt>
    <dgm:pt modelId="{405273EE-FF5F-4C0D-8F84-113B1EF04FE5}" type="sibTrans" cxnId="{8B11D531-8BD8-4643-8DCC-B19267F9ABEF}">
      <dgm:prSet/>
      <dgm:spPr/>
      <dgm:t>
        <a:bodyPr/>
        <a:lstStyle/>
        <a:p>
          <a:endParaRPr lang="en-US"/>
        </a:p>
      </dgm:t>
    </dgm:pt>
    <dgm:pt modelId="{718B32F8-5249-471C-9F39-E81ADDC27B70}">
      <dgm:prSet/>
      <dgm:spPr/>
      <dgm:t>
        <a:bodyPr/>
        <a:lstStyle/>
        <a:p>
          <a:pPr rtl="0"/>
          <a:r>
            <a:rPr lang="en-US"/>
            <a:t>Infectious headache</a:t>
          </a:r>
        </a:p>
      </dgm:t>
    </dgm:pt>
    <dgm:pt modelId="{464E3137-2CE0-435F-97DD-0D7E878FA7B0}" type="parTrans" cxnId="{E4C669D8-7397-49B6-AF87-84EEBBA8D2B1}">
      <dgm:prSet/>
      <dgm:spPr/>
      <dgm:t>
        <a:bodyPr/>
        <a:lstStyle/>
        <a:p>
          <a:endParaRPr lang="en-US"/>
        </a:p>
      </dgm:t>
    </dgm:pt>
    <dgm:pt modelId="{EECCA180-8FDD-40E5-B8EA-9924F22956BF}" type="sibTrans" cxnId="{E4C669D8-7397-49B6-AF87-84EEBBA8D2B1}">
      <dgm:prSet/>
      <dgm:spPr/>
      <dgm:t>
        <a:bodyPr/>
        <a:lstStyle/>
        <a:p>
          <a:endParaRPr lang="en-US"/>
        </a:p>
      </dgm:t>
    </dgm:pt>
    <dgm:pt modelId="{0C6A6FE6-A34C-4F07-9985-1CAFEC067BBE}">
      <dgm:prSet/>
      <dgm:spPr/>
      <dgm:t>
        <a:bodyPr/>
        <a:lstStyle/>
        <a:p>
          <a:pPr rtl="0"/>
          <a:r>
            <a:rPr lang="en-US"/>
            <a:t>Medication overuse headache</a:t>
          </a:r>
        </a:p>
      </dgm:t>
    </dgm:pt>
    <dgm:pt modelId="{CF6258F5-4494-4935-AAFB-1D7C6D57470A}" type="parTrans" cxnId="{3FB54933-1C55-463E-A23E-9743AFDDAF1E}">
      <dgm:prSet/>
      <dgm:spPr/>
      <dgm:t>
        <a:bodyPr/>
        <a:lstStyle/>
        <a:p>
          <a:endParaRPr lang="en-US"/>
        </a:p>
      </dgm:t>
    </dgm:pt>
    <dgm:pt modelId="{B67E51F3-D0DC-45FC-8E17-7BEA9B831754}" type="sibTrans" cxnId="{3FB54933-1C55-463E-A23E-9743AFDDAF1E}">
      <dgm:prSet/>
      <dgm:spPr/>
      <dgm:t>
        <a:bodyPr/>
        <a:lstStyle/>
        <a:p>
          <a:endParaRPr lang="en-US"/>
        </a:p>
      </dgm:t>
    </dgm:pt>
    <dgm:pt modelId="{0D9BEF1F-65E5-47DD-A486-1459134AE85E}">
      <dgm:prSet/>
      <dgm:spPr/>
      <dgm:t>
        <a:bodyPr/>
        <a:lstStyle/>
        <a:p>
          <a:pPr rtl="0"/>
          <a:r>
            <a:rPr lang="en-US"/>
            <a:t>Psychogenic headache</a:t>
          </a:r>
        </a:p>
      </dgm:t>
    </dgm:pt>
    <dgm:pt modelId="{1144158E-F637-490A-AD4E-2C81FFDB8BB4}" type="parTrans" cxnId="{10624B11-E874-475C-AC72-2BCE9FFCDA7F}">
      <dgm:prSet/>
      <dgm:spPr/>
      <dgm:t>
        <a:bodyPr/>
        <a:lstStyle/>
        <a:p>
          <a:endParaRPr lang="en-US"/>
        </a:p>
      </dgm:t>
    </dgm:pt>
    <dgm:pt modelId="{491CDD07-64DA-4D98-B3D2-AD5FE34ACA6B}" type="sibTrans" cxnId="{10624B11-E874-475C-AC72-2BCE9FFCDA7F}">
      <dgm:prSet/>
      <dgm:spPr/>
      <dgm:t>
        <a:bodyPr/>
        <a:lstStyle/>
        <a:p>
          <a:endParaRPr lang="en-US"/>
        </a:p>
      </dgm:t>
    </dgm:pt>
    <dgm:pt modelId="{5AA5B494-8CB8-44FB-B746-B1C62CBFB94A}" type="pres">
      <dgm:prSet presAssocID="{9F0EAA3E-9267-4EC0-95C4-C5A2F5EDF082}" presName="linear" presStyleCnt="0">
        <dgm:presLayoutVars>
          <dgm:animLvl val="lvl"/>
          <dgm:resizeHandles val="exact"/>
        </dgm:presLayoutVars>
      </dgm:prSet>
      <dgm:spPr/>
    </dgm:pt>
    <dgm:pt modelId="{E948F52D-8821-4C69-A0F0-F6012E5664B8}" type="pres">
      <dgm:prSet presAssocID="{4EAFFCAC-5126-4EFD-B833-EF155B89CC0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394E2B-1E7D-404C-BA38-6C99E5557BC6}" type="pres">
      <dgm:prSet presAssocID="{405273EE-FF5F-4C0D-8F84-113B1EF04FE5}" presName="spacer" presStyleCnt="0"/>
      <dgm:spPr/>
    </dgm:pt>
    <dgm:pt modelId="{03952375-2850-49E8-9F65-9DA16A365FAD}" type="pres">
      <dgm:prSet presAssocID="{718B32F8-5249-471C-9F39-E81ADDC27B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2BEED64-5987-41CC-8A16-7A802F10338B}" type="pres">
      <dgm:prSet presAssocID="{EECCA180-8FDD-40E5-B8EA-9924F22956BF}" presName="spacer" presStyleCnt="0"/>
      <dgm:spPr/>
    </dgm:pt>
    <dgm:pt modelId="{EB4EF3B2-8F0F-4277-B2E5-7E28B9BF8B87}" type="pres">
      <dgm:prSet presAssocID="{0C6A6FE6-A34C-4F07-9985-1CAFEC067B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0E0A56-ECC0-40E0-AC18-E8143BF437D3}" type="pres">
      <dgm:prSet presAssocID="{B67E51F3-D0DC-45FC-8E17-7BEA9B831754}" presName="spacer" presStyleCnt="0"/>
      <dgm:spPr/>
    </dgm:pt>
    <dgm:pt modelId="{1E63E0D9-F9CF-47BC-8E68-A8CECA84FB1E}" type="pres">
      <dgm:prSet presAssocID="{0D9BEF1F-65E5-47DD-A486-1459134AE85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F8570B-EADA-4986-86DD-A091557214DD}" type="presOf" srcId="{718B32F8-5249-471C-9F39-E81ADDC27B70}" destId="{03952375-2850-49E8-9F65-9DA16A365FAD}" srcOrd="0" destOrd="0" presId="urn:microsoft.com/office/officeart/2005/8/layout/vList2"/>
    <dgm:cxn modelId="{10624B11-E874-475C-AC72-2BCE9FFCDA7F}" srcId="{9F0EAA3E-9267-4EC0-95C4-C5A2F5EDF082}" destId="{0D9BEF1F-65E5-47DD-A486-1459134AE85E}" srcOrd="3" destOrd="0" parTransId="{1144158E-F637-490A-AD4E-2C81FFDB8BB4}" sibTransId="{491CDD07-64DA-4D98-B3D2-AD5FE34ACA6B}"/>
    <dgm:cxn modelId="{C1952E21-BC14-49BC-8874-A71A06D37724}" type="presOf" srcId="{0C6A6FE6-A34C-4F07-9985-1CAFEC067BBE}" destId="{EB4EF3B2-8F0F-4277-B2E5-7E28B9BF8B87}" srcOrd="0" destOrd="0" presId="urn:microsoft.com/office/officeart/2005/8/layout/vList2"/>
    <dgm:cxn modelId="{DEA27C21-97B4-4C4F-A979-D901E3D73D0C}" type="presOf" srcId="{4EAFFCAC-5126-4EFD-B833-EF155B89CC07}" destId="{E948F52D-8821-4C69-A0F0-F6012E5664B8}" srcOrd="0" destOrd="0" presId="urn:microsoft.com/office/officeart/2005/8/layout/vList2"/>
    <dgm:cxn modelId="{8B11D531-8BD8-4643-8DCC-B19267F9ABEF}" srcId="{9F0EAA3E-9267-4EC0-95C4-C5A2F5EDF082}" destId="{4EAFFCAC-5126-4EFD-B833-EF155B89CC07}" srcOrd="0" destOrd="0" parTransId="{5DFE2295-9344-46D4-9820-372FEC0CDAF3}" sibTransId="{405273EE-FF5F-4C0D-8F84-113B1EF04FE5}"/>
    <dgm:cxn modelId="{3FB54933-1C55-463E-A23E-9743AFDDAF1E}" srcId="{9F0EAA3E-9267-4EC0-95C4-C5A2F5EDF082}" destId="{0C6A6FE6-A34C-4F07-9985-1CAFEC067BBE}" srcOrd="2" destOrd="0" parTransId="{CF6258F5-4494-4935-AAFB-1D7C6D57470A}" sibTransId="{B67E51F3-D0DC-45FC-8E17-7BEA9B831754}"/>
    <dgm:cxn modelId="{A930C892-8BFE-4702-8B01-59EB64A4B452}" type="presOf" srcId="{9F0EAA3E-9267-4EC0-95C4-C5A2F5EDF082}" destId="{5AA5B494-8CB8-44FB-B746-B1C62CBFB94A}" srcOrd="0" destOrd="0" presId="urn:microsoft.com/office/officeart/2005/8/layout/vList2"/>
    <dgm:cxn modelId="{E4C669D8-7397-49B6-AF87-84EEBBA8D2B1}" srcId="{9F0EAA3E-9267-4EC0-95C4-C5A2F5EDF082}" destId="{718B32F8-5249-471C-9F39-E81ADDC27B70}" srcOrd="1" destOrd="0" parTransId="{464E3137-2CE0-435F-97DD-0D7E878FA7B0}" sibTransId="{EECCA180-8FDD-40E5-B8EA-9924F22956BF}"/>
    <dgm:cxn modelId="{DACB58FA-D9CF-4B66-AEEF-CE6DA5E8E587}" type="presOf" srcId="{0D9BEF1F-65E5-47DD-A486-1459134AE85E}" destId="{1E63E0D9-F9CF-47BC-8E68-A8CECA84FB1E}" srcOrd="0" destOrd="0" presId="urn:microsoft.com/office/officeart/2005/8/layout/vList2"/>
    <dgm:cxn modelId="{9222E65F-6971-490D-A65E-AB4D0964B02C}" type="presParOf" srcId="{5AA5B494-8CB8-44FB-B746-B1C62CBFB94A}" destId="{E948F52D-8821-4C69-A0F0-F6012E5664B8}" srcOrd="0" destOrd="0" presId="urn:microsoft.com/office/officeart/2005/8/layout/vList2"/>
    <dgm:cxn modelId="{4CFB7A15-7641-4C73-AB4D-F34517018159}" type="presParOf" srcId="{5AA5B494-8CB8-44FB-B746-B1C62CBFB94A}" destId="{11394E2B-1E7D-404C-BA38-6C99E5557BC6}" srcOrd="1" destOrd="0" presId="urn:microsoft.com/office/officeart/2005/8/layout/vList2"/>
    <dgm:cxn modelId="{F64099B6-7A69-4E9F-AC77-0AF4D0F34A90}" type="presParOf" srcId="{5AA5B494-8CB8-44FB-B746-B1C62CBFB94A}" destId="{03952375-2850-49E8-9F65-9DA16A365FAD}" srcOrd="2" destOrd="0" presId="urn:microsoft.com/office/officeart/2005/8/layout/vList2"/>
    <dgm:cxn modelId="{54214171-381B-41DC-A517-16C429590672}" type="presParOf" srcId="{5AA5B494-8CB8-44FB-B746-B1C62CBFB94A}" destId="{A2BEED64-5987-41CC-8A16-7A802F10338B}" srcOrd="3" destOrd="0" presId="urn:microsoft.com/office/officeart/2005/8/layout/vList2"/>
    <dgm:cxn modelId="{F6AF9D2F-4E90-4E01-B275-66987E1C03A6}" type="presParOf" srcId="{5AA5B494-8CB8-44FB-B746-B1C62CBFB94A}" destId="{EB4EF3B2-8F0F-4277-B2E5-7E28B9BF8B87}" srcOrd="4" destOrd="0" presId="urn:microsoft.com/office/officeart/2005/8/layout/vList2"/>
    <dgm:cxn modelId="{DF27002E-313F-4825-BC53-BD85C3ABE303}" type="presParOf" srcId="{5AA5B494-8CB8-44FB-B746-B1C62CBFB94A}" destId="{F40E0A56-ECC0-40E0-AC18-E8143BF437D3}" srcOrd="5" destOrd="0" presId="urn:microsoft.com/office/officeart/2005/8/layout/vList2"/>
    <dgm:cxn modelId="{2878BF03-9159-4AD1-BCD3-6746DB9882FD}" type="presParOf" srcId="{5AA5B494-8CB8-44FB-B746-B1C62CBFB94A}" destId="{1E63E0D9-F9CF-47BC-8E68-A8CECA84FB1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A9E31-6944-47A3-A9B0-771FCFA982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91F5DA0-315D-48CA-8B22-48B633B17726}">
      <dgm:prSet/>
      <dgm:spPr/>
      <dgm:t>
        <a:bodyPr/>
        <a:lstStyle/>
        <a:p>
          <a:pPr rtl="0"/>
          <a:r>
            <a:rPr lang="en-US"/>
            <a:t>ICHD-1</a:t>
          </a:r>
        </a:p>
      </dgm:t>
    </dgm:pt>
    <dgm:pt modelId="{1FF2BF50-F58C-42B8-9C9D-4548BA840E06}" type="parTrans" cxnId="{D39A1118-A035-473A-827D-3650C2822888}">
      <dgm:prSet/>
      <dgm:spPr/>
      <dgm:t>
        <a:bodyPr/>
        <a:lstStyle/>
        <a:p>
          <a:endParaRPr lang="en-US"/>
        </a:p>
      </dgm:t>
    </dgm:pt>
    <dgm:pt modelId="{85828289-503D-4DD5-9A7E-533C106B6439}" type="sibTrans" cxnId="{D39A1118-A035-473A-827D-3650C2822888}">
      <dgm:prSet/>
      <dgm:spPr/>
      <dgm:t>
        <a:bodyPr/>
        <a:lstStyle/>
        <a:p>
          <a:endParaRPr lang="en-US"/>
        </a:p>
      </dgm:t>
    </dgm:pt>
    <dgm:pt modelId="{62525B11-C331-4CB5-A643-31695EA66066}">
      <dgm:prSet/>
      <dgm:spPr/>
      <dgm:t>
        <a:bodyPr/>
        <a:lstStyle/>
        <a:p>
          <a:pPr rtl="0"/>
          <a:r>
            <a:rPr lang="en-US"/>
            <a:t>Commissioned by the International Headache Society (IHS) in 1985</a:t>
          </a:r>
        </a:p>
      </dgm:t>
    </dgm:pt>
    <dgm:pt modelId="{53D6399A-EAB6-4A2E-BB47-FA9C3311AF87}" type="parTrans" cxnId="{12E82CF0-ABFA-4FC5-8B04-00AA20CF8D97}">
      <dgm:prSet/>
      <dgm:spPr/>
      <dgm:t>
        <a:bodyPr/>
        <a:lstStyle/>
        <a:p>
          <a:endParaRPr lang="en-US"/>
        </a:p>
      </dgm:t>
    </dgm:pt>
    <dgm:pt modelId="{6653BC41-8302-4376-B256-2344F36FBB7E}" type="sibTrans" cxnId="{12E82CF0-ABFA-4FC5-8B04-00AA20CF8D97}">
      <dgm:prSet/>
      <dgm:spPr/>
      <dgm:t>
        <a:bodyPr/>
        <a:lstStyle/>
        <a:p>
          <a:endParaRPr lang="en-US"/>
        </a:p>
      </dgm:t>
    </dgm:pt>
    <dgm:pt modelId="{72817740-C7A2-42CA-A5E3-BA9D9723D62D}">
      <dgm:prSet/>
      <dgm:spPr/>
      <dgm:t>
        <a:bodyPr/>
        <a:lstStyle/>
        <a:p>
          <a:pPr rtl="0"/>
          <a:r>
            <a:rPr lang="en-US"/>
            <a:t>1988</a:t>
          </a:r>
        </a:p>
      </dgm:t>
    </dgm:pt>
    <dgm:pt modelId="{3133CBE3-CB08-4BB5-BFA8-2A6ABB5C3708}" type="parTrans" cxnId="{08F61A6C-D5D2-48DC-B488-5C71CEFA38DE}">
      <dgm:prSet/>
      <dgm:spPr/>
      <dgm:t>
        <a:bodyPr/>
        <a:lstStyle/>
        <a:p>
          <a:endParaRPr lang="en-US"/>
        </a:p>
      </dgm:t>
    </dgm:pt>
    <dgm:pt modelId="{19E1120C-BB94-42DE-A827-104C7AD9067F}" type="sibTrans" cxnId="{08F61A6C-D5D2-48DC-B488-5C71CEFA38DE}">
      <dgm:prSet/>
      <dgm:spPr/>
      <dgm:t>
        <a:bodyPr/>
        <a:lstStyle/>
        <a:p>
          <a:endParaRPr lang="en-US"/>
        </a:p>
      </dgm:t>
    </dgm:pt>
    <dgm:pt modelId="{6C9823B9-D539-4197-9493-EEF11234A080}">
      <dgm:prSet/>
      <dgm:spPr/>
      <dgm:t>
        <a:bodyPr/>
        <a:lstStyle/>
        <a:p>
          <a:pPr rtl="0"/>
          <a:r>
            <a:rPr lang="en-US"/>
            <a:t>Based mainly on expert opinion</a:t>
          </a:r>
        </a:p>
      </dgm:t>
    </dgm:pt>
    <dgm:pt modelId="{BF5819D9-55F2-4B3C-BB01-BF090E0A2595}" type="parTrans" cxnId="{509893B1-9631-4D6D-A0B1-69672F3E0A1F}">
      <dgm:prSet/>
      <dgm:spPr/>
      <dgm:t>
        <a:bodyPr/>
        <a:lstStyle/>
        <a:p>
          <a:endParaRPr lang="en-US"/>
        </a:p>
      </dgm:t>
    </dgm:pt>
    <dgm:pt modelId="{A9945EC1-DA02-4A6A-9136-E4CC51822E24}" type="sibTrans" cxnId="{509893B1-9631-4D6D-A0B1-69672F3E0A1F}">
      <dgm:prSet/>
      <dgm:spPr/>
      <dgm:t>
        <a:bodyPr/>
        <a:lstStyle/>
        <a:p>
          <a:endParaRPr lang="en-US"/>
        </a:p>
      </dgm:t>
    </dgm:pt>
    <dgm:pt modelId="{7BBD50F4-583E-4344-B332-3F8E8C531BE9}">
      <dgm:prSet/>
      <dgm:spPr/>
      <dgm:t>
        <a:bodyPr/>
        <a:lstStyle/>
        <a:p>
          <a:pPr rtl="0"/>
          <a:r>
            <a:rPr lang="en-US"/>
            <a:t>ICHD-2</a:t>
          </a:r>
        </a:p>
      </dgm:t>
    </dgm:pt>
    <dgm:pt modelId="{AE8FCD16-D31C-4FDB-9F9A-62CBA563FAC2}" type="parTrans" cxnId="{C9832F81-2FC6-49A4-BDFC-C1C221B75F9A}">
      <dgm:prSet/>
      <dgm:spPr/>
      <dgm:t>
        <a:bodyPr/>
        <a:lstStyle/>
        <a:p>
          <a:endParaRPr lang="en-US"/>
        </a:p>
      </dgm:t>
    </dgm:pt>
    <dgm:pt modelId="{0ED8B32B-8713-4EB4-877F-9119A3C79CD2}" type="sibTrans" cxnId="{C9832F81-2FC6-49A4-BDFC-C1C221B75F9A}">
      <dgm:prSet/>
      <dgm:spPr/>
      <dgm:t>
        <a:bodyPr/>
        <a:lstStyle/>
        <a:p>
          <a:endParaRPr lang="en-US"/>
        </a:p>
      </dgm:t>
    </dgm:pt>
    <dgm:pt modelId="{04D08135-EA80-482D-8C86-DCDBE92D24B0}">
      <dgm:prSet/>
      <dgm:spPr/>
      <dgm:t>
        <a:bodyPr/>
        <a:lstStyle/>
        <a:p>
          <a:pPr rtl="0"/>
          <a:r>
            <a:rPr lang="en-US"/>
            <a:t>2004</a:t>
          </a:r>
        </a:p>
      </dgm:t>
    </dgm:pt>
    <dgm:pt modelId="{C6417B5D-8FBC-402E-A59E-F462F69DCF83}" type="parTrans" cxnId="{801FDC88-E630-4D25-984A-212C83AC1946}">
      <dgm:prSet/>
      <dgm:spPr/>
      <dgm:t>
        <a:bodyPr/>
        <a:lstStyle/>
        <a:p>
          <a:endParaRPr lang="en-US"/>
        </a:p>
      </dgm:t>
    </dgm:pt>
    <dgm:pt modelId="{83EDD5DD-FCB2-4360-9693-A73D3E6F40DA}" type="sibTrans" cxnId="{801FDC88-E630-4D25-984A-212C83AC1946}">
      <dgm:prSet/>
      <dgm:spPr/>
      <dgm:t>
        <a:bodyPr/>
        <a:lstStyle/>
        <a:p>
          <a:endParaRPr lang="en-US"/>
        </a:p>
      </dgm:t>
    </dgm:pt>
    <dgm:pt modelId="{0B064092-4AEE-4B63-BA8E-AD6364D626DB}">
      <dgm:prSet/>
      <dgm:spPr/>
      <dgm:t>
        <a:bodyPr/>
        <a:lstStyle/>
        <a:p>
          <a:pPr rtl="0"/>
          <a:r>
            <a:rPr lang="en-US"/>
            <a:t>Changes prompted by new evidence and revised expert opinion</a:t>
          </a:r>
        </a:p>
      </dgm:t>
    </dgm:pt>
    <dgm:pt modelId="{A5D1B5EB-FB28-43C2-B51F-A0E35E8B8E4B}" type="parTrans" cxnId="{9C3A409E-3C4F-41E1-A375-C5737DAFB066}">
      <dgm:prSet/>
      <dgm:spPr/>
      <dgm:t>
        <a:bodyPr/>
        <a:lstStyle/>
        <a:p>
          <a:endParaRPr lang="en-US"/>
        </a:p>
      </dgm:t>
    </dgm:pt>
    <dgm:pt modelId="{7A85A299-5F13-41B5-90AC-0BCE39ECD09D}" type="sibTrans" cxnId="{9C3A409E-3C4F-41E1-A375-C5737DAFB066}">
      <dgm:prSet/>
      <dgm:spPr/>
      <dgm:t>
        <a:bodyPr/>
        <a:lstStyle/>
        <a:p>
          <a:endParaRPr lang="en-US"/>
        </a:p>
      </dgm:t>
    </dgm:pt>
    <dgm:pt modelId="{D62F60F2-645E-4F8A-AF7A-629F5F0BA477}">
      <dgm:prSet/>
      <dgm:spPr/>
      <dgm:t>
        <a:bodyPr/>
        <a:lstStyle/>
        <a:p>
          <a:pPr rtl="0"/>
          <a:r>
            <a:rPr lang="en-US"/>
            <a:t>ICHD-3 beta</a:t>
          </a:r>
        </a:p>
      </dgm:t>
    </dgm:pt>
    <dgm:pt modelId="{4EB2B28D-2B45-4E7E-B386-D03F33198DAF}" type="parTrans" cxnId="{1247853F-EECC-464B-B63E-0205F0CDA2FD}">
      <dgm:prSet/>
      <dgm:spPr/>
      <dgm:t>
        <a:bodyPr/>
        <a:lstStyle/>
        <a:p>
          <a:endParaRPr lang="en-US"/>
        </a:p>
      </dgm:t>
    </dgm:pt>
    <dgm:pt modelId="{AA5E3F3C-BF25-43FA-9CEF-8C947F68A916}" type="sibTrans" cxnId="{1247853F-EECC-464B-B63E-0205F0CDA2FD}">
      <dgm:prSet/>
      <dgm:spPr/>
      <dgm:t>
        <a:bodyPr/>
        <a:lstStyle/>
        <a:p>
          <a:endParaRPr lang="en-US"/>
        </a:p>
      </dgm:t>
    </dgm:pt>
    <dgm:pt modelId="{1BA93F49-2C92-4CB0-8430-7F48DB7CD517}">
      <dgm:prSet/>
      <dgm:spPr/>
      <dgm:t>
        <a:bodyPr/>
        <a:lstStyle/>
        <a:p>
          <a:pPr rtl="0"/>
          <a:r>
            <a:rPr lang="en-US"/>
            <a:t>2013</a:t>
          </a:r>
        </a:p>
      </dgm:t>
    </dgm:pt>
    <dgm:pt modelId="{AB79DC14-0D5A-4D3F-A3C7-593A0B10E4D7}" type="parTrans" cxnId="{23BE2EDB-EEA5-4B7B-8B23-55184134484C}">
      <dgm:prSet/>
      <dgm:spPr/>
      <dgm:t>
        <a:bodyPr/>
        <a:lstStyle/>
        <a:p>
          <a:endParaRPr lang="en-US"/>
        </a:p>
      </dgm:t>
    </dgm:pt>
    <dgm:pt modelId="{5ACF05B5-8F65-4A01-953D-B449555FEDB4}" type="sibTrans" cxnId="{23BE2EDB-EEA5-4B7B-8B23-55184134484C}">
      <dgm:prSet/>
      <dgm:spPr/>
      <dgm:t>
        <a:bodyPr/>
        <a:lstStyle/>
        <a:p>
          <a:endParaRPr lang="en-US"/>
        </a:p>
      </dgm:t>
    </dgm:pt>
    <dgm:pt modelId="{C95AAE5C-BE87-4EB9-9824-7373643BD25D}">
      <dgm:prSet/>
      <dgm:spPr/>
      <dgm:t>
        <a:bodyPr/>
        <a:lstStyle/>
        <a:p>
          <a:pPr rtl="0"/>
          <a:r>
            <a:rPr lang="en-US"/>
            <a:t>Published to promote field testing before publication of the final version</a:t>
          </a:r>
        </a:p>
      </dgm:t>
    </dgm:pt>
    <dgm:pt modelId="{7A114B24-1FBD-4110-B257-9C11AB0AEFB4}" type="parTrans" cxnId="{45B1CD31-D1E7-4A65-B541-BA7FC5CAF148}">
      <dgm:prSet/>
      <dgm:spPr/>
      <dgm:t>
        <a:bodyPr/>
        <a:lstStyle/>
        <a:p>
          <a:endParaRPr lang="en-US"/>
        </a:p>
      </dgm:t>
    </dgm:pt>
    <dgm:pt modelId="{087653EF-A182-462C-AA36-2AB9877561F6}" type="sibTrans" cxnId="{45B1CD31-D1E7-4A65-B541-BA7FC5CAF148}">
      <dgm:prSet/>
      <dgm:spPr/>
      <dgm:t>
        <a:bodyPr/>
        <a:lstStyle/>
        <a:p>
          <a:endParaRPr lang="en-US"/>
        </a:p>
      </dgm:t>
    </dgm:pt>
    <dgm:pt modelId="{28189340-75E3-47DA-8A00-3BACFCE1DAC8}">
      <dgm:prSet/>
      <dgm:spPr/>
      <dgm:t>
        <a:bodyPr/>
        <a:lstStyle/>
        <a:p>
          <a:pPr rtl="0"/>
          <a:r>
            <a:rPr lang="en-US"/>
            <a:t>ICHD-3 </a:t>
          </a:r>
        </a:p>
      </dgm:t>
    </dgm:pt>
    <dgm:pt modelId="{FF30B6D4-C423-428E-81C4-DC077768F05B}" type="parTrans" cxnId="{264E59CB-11BD-4448-8841-F5C21355AAC4}">
      <dgm:prSet/>
      <dgm:spPr/>
      <dgm:t>
        <a:bodyPr/>
        <a:lstStyle/>
        <a:p>
          <a:endParaRPr lang="en-US"/>
        </a:p>
      </dgm:t>
    </dgm:pt>
    <dgm:pt modelId="{E2E771BA-4A59-48AE-A66A-1FD7DF79DB14}" type="sibTrans" cxnId="{264E59CB-11BD-4448-8841-F5C21355AAC4}">
      <dgm:prSet/>
      <dgm:spPr/>
      <dgm:t>
        <a:bodyPr/>
        <a:lstStyle/>
        <a:p>
          <a:endParaRPr lang="en-US"/>
        </a:p>
      </dgm:t>
    </dgm:pt>
    <dgm:pt modelId="{93BF1E24-6C31-4AFF-A02C-C9E912835603}">
      <dgm:prSet/>
      <dgm:spPr/>
      <dgm:t>
        <a:bodyPr/>
        <a:lstStyle/>
        <a:p>
          <a:pPr rtl="0"/>
          <a:r>
            <a:rPr lang="en-US"/>
            <a:t>Beta version released in 2013</a:t>
          </a:r>
        </a:p>
      </dgm:t>
    </dgm:pt>
    <dgm:pt modelId="{1114B975-5E87-4491-A62A-BCB45D24CE69}" type="parTrans" cxnId="{022A5209-FBFF-47A5-9797-92A11E268AEC}">
      <dgm:prSet/>
      <dgm:spPr/>
      <dgm:t>
        <a:bodyPr/>
        <a:lstStyle/>
        <a:p>
          <a:endParaRPr lang="en-US"/>
        </a:p>
      </dgm:t>
    </dgm:pt>
    <dgm:pt modelId="{DB99BD52-CE4C-4F11-9EED-B223BC237940}" type="sibTrans" cxnId="{022A5209-FBFF-47A5-9797-92A11E268AEC}">
      <dgm:prSet/>
      <dgm:spPr/>
      <dgm:t>
        <a:bodyPr/>
        <a:lstStyle/>
        <a:p>
          <a:endParaRPr lang="en-US"/>
        </a:p>
      </dgm:t>
    </dgm:pt>
    <dgm:pt modelId="{EA0F20CE-BA9D-41CF-B55D-59B6B2F54840}">
      <dgm:prSet/>
      <dgm:spPr/>
      <dgm:t>
        <a:bodyPr/>
        <a:lstStyle/>
        <a:p>
          <a:pPr rtl="0"/>
          <a:r>
            <a:rPr lang="en-US"/>
            <a:t>Published in 2018 in </a:t>
          </a:r>
          <a:r>
            <a:rPr lang="en-US" i="1"/>
            <a:t>Cephalgia</a:t>
          </a:r>
          <a:endParaRPr lang="en-US"/>
        </a:p>
      </dgm:t>
    </dgm:pt>
    <dgm:pt modelId="{02C8FCE5-9EB7-43B7-9AF3-56E09D8F1955}" type="parTrans" cxnId="{E260E1B8-A0B2-481D-902C-FFA9DA04CAF7}">
      <dgm:prSet/>
      <dgm:spPr/>
      <dgm:t>
        <a:bodyPr/>
        <a:lstStyle/>
        <a:p>
          <a:endParaRPr lang="en-US"/>
        </a:p>
      </dgm:t>
    </dgm:pt>
    <dgm:pt modelId="{62B91E03-CA59-44EC-B058-60E519E1E1A7}" type="sibTrans" cxnId="{E260E1B8-A0B2-481D-902C-FFA9DA04CAF7}">
      <dgm:prSet/>
      <dgm:spPr/>
      <dgm:t>
        <a:bodyPr/>
        <a:lstStyle/>
        <a:p>
          <a:endParaRPr lang="en-US"/>
        </a:p>
      </dgm:t>
    </dgm:pt>
    <dgm:pt modelId="{0DBD3772-C1F1-439B-9C74-C354BE24BA34}">
      <dgm:prSet/>
      <dgm:spPr/>
      <dgm:t>
        <a:bodyPr/>
        <a:lstStyle/>
        <a:p>
          <a:pPr rtl="0"/>
          <a:r>
            <a:rPr lang="en-US"/>
            <a:t>30 years after ICHD-1</a:t>
          </a:r>
        </a:p>
      </dgm:t>
    </dgm:pt>
    <dgm:pt modelId="{159E73D2-8A57-415D-8224-EE2FAEF3B8EF}" type="parTrans" cxnId="{625C198B-ED34-42B4-9843-DB6828C8AC62}">
      <dgm:prSet/>
      <dgm:spPr/>
      <dgm:t>
        <a:bodyPr/>
        <a:lstStyle/>
        <a:p>
          <a:endParaRPr lang="en-US"/>
        </a:p>
      </dgm:t>
    </dgm:pt>
    <dgm:pt modelId="{AE454F42-6F34-49BF-94FF-B4983A151DD9}" type="sibTrans" cxnId="{625C198B-ED34-42B4-9843-DB6828C8AC62}">
      <dgm:prSet/>
      <dgm:spPr/>
      <dgm:t>
        <a:bodyPr/>
        <a:lstStyle/>
        <a:p>
          <a:endParaRPr lang="en-US"/>
        </a:p>
      </dgm:t>
    </dgm:pt>
    <dgm:pt modelId="{26081FD9-4ECA-4564-A043-3A3B503D86AE}">
      <dgm:prSet/>
      <dgm:spPr/>
      <dgm:t>
        <a:bodyPr/>
        <a:lstStyle/>
        <a:p>
          <a:pPr rtl="0"/>
          <a:r>
            <a:rPr lang="en-US"/>
            <a:t>Changes based on evidence and research</a:t>
          </a:r>
        </a:p>
      </dgm:t>
    </dgm:pt>
    <dgm:pt modelId="{6D4408F5-14D7-419A-8B1C-3BF811678079}" type="parTrans" cxnId="{F5AAC28B-D47D-4B1A-B1CF-6B9BF422F6AE}">
      <dgm:prSet/>
      <dgm:spPr/>
      <dgm:t>
        <a:bodyPr/>
        <a:lstStyle/>
        <a:p>
          <a:endParaRPr lang="en-US"/>
        </a:p>
      </dgm:t>
    </dgm:pt>
    <dgm:pt modelId="{FD7488E5-757C-41E6-9591-8A02A46909B2}" type="sibTrans" cxnId="{F5AAC28B-D47D-4B1A-B1CF-6B9BF422F6AE}">
      <dgm:prSet/>
      <dgm:spPr/>
      <dgm:t>
        <a:bodyPr/>
        <a:lstStyle/>
        <a:p>
          <a:endParaRPr lang="en-US"/>
        </a:p>
      </dgm:t>
    </dgm:pt>
    <dgm:pt modelId="{47175840-6A71-4DD3-9559-541E93999C1E}" type="pres">
      <dgm:prSet presAssocID="{29DA9E31-6944-47A3-A9B0-771FCFA9821C}" presName="Name0" presStyleCnt="0">
        <dgm:presLayoutVars>
          <dgm:dir/>
          <dgm:animLvl val="lvl"/>
          <dgm:resizeHandles val="exact"/>
        </dgm:presLayoutVars>
      </dgm:prSet>
      <dgm:spPr/>
    </dgm:pt>
    <dgm:pt modelId="{A72E3B41-64A0-464A-A0AF-D85B2818EEF7}" type="pres">
      <dgm:prSet presAssocID="{991F5DA0-315D-48CA-8B22-48B633B17726}" presName="linNode" presStyleCnt="0"/>
      <dgm:spPr/>
    </dgm:pt>
    <dgm:pt modelId="{1F7E9980-4643-472E-89E6-0471D8B47A1E}" type="pres">
      <dgm:prSet presAssocID="{991F5DA0-315D-48CA-8B22-48B633B1772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9B308AA-DC70-4D0B-A413-5FFD629C3EAB}" type="pres">
      <dgm:prSet presAssocID="{991F5DA0-315D-48CA-8B22-48B633B17726}" presName="descendantText" presStyleLbl="alignAccFollowNode1" presStyleIdx="0" presStyleCnt="4">
        <dgm:presLayoutVars>
          <dgm:bulletEnabled val="1"/>
        </dgm:presLayoutVars>
      </dgm:prSet>
      <dgm:spPr/>
    </dgm:pt>
    <dgm:pt modelId="{8DDC697E-A425-4064-9E86-BF663E05180B}" type="pres">
      <dgm:prSet presAssocID="{85828289-503D-4DD5-9A7E-533C106B6439}" presName="sp" presStyleCnt="0"/>
      <dgm:spPr/>
    </dgm:pt>
    <dgm:pt modelId="{BA9CD645-D098-4C16-A5C8-6488D3021272}" type="pres">
      <dgm:prSet presAssocID="{7BBD50F4-583E-4344-B332-3F8E8C531BE9}" presName="linNode" presStyleCnt="0"/>
      <dgm:spPr/>
    </dgm:pt>
    <dgm:pt modelId="{A267CF40-F790-416D-AAD1-1A1BFC133F33}" type="pres">
      <dgm:prSet presAssocID="{7BBD50F4-583E-4344-B332-3F8E8C531BE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10EA4C5-9366-4F37-98DC-E92D98261313}" type="pres">
      <dgm:prSet presAssocID="{7BBD50F4-583E-4344-B332-3F8E8C531BE9}" presName="descendantText" presStyleLbl="alignAccFollowNode1" presStyleIdx="1" presStyleCnt="4">
        <dgm:presLayoutVars>
          <dgm:bulletEnabled val="1"/>
        </dgm:presLayoutVars>
      </dgm:prSet>
      <dgm:spPr/>
    </dgm:pt>
    <dgm:pt modelId="{59D066B5-D95E-4A73-B1CF-3EFD123F1822}" type="pres">
      <dgm:prSet presAssocID="{0ED8B32B-8713-4EB4-877F-9119A3C79CD2}" presName="sp" presStyleCnt="0"/>
      <dgm:spPr/>
    </dgm:pt>
    <dgm:pt modelId="{B470098B-DA84-487A-BD0C-3AFB4E32BE53}" type="pres">
      <dgm:prSet presAssocID="{D62F60F2-645E-4F8A-AF7A-629F5F0BA477}" presName="linNode" presStyleCnt="0"/>
      <dgm:spPr/>
    </dgm:pt>
    <dgm:pt modelId="{B2DA5430-8B56-4A17-AF6A-42AF7420D8D3}" type="pres">
      <dgm:prSet presAssocID="{D62F60F2-645E-4F8A-AF7A-629F5F0BA47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0C966A4-5889-4CBC-A26B-C6D67B20C1A5}" type="pres">
      <dgm:prSet presAssocID="{D62F60F2-645E-4F8A-AF7A-629F5F0BA477}" presName="descendantText" presStyleLbl="alignAccFollowNode1" presStyleIdx="2" presStyleCnt="4">
        <dgm:presLayoutVars>
          <dgm:bulletEnabled val="1"/>
        </dgm:presLayoutVars>
      </dgm:prSet>
      <dgm:spPr/>
    </dgm:pt>
    <dgm:pt modelId="{CB5258D0-EC1D-4F82-8C79-016593FB6BBB}" type="pres">
      <dgm:prSet presAssocID="{AA5E3F3C-BF25-43FA-9CEF-8C947F68A916}" presName="sp" presStyleCnt="0"/>
      <dgm:spPr/>
    </dgm:pt>
    <dgm:pt modelId="{E06B0A5E-7B0C-486A-8967-D030BD451E9D}" type="pres">
      <dgm:prSet presAssocID="{28189340-75E3-47DA-8A00-3BACFCE1DAC8}" presName="linNode" presStyleCnt="0"/>
      <dgm:spPr/>
    </dgm:pt>
    <dgm:pt modelId="{D1A85E0F-069D-4ED1-BEE3-C870D51ACCA8}" type="pres">
      <dgm:prSet presAssocID="{28189340-75E3-47DA-8A00-3BACFCE1DAC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CDAB7BE-AB46-4C48-A8B3-1A7A12AAD1AE}" type="pres">
      <dgm:prSet presAssocID="{28189340-75E3-47DA-8A00-3BACFCE1DAC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22A5209-FBFF-47A5-9797-92A11E268AEC}" srcId="{28189340-75E3-47DA-8A00-3BACFCE1DAC8}" destId="{93BF1E24-6C31-4AFF-A02C-C9E912835603}" srcOrd="0" destOrd="0" parTransId="{1114B975-5E87-4491-A62A-BCB45D24CE69}" sibTransId="{DB99BD52-CE4C-4F11-9EED-B223BC237940}"/>
    <dgm:cxn modelId="{D1EF180D-CB79-416E-AEE0-26A4742F73A2}" type="presOf" srcId="{7BBD50F4-583E-4344-B332-3F8E8C531BE9}" destId="{A267CF40-F790-416D-AAD1-1A1BFC133F33}" srcOrd="0" destOrd="0" presId="urn:microsoft.com/office/officeart/2005/8/layout/vList5"/>
    <dgm:cxn modelId="{D39A1118-A035-473A-827D-3650C2822888}" srcId="{29DA9E31-6944-47A3-A9B0-771FCFA9821C}" destId="{991F5DA0-315D-48CA-8B22-48B633B17726}" srcOrd="0" destOrd="0" parTransId="{1FF2BF50-F58C-42B8-9C9D-4548BA840E06}" sibTransId="{85828289-503D-4DD5-9A7E-533C106B6439}"/>
    <dgm:cxn modelId="{1641E224-B7A2-402D-B348-4A9269D1EE4B}" type="presOf" srcId="{EA0F20CE-BA9D-41CF-B55D-59B6B2F54840}" destId="{BCDAB7BE-AB46-4C48-A8B3-1A7A12AAD1AE}" srcOrd="0" destOrd="1" presId="urn:microsoft.com/office/officeart/2005/8/layout/vList5"/>
    <dgm:cxn modelId="{45B1CD31-D1E7-4A65-B541-BA7FC5CAF148}" srcId="{D62F60F2-645E-4F8A-AF7A-629F5F0BA477}" destId="{C95AAE5C-BE87-4EB9-9824-7373643BD25D}" srcOrd="1" destOrd="0" parTransId="{7A114B24-1FBD-4110-B257-9C11AB0AEFB4}" sibTransId="{087653EF-A182-462C-AA36-2AB9877561F6}"/>
    <dgm:cxn modelId="{1247853F-EECC-464B-B63E-0205F0CDA2FD}" srcId="{29DA9E31-6944-47A3-A9B0-771FCFA9821C}" destId="{D62F60F2-645E-4F8A-AF7A-629F5F0BA477}" srcOrd="2" destOrd="0" parTransId="{4EB2B28D-2B45-4E7E-B386-D03F33198DAF}" sibTransId="{AA5E3F3C-BF25-43FA-9CEF-8C947F68A916}"/>
    <dgm:cxn modelId="{F5323961-56D4-40EC-ACB3-B7C652C11606}" type="presOf" srcId="{D62F60F2-645E-4F8A-AF7A-629F5F0BA477}" destId="{B2DA5430-8B56-4A17-AF6A-42AF7420D8D3}" srcOrd="0" destOrd="0" presId="urn:microsoft.com/office/officeart/2005/8/layout/vList5"/>
    <dgm:cxn modelId="{21C2054C-5D99-4E53-AF6F-C4C1EB28EF89}" type="presOf" srcId="{62525B11-C331-4CB5-A643-31695EA66066}" destId="{E9B308AA-DC70-4D0B-A413-5FFD629C3EAB}" srcOrd="0" destOrd="0" presId="urn:microsoft.com/office/officeart/2005/8/layout/vList5"/>
    <dgm:cxn modelId="{08F61A6C-D5D2-48DC-B488-5C71CEFA38DE}" srcId="{991F5DA0-315D-48CA-8B22-48B633B17726}" destId="{72817740-C7A2-42CA-A5E3-BA9D9723D62D}" srcOrd="1" destOrd="0" parTransId="{3133CBE3-CB08-4BB5-BFA8-2A6ABB5C3708}" sibTransId="{19E1120C-BB94-42DE-A827-104C7AD9067F}"/>
    <dgm:cxn modelId="{C55F0E74-7168-4181-8642-4B6834FE73ED}" type="presOf" srcId="{28189340-75E3-47DA-8A00-3BACFCE1DAC8}" destId="{D1A85E0F-069D-4ED1-BEE3-C870D51ACCA8}" srcOrd="0" destOrd="0" presId="urn:microsoft.com/office/officeart/2005/8/layout/vList5"/>
    <dgm:cxn modelId="{C14BB076-FA3B-40F2-AE20-2F37AD055D3E}" type="presOf" srcId="{04D08135-EA80-482D-8C86-DCDBE92D24B0}" destId="{810EA4C5-9366-4F37-98DC-E92D98261313}" srcOrd="0" destOrd="0" presId="urn:microsoft.com/office/officeart/2005/8/layout/vList5"/>
    <dgm:cxn modelId="{A2BB9D59-655F-40A0-B420-1A716B7DED05}" type="presOf" srcId="{93BF1E24-6C31-4AFF-A02C-C9E912835603}" destId="{BCDAB7BE-AB46-4C48-A8B3-1A7A12AAD1AE}" srcOrd="0" destOrd="0" presId="urn:microsoft.com/office/officeart/2005/8/layout/vList5"/>
    <dgm:cxn modelId="{02AEEC7D-E94F-486B-866B-B815FE2B90C3}" type="presOf" srcId="{72817740-C7A2-42CA-A5E3-BA9D9723D62D}" destId="{E9B308AA-DC70-4D0B-A413-5FFD629C3EAB}" srcOrd="0" destOrd="1" presId="urn:microsoft.com/office/officeart/2005/8/layout/vList5"/>
    <dgm:cxn modelId="{CEAA347F-182C-4B97-A1FA-B6F2E184F88E}" type="presOf" srcId="{0DBD3772-C1F1-439B-9C74-C354BE24BA34}" destId="{BCDAB7BE-AB46-4C48-A8B3-1A7A12AAD1AE}" srcOrd="0" destOrd="2" presId="urn:microsoft.com/office/officeart/2005/8/layout/vList5"/>
    <dgm:cxn modelId="{C9832F81-2FC6-49A4-BDFC-C1C221B75F9A}" srcId="{29DA9E31-6944-47A3-A9B0-771FCFA9821C}" destId="{7BBD50F4-583E-4344-B332-3F8E8C531BE9}" srcOrd="1" destOrd="0" parTransId="{AE8FCD16-D31C-4FDB-9F9A-62CBA563FAC2}" sibTransId="{0ED8B32B-8713-4EB4-877F-9119A3C79CD2}"/>
    <dgm:cxn modelId="{8BBBF984-92B7-49B8-A398-BBA6A1147009}" type="presOf" srcId="{6C9823B9-D539-4197-9493-EEF11234A080}" destId="{E9B308AA-DC70-4D0B-A413-5FFD629C3EAB}" srcOrd="0" destOrd="2" presId="urn:microsoft.com/office/officeart/2005/8/layout/vList5"/>
    <dgm:cxn modelId="{801FDC88-E630-4D25-984A-212C83AC1946}" srcId="{7BBD50F4-583E-4344-B332-3F8E8C531BE9}" destId="{04D08135-EA80-482D-8C86-DCDBE92D24B0}" srcOrd="0" destOrd="0" parTransId="{C6417B5D-8FBC-402E-A59E-F462F69DCF83}" sibTransId="{83EDD5DD-FCB2-4360-9693-A73D3E6F40DA}"/>
    <dgm:cxn modelId="{625C198B-ED34-42B4-9843-DB6828C8AC62}" srcId="{28189340-75E3-47DA-8A00-3BACFCE1DAC8}" destId="{0DBD3772-C1F1-439B-9C74-C354BE24BA34}" srcOrd="2" destOrd="0" parTransId="{159E73D2-8A57-415D-8224-EE2FAEF3B8EF}" sibTransId="{AE454F42-6F34-49BF-94FF-B4983A151DD9}"/>
    <dgm:cxn modelId="{F5AAC28B-D47D-4B1A-B1CF-6B9BF422F6AE}" srcId="{28189340-75E3-47DA-8A00-3BACFCE1DAC8}" destId="{26081FD9-4ECA-4564-A043-3A3B503D86AE}" srcOrd="3" destOrd="0" parTransId="{6D4408F5-14D7-419A-8B1C-3BF811678079}" sibTransId="{FD7488E5-757C-41E6-9591-8A02A46909B2}"/>
    <dgm:cxn modelId="{9C3A409E-3C4F-41E1-A375-C5737DAFB066}" srcId="{7BBD50F4-583E-4344-B332-3F8E8C531BE9}" destId="{0B064092-4AEE-4B63-BA8E-AD6364D626DB}" srcOrd="1" destOrd="0" parTransId="{A5D1B5EB-FB28-43C2-B51F-A0E35E8B8E4B}" sibTransId="{7A85A299-5F13-41B5-90AC-0BCE39ECD09D}"/>
    <dgm:cxn modelId="{214495A3-6773-4358-9343-B7BC661B9988}" type="presOf" srcId="{1BA93F49-2C92-4CB0-8430-7F48DB7CD517}" destId="{90C966A4-5889-4CBC-A26B-C6D67B20C1A5}" srcOrd="0" destOrd="0" presId="urn:microsoft.com/office/officeart/2005/8/layout/vList5"/>
    <dgm:cxn modelId="{01DD6DAE-8AE7-4161-9F38-2021E0D05A8F}" type="presOf" srcId="{0B064092-4AEE-4B63-BA8E-AD6364D626DB}" destId="{810EA4C5-9366-4F37-98DC-E92D98261313}" srcOrd="0" destOrd="1" presId="urn:microsoft.com/office/officeart/2005/8/layout/vList5"/>
    <dgm:cxn modelId="{509893B1-9631-4D6D-A0B1-69672F3E0A1F}" srcId="{991F5DA0-315D-48CA-8B22-48B633B17726}" destId="{6C9823B9-D539-4197-9493-EEF11234A080}" srcOrd="2" destOrd="0" parTransId="{BF5819D9-55F2-4B3C-BB01-BF090E0A2595}" sibTransId="{A9945EC1-DA02-4A6A-9136-E4CC51822E24}"/>
    <dgm:cxn modelId="{80099FB1-444D-4B52-9308-EC42011177EA}" type="presOf" srcId="{C95AAE5C-BE87-4EB9-9824-7373643BD25D}" destId="{90C966A4-5889-4CBC-A26B-C6D67B20C1A5}" srcOrd="0" destOrd="1" presId="urn:microsoft.com/office/officeart/2005/8/layout/vList5"/>
    <dgm:cxn modelId="{E260E1B8-A0B2-481D-902C-FFA9DA04CAF7}" srcId="{28189340-75E3-47DA-8A00-3BACFCE1DAC8}" destId="{EA0F20CE-BA9D-41CF-B55D-59B6B2F54840}" srcOrd="1" destOrd="0" parTransId="{02C8FCE5-9EB7-43B7-9AF3-56E09D8F1955}" sibTransId="{62B91E03-CA59-44EC-B058-60E519E1E1A7}"/>
    <dgm:cxn modelId="{487C3ABB-166E-42F2-9BC3-D015F85098F1}" type="presOf" srcId="{991F5DA0-315D-48CA-8B22-48B633B17726}" destId="{1F7E9980-4643-472E-89E6-0471D8B47A1E}" srcOrd="0" destOrd="0" presId="urn:microsoft.com/office/officeart/2005/8/layout/vList5"/>
    <dgm:cxn modelId="{264E59CB-11BD-4448-8841-F5C21355AAC4}" srcId="{29DA9E31-6944-47A3-A9B0-771FCFA9821C}" destId="{28189340-75E3-47DA-8A00-3BACFCE1DAC8}" srcOrd="3" destOrd="0" parTransId="{FF30B6D4-C423-428E-81C4-DC077768F05B}" sibTransId="{E2E771BA-4A59-48AE-A66A-1FD7DF79DB14}"/>
    <dgm:cxn modelId="{0480DBCF-DEE2-435B-95DD-ABA0752DB24C}" type="presOf" srcId="{29DA9E31-6944-47A3-A9B0-771FCFA9821C}" destId="{47175840-6A71-4DD3-9559-541E93999C1E}" srcOrd="0" destOrd="0" presId="urn:microsoft.com/office/officeart/2005/8/layout/vList5"/>
    <dgm:cxn modelId="{23BE2EDB-EEA5-4B7B-8B23-55184134484C}" srcId="{D62F60F2-645E-4F8A-AF7A-629F5F0BA477}" destId="{1BA93F49-2C92-4CB0-8430-7F48DB7CD517}" srcOrd="0" destOrd="0" parTransId="{AB79DC14-0D5A-4D3F-A3C7-593A0B10E4D7}" sibTransId="{5ACF05B5-8F65-4A01-953D-B449555FEDB4}"/>
    <dgm:cxn modelId="{855067DD-775D-4518-878B-4E5CB8C98B3E}" type="presOf" srcId="{26081FD9-4ECA-4564-A043-3A3B503D86AE}" destId="{BCDAB7BE-AB46-4C48-A8B3-1A7A12AAD1AE}" srcOrd="0" destOrd="3" presId="urn:microsoft.com/office/officeart/2005/8/layout/vList5"/>
    <dgm:cxn modelId="{12E82CF0-ABFA-4FC5-8B04-00AA20CF8D97}" srcId="{991F5DA0-315D-48CA-8B22-48B633B17726}" destId="{62525B11-C331-4CB5-A643-31695EA66066}" srcOrd="0" destOrd="0" parTransId="{53D6399A-EAB6-4A2E-BB47-FA9C3311AF87}" sibTransId="{6653BC41-8302-4376-B256-2344F36FBB7E}"/>
    <dgm:cxn modelId="{8F066808-A1DE-4C95-8055-B80BE3D0EDD0}" type="presParOf" srcId="{47175840-6A71-4DD3-9559-541E93999C1E}" destId="{A72E3B41-64A0-464A-A0AF-D85B2818EEF7}" srcOrd="0" destOrd="0" presId="urn:microsoft.com/office/officeart/2005/8/layout/vList5"/>
    <dgm:cxn modelId="{B249C857-3211-4DB7-A4D8-A31295139AAA}" type="presParOf" srcId="{A72E3B41-64A0-464A-A0AF-D85B2818EEF7}" destId="{1F7E9980-4643-472E-89E6-0471D8B47A1E}" srcOrd="0" destOrd="0" presId="urn:microsoft.com/office/officeart/2005/8/layout/vList5"/>
    <dgm:cxn modelId="{4E3DC806-D7D3-4C74-B3DA-CA8B4B1A18BE}" type="presParOf" srcId="{A72E3B41-64A0-464A-A0AF-D85B2818EEF7}" destId="{E9B308AA-DC70-4D0B-A413-5FFD629C3EAB}" srcOrd="1" destOrd="0" presId="urn:microsoft.com/office/officeart/2005/8/layout/vList5"/>
    <dgm:cxn modelId="{4DF41663-A5A9-45BD-A807-58B94728A779}" type="presParOf" srcId="{47175840-6A71-4DD3-9559-541E93999C1E}" destId="{8DDC697E-A425-4064-9E86-BF663E05180B}" srcOrd="1" destOrd="0" presId="urn:microsoft.com/office/officeart/2005/8/layout/vList5"/>
    <dgm:cxn modelId="{606FD7C0-173A-4AA2-8B21-C13C1688228B}" type="presParOf" srcId="{47175840-6A71-4DD3-9559-541E93999C1E}" destId="{BA9CD645-D098-4C16-A5C8-6488D3021272}" srcOrd="2" destOrd="0" presId="urn:microsoft.com/office/officeart/2005/8/layout/vList5"/>
    <dgm:cxn modelId="{2C86F415-EB3A-4AD3-8926-EA75E38A075B}" type="presParOf" srcId="{BA9CD645-D098-4C16-A5C8-6488D3021272}" destId="{A267CF40-F790-416D-AAD1-1A1BFC133F33}" srcOrd="0" destOrd="0" presId="urn:microsoft.com/office/officeart/2005/8/layout/vList5"/>
    <dgm:cxn modelId="{98F0BF9E-4FDE-42A2-9B01-A16E7DCF586F}" type="presParOf" srcId="{BA9CD645-D098-4C16-A5C8-6488D3021272}" destId="{810EA4C5-9366-4F37-98DC-E92D98261313}" srcOrd="1" destOrd="0" presId="urn:microsoft.com/office/officeart/2005/8/layout/vList5"/>
    <dgm:cxn modelId="{0CB1ED77-0BE8-4996-B1B8-F2155E2696AC}" type="presParOf" srcId="{47175840-6A71-4DD3-9559-541E93999C1E}" destId="{59D066B5-D95E-4A73-B1CF-3EFD123F1822}" srcOrd="3" destOrd="0" presId="urn:microsoft.com/office/officeart/2005/8/layout/vList5"/>
    <dgm:cxn modelId="{04C92330-A4DF-4037-A000-C20C109C71BD}" type="presParOf" srcId="{47175840-6A71-4DD3-9559-541E93999C1E}" destId="{B470098B-DA84-487A-BD0C-3AFB4E32BE53}" srcOrd="4" destOrd="0" presId="urn:microsoft.com/office/officeart/2005/8/layout/vList5"/>
    <dgm:cxn modelId="{67A4FCF5-804E-410F-987E-F2C6C3011ABF}" type="presParOf" srcId="{B470098B-DA84-487A-BD0C-3AFB4E32BE53}" destId="{B2DA5430-8B56-4A17-AF6A-42AF7420D8D3}" srcOrd="0" destOrd="0" presId="urn:microsoft.com/office/officeart/2005/8/layout/vList5"/>
    <dgm:cxn modelId="{9D921540-76CD-4C55-AA5A-7279177D85E1}" type="presParOf" srcId="{B470098B-DA84-487A-BD0C-3AFB4E32BE53}" destId="{90C966A4-5889-4CBC-A26B-C6D67B20C1A5}" srcOrd="1" destOrd="0" presId="urn:microsoft.com/office/officeart/2005/8/layout/vList5"/>
    <dgm:cxn modelId="{5547B2D6-D20E-4444-A32F-0F9D858F9911}" type="presParOf" srcId="{47175840-6A71-4DD3-9559-541E93999C1E}" destId="{CB5258D0-EC1D-4F82-8C79-016593FB6BBB}" srcOrd="5" destOrd="0" presId="urn:microsoft.com/office/officeart/2005/8/layout/vList5"/>
    <dgm:cxn modelId="{D578E089-EC62-4CFF-9D0E-ADB9BD87A28F}" type="presParOf" srcId="{47175840-6A71-4DD3-9559-541E93999C1E}" destId="{E06B0A5E-7B0C-486A-8967-D030BD451E9D}" srcOrd="6" destOrd="0" presId="urn:microsoft.com/office/officeart/2005/8/layout/vList5"/>
    <dgm:cxn modelId="{24EFE049-A008-4457-9E73-DCD1DD619EA6}" type="presParOf" srcId="{E06B0A5E-7B0C-486A-8967-D030BD451E9D}" destId="{D1A85E0F-069D-4ED1-BEE3-C870D51ACCA8}" srcOrd="0" destOrd="0" presId="urn:microsoft.com/office/officeart/2005/8/layout/vList5"/>
    <dgm:cxn modelId="{3E2C27C7-9607-45CF-88C8-FF2A72625C19}" type="presParOf" srcId="{E06B0A5E-7B0C-486A-8967-D030BD451E9D}" destId="{BCDAB7BE-AB46-4C48-A8B3-1A7A12AAD1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125CBB-B61E-468B-A5B3-065C4107D1D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C8DC2C-3CD1-4E4D-AD0E-0A5637A8E083}">
      <dgm:prSet/>
      <dgm:spPr/>
      <dgm:t>
        <a:bodyPr/>
        <a:lstStyle/>
        <a:p>
          <a:pPr rtl="0"/>
          <a:r>
            <a:rPr lang="en-US"/>
            <a:t>Primary headache disorders</a:t>
          </a:r>
        </a:p>
      </dgm:t>
    </dgm:pt>
    <dgm:pt modelId="{36D76582-01E7-4C5E-A83C-28D66663BD3D}" type="parTrans" cxnId="{36A4BF92-5421-4F0A-BEB6-2F1EC2199E37}">
      <dgm:prSet/>
      <dgm:spPr/>
      <dgm:t>
        <a:bodyPr/>
        <a:lstStyle/>
        <a:p>
          <a:endParaRPr lang="en-US"/>
        </a:p>
      </dgm:t>
    </dgm:pt>
    <dgm:pt modelId="{A8F13057-3084-40F9-A054-C20FE0654671}" type="sibTrans" cxnId="{36A4BF92-5421-4F0A-BEB6-2F1EC2199E37}">
      <dgm:prSet/>
      <dgm:spPr/>
      <dgm:t>
        <a:bodyPr/>
        <a:lstStyle/>
        <a:p>
          <a:endParaRPr lang="en-US"/>
        </a:p>
      </dgm:t>
    </dgm:pt>
    <dgm:pt modelId="{91BC1EEA-C660-455D-B5A0-31F357E6B006}">
      <dgm:prSet/>
      <dgm:spPr/>
      <dgm:t>
        <a:bodyPr/>
        <a:lstStyle/>
        <a:p>
          <a:pPr rtl="0"/>
          <a:r>
            <a:rPr lang="en-US"/>
            <a:t>No causative disorder</a:t>
          </a:r>
        </a:p>
      </dgm:t>
    </dgm:pt>
    <dgm:pt modelId="{684A2BCF-99F8-46CB-B067-854F000F8C47}" type="parTrans" cxnId="{4FAA6E6C-47D7-4EFB-AFF1-CE10270ECB10}">
      <dgm:prSet/>
      <dgm:spPr/>
      <dgm:t>
        <a:bodyPr/>
        <a:lstStyle/>
        <a:p>
          <a:endParaRPr lang="en-US"/>
        </a:p>
      </dgm:t>
    </dgm:pt>
    <dgm:pt modelId="{7DD01397-80AB-48E0-8ABE-A5E25238186A}" type="sibTrans" cxnId="{4FAA6E6C-47D7-4EFB-AFF1-CE10270ECB10}">
      <dgm:prSet/>
      <dgm:spPr/>
      <dgm:t>
        <a:bodyPr/>
        <a:lstStyle/>
        <a:p>
          <a:endParaRPr lang="en-US"/>
        </a:p>
      </dgm:t>
    </dgm:pt>
    <dgm:pt modelId="{A5FD6568-79FC-4C24-B6D6-19E51BD740A7}">
      <dgm:prSet/>
      <dgm:spPr/>
      <dgm:t>
        <a:bodyPr/>
        <a:lstStyle/>
        <a:p>
          <a:pPr rtl="0"/>
          <a:r>
            <a:rPr lang="en-US"/>
            <a:t>Lack radiological and physiological markers</a:t>
          </a:r>
        </a:p>
      </dgm:t>
    </dgm:pt>
    <dgm:pt modelId="{6A9B516C-143D-4424-9FDB-FAFCD4E99557}" type="parTrans" cxnId="{29D39EEC-7F83-4410-8A20-C88EF01645D3}">
      <dgm:prSet/>
      <dgm:spPr/>
      <dgm:t>
        <a:bodyPr/>
        <a:lstStyle/>
        <a:p>
          <a:endParaRPr lang="en-US"/>
        </a:p>
      </dgm:t>
    </dgm:pt>
    <dgm:pt modelId="{6E0149DD-2C18-472E-98DA-173F8DD7B4B7}" type="sibTrans" cxnId="{29D39EEC-7F83-4410-8A20-C88EF01645D3}">
      <dgm:prSet/>
      <dgm:spPr/>
      <dgm:t>
        <a:bodyPr/>
        <a:lstStyle/>
        <a:p>
          <a:endParaRPr lang="en-US"/>
        </a:p>
      </dgm:t>
    </dgm:pt>
    <dgm:pt modelId="{5458AE49-7818-440C-A92A-EB29C752BD15}">
      <dgm:prSet/>
      <dgm:spPr/>
      <dgm:t>
        <a:bodyPr/>
        <a:lstStyle/>
        <a:p>
          <a:pPr rtl="0"/>
          <a:r>
            <a:rPr lang="en-US"/>
            <a:t>Secondary headache disorders</a:t>
          </a:r>
        </a:p>
      </dgm:t>
    </dgm:pt>
    <dgm:pt modelId="{E2A94FDB-E717-4C9D-B1F4-C43A4CC1A12E}" type="parTrans" cxnId="{A5CEE413-A335-4291-AE9D-08F054EC95FE}">
      <dgm:prSet/>
      <dgm:spPr/>
      <dgm:t>
        <a:bodyPr/>
        <a:lstStyle/>
        <a:p>
          <a:endParaRPr lang="en-US"/>
        </a:p>
      </dgm:t>
    </dgm:pt>
    <dgm:pt modelId="{DA51A20D-F943-4F00-BE92-2605D734CB2A}" type="sibTrans" cxnId="{A5CEE413-A335-4291-AE9D-08F054EC95FE}">
      <dgm:prSet/>
      <dgm:spPr/>
      <dgm:t>
        <a:bodyPr/>
        <a:lstStyle/>
        <a:p>
          <a:endParaRPr lang="en-US"/>
        </a:p>
      </dgm:t>
    </dgm:pt>
    <dgm:pt modelId="{8AACEEAA-5459-4BE3-8657-6C9E21F11A24}">
      <dgm:prSet/>
      <dgm:spPr/>
      <dgm:t>
        <a:bodyPr/>
        <a:lstStyle/>
        <a:p>
          <a:pPr rtl="0"/>
          <a:r>
            <a:rPr lang="en-US"/>
            <a:t>Subdivided based on etiology</a:t>
          </a:r>
        </a:p>
      </dgm:t>
    </dgm:pt>
    <dgm:pt modelId="{80D9AF78-0E57-4FC0-83FB-7AE7DD4A5347}" type="parTrans" cxnId="{600D1FB0-615D-40E9-B332-A872625DC33D}">
      <dgm:prSet/>
      <dgm:spPr/>
      <dgm:t>
        <a:bodyPr/>
        <a:lstStyle/>
        <a:p>
          <a:endParaRPr lang="en-US"/>
        </a:p>
      </dgm:t>
    </dgm:pt>
    <dgm:pt modelId="{89B96D44-5FAB-490B-9D26-6A0C864637F5}" type="sibTrans" cxnId="{600D1FB0-615D-40E9-B332-A872625DC33D}">
      <dgm:prSet/>
      <dgm:spPr/>
      <dgm:t>
        <a:bodyPr/>
        <a:lstStyle/>
        <a:p>
          <a:endParaRPr lang="en-US"/>
        </a:p>
      </dgm:t>
    </dgm:pt>
    <dgm:pt modelId="{A674A9B3-C2C8-4D75-BFE8-428B1DA2E559}">
      <dgm:prSet/>
      <dgm:spPr/>
      <dgm:t>
        <a:bodyPr/>
        <a:lstStyle/>
        <a:p>
          <a:pPr rtl="0"/>
          <a:r>
            <a:rPr lang="en-US"/>
            <a:t>Secondary to trauma, vascular disease, alterations in intracranial pressure, mass lesions, substances, infections, metabolic disease, craniofacial and cervical disease, and psychiatric disorders</a:t>
          </a:r>
        </a:p>
      </dgm:t>
    </dgm:pt>
    <dgm:pt modelId="{F2B58E10-B31B-436D-9381-D2E8387C7B9D}" type="parTrans" cxnId="{8A231230-F809-44B6-A6A9-056141EB8A8D}">
      <dgm:prSet/>
      <dgm:spPr/>
      <dgm:t>
        <a:bodyPr/>
        <a:lstStyle/>
        <a:p>
          <a:endParaRPr lang="en-US"/>
        </a:p>
      </dgm:t>
    </dgm:pt>
    <dgm:pt modelId="{64146709-BFF4-492E-BF35-62FC1F7C0713}" type="sibTrans" cxnId="{8A231230-F809-44B6-A6A9-056141EB8A8D}">
      <dgm:prSet/>
      <dgm:spPr/>
      <dgm:t>
        <a:bodyPr/>
        <a:lstStyle/>
        <a:p>
          <a:endParaRPr lang="en-US"/>
        </a:p>
      </dgm:t>
    </dgm:pt>
    <dgm:pt modelId="{7D330A25-3FB1-4E11-8470-4BD347352662}">
      <dgm:prSet/>
      <dgm:spPr/>
      <dgm:t>
        <a:bodyPr/>
        <a:lstStyle/>
        <a:p>
          <a:pPr rtl="0"/>
          <a:r>
            <a:rPr lang="en-US"/>
            <a:t>Appendix</a:t>
          </a:r>
        </a:p>
      </dgm:t>
    </dgm:pt>
    <dgm:pt modelId="{1D3D5237-09A3-4716-9A48-1DCA1B10CE57}" type="parTrans" cxnId="{1F51DA29-188C-48A7-B260-DFFA7271D0D2}">
      <dgm:prSet/>
      <dgm:spPr/>
      <dgm:t>
        <a:bodyPr/>
        <a:lstStyle/>
        <a:p>
          <a:endParaRPr lang="en-US"/>
        </a:p>
      </dgm:t>
    </dgm:pt>
    <dgm:pt modelId="{C1447E08-E349-41EF-9E1D-23F8FEA410AA}" type="sibTrans" cxnId="{1F51DA29-188C-48A7-B260-DFFA7271D0D2}">
      <dgm:prSet/>
      <dgm:spPr/>
      <dgm:t>
        <a:bodyPr/>
        <a:lstStyle/>
        <a:p>
          <a:endParaRPr lang="en-US"/>
        </a:p>
      </dgm:t>
    </dgm:pt>
    <dgm:pt modelId="{F4CB261E-3663-4F71-A154-D66DA6F0D1F9}">
      <dgm:prSet/>
      <dgm:spPr/>
      <dgm:t>
        <a:bodyPr/>
        <a:lstStyle/>
        <a:p>
          <a:pPr rtl="0"/>
          <a:r>
            <a:rPr lang="en-US"/>
            <a:t>Criteria for possible new entities</a:t>
          </a:r>
        </a:p>
      </dgm:t>
    </dgm:pt>
    <dgm:pt modelId="{5C8512AC-A0AD-4229-848F-499FD99D6E2B}" type="parTrans" cxnId="{532C4A96-8E63-4E6C-8DC9-0843142484F0}">
      <dgm:prSet/>
      <dgm:spPr/>
      <dgm:t>
        <a:bodyPr/>
        <a:lstStyle/>
        <a:p>
          <a:endParaRPr lang="en-US"/>
        </a:p>
      </dgm:t>
    </dgm:pt>
    <dgm:pt modelId="{403DA285-9E21-4862-B1DA-687E5761FC62}" type="sibTrans" cxnId="{532C4A96-8E63-4E6C-8DC9-0843142484F0}">
      <dgm:prSet/>
      <dgm:spPr/>
      <dgm:t>
        <a:bodyPr/>
        <a:lstStyle/>
        <a:p>
          <a:endParaRPr lang="en-US"/>
        </a:p>
      </dgm:t>
    </dgm:pt>
    <dgm:pt modelId="{6B8021B5-7D0F-4756-BC27-229476CC5FF7}">
      <dgm:prSet/>
      <dgm:spPr/>
      <dgm:t>
        <a:bodyPr/>
        <a:lstStyle/>
        <a:p>
          <a:pPr rtl="0"/>
          <a:r>
            <a:rPr lang="en-US"/>
            <a:t>Alternative diagnostic criteria</a:t>
          </a:r>
        </a:p>
      </dgm:t>
    </dgm:pt>
    <dgm:pt modelId="{4FFEC685-8031-4538-A755-AD16060926A0}" type="parTrans" cxnId="{E97E6538-25CA-4F11-92DB-56D9644B3568}">
      <dgm:prSet/>
      <dgm:spPr/>
      <dgm:t>
        <a:bodyPr/>
        <a:lstStyle/>
        <a:p>
          <a:endParaRPr lang="en-US"/>
        </a:p>
      </dgm:t>
    </dgm:pt>
    <dgm:pt modelId="{7E915487-1BEC-4A1E-936F-042614F0D0E4}" type="sibTrans" cxnId="{E97E6538-25CA-4F11-92DB-56D9644B3568}">
      <dgm:prSet/>
      <dgm:spPr/>
      <dgm:t>
        <a:bodyPr/>
        <a:lstStyle/>
        <a:p>
          <a:endParaRPr lang="en-US"/>
        </a:p>
      </dgm:t>
    </dgm:pt>
    <dgm:pt modelId="{44EFA73E-9ECF-4576-B76B-0056A7C05CC8}">
      <dgm:prSet/>
      <dgm:spPr/>
      <dgm:t>
        <a:bodyPr/>
        <a:lstStyle/>
        <a:p>
          <a:pPr rtl="0"/>
          <a:r>
            <a:rPr lang="en-US"/>
            <a:t>Previously accepted disorders eliminated based on new information</a:t>
          </a:r>
        </a:p>
      </dgm:t>
    </dgm:pt>
    <dgm:pt modelId="{8D36AF4A-FE8F-4893-9CB1-7C4B0A725DE2}" type="parTrans" cxnId="{1F59B24A-A181-4D8B-93AC-C947D414BA84}">
      <dgm:prSet/>
      <dgm:spPr/>
      <dgm:t>
        <a:bodyPr/>
        <a:lstStyle/>
        <a:p>
          <a:endParaRPr lang="en-US"/>
        </a:p>
      </dgm:t>
    </dgm:pt>
    <dgm:pt modelId="{CF04D68B-9584-4080-B97C-D3A7B1C4EF7B}" type="sibTrans" cxnId="{1F59B24A-A181-4D8B-93AC-C947D414BA84}">
      <dgm:prSet/>
      <dgm:spPr/>
      <dgm:t>
        <a:bodyPr/>
        <a:lstStyle/>
        <a:p>
          <a:endParaRPr lang="en-US"/>
        </a:p>
      </dgm:t>
    </dgm:pt>
    <dgm:pt modelId="{A3F1D6D7-ABBA-42A6-94FA-7366595BA365}" type="pres">
      <dgm:prSet presAssocID="{38125CBB-B61E-468B-A5B3-065C4107D1D5}" presName="Name0" presStyleCnt="0">
        <dgm:presLayoutVars>
          <dgm:dir/>
          <dgm:animLvl val="lvl"/>
          <dgm:resizeHandles val="exact"/>
        </dgm:presLayoutVars>
      </dgm:prSet>
      <dgm:spPr/>
    </dgm:pt>
    <dgm:pt modelId="{55ACACD8-1CB1-4512-93DC-52576C677433}" type="pres">
      <dgm:prSet presAssocID="{1CC8DC2C-3CD1-4E4D-AD0E-0A5637A8E083}" presName="composite" presStyleCnt="0"/>
      <dgm:spPr/>
    </dgm:pt>
    <dgm:pt modelId="{D773FE18-CE3E-48AC-BB7F-A5BA9ED78361}" type="pres">
      <dgm:prSet presAssocID="{1CC8DC2C-3CD1-4E4D-AD0E-0A5637A8E0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8133474-AD7D-45E6-98D5-9FC9CE734C0A}" type="pres">
      <dgm:prSet presAssocID="{1CC8DC2C-3CD1-4E4D-AD0E-0A5637A8E083}" presName="desTx" presStyleLbl="alignAccFollowNode1" presStyleIdx="0" presStyleCnt="3">
        <dgm:presLayoutVars>
          <dgm:bulletEnabled val="1"/>
        </dgm:presLayoutVars>
      </dgm:prSet>
      <dgm:spPr/>
    </dgm:pt>
    <dgm:pt modelId="{A7152853-CEE0-4D8F-A7A8-A46BC744351B}" type="pres">
      <dgm:prSet presAssocID="{A8F13057-3084-40F9-A054-C20FE0654671}" presName="space" presStyleCnt="0"/>
      <dgm:spPr/>
    </dgm:pt>
    <dgm:pt modelId="{5000830D-2B6F-4BE7-B18A-749253BD2704}" type="pres">
      <dgm:prSet presAssocID="{5458AE49-7818-440C-A92A-EB29C752BD15}" presName="composite" presStyleCnt="0"/>
      <dgm:spPr/>
    </dgm:pt>
    <dgm:pt modelId="{93DA2DD1-2A80-4F53-984F-6EF80A4A74CA}" type="pres">
      <dgm:prSet presAssocID="{5458AE49-7818-440C-A92A-EB29C752BD1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DED0F72-6D55-438C-A212-BCEF16388809}" type="pres">
      <dgm:prSet presAssocID="{5458AE49-7818-440C-A92A-EB29C752BD15}" presName="desTx" presStyleLbl="alignAccFollowNode1" presStyleIdx="1" presStyleCnt="3">
        <dgm:presLayoutVars>
          <dgm:bulletEnabled val="1"/>
        </dgm:presLayoutVars>
      </dgm:prSet>
      <dgm:spPr/>
    </dgm:pt>
    <dgm:pt modelId="{2011692B-229B-40F8-BA17-E3FF0F951885}" type="pres">
      <dgm:prSet presAssocID="{DA51A20D-F943-4F00-BE92-2605D734CB2A}" presName="space" presStyleCnt="0"/>
      <dgm:spPr/>
    </dgm:pt>
    <dgm:pt modelId="{B83F48DC-9835-423A-9A78-D462909D4E5C}" type="pres">
      <dgm:prSet presAssocID="{7D330A25-3FB1-4E11-8470-4BD347352662}" presName="composite" presStyleCnt="0"/>
      <dgm:spPr/>
    </dgm:pt>
    <dgm:pt modelId="{98C9CB68-A157-4F93-A235-50662F10E97C}" type="pres">
      <dgm:prSet presAssocID="{7D330A25-3FB1-4E11-8470-4BD3473526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69D939E-250B-4F8A-8647-07C5540FC84B}" type="pres">
      <dgm:prSet presAssocID="{7D330A25-3FB1-4E11-8470-4BD34735266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5CEE413-A335-4291-AE9D-08F054EC95FE}" srcId="{38125CBB-B61E-468B-A5B3-065C4107D1D5}" destId="{5458AE49-7818-440C-A92A-EB29C752BD15}" srcOrd="1" destOrd="0" parTransId="{E2A94FDB-E717-4C9D-B1F4-C43A4CC1A12E}" sibTransId="{DA51A20D-F943-4F00-BE92-2605D734CB2A}"/>
    <dgm:cxn modelId="{40A4FD14-92DF-44EA-AB1A-F2EE3266E5F1}" type="presOf" srcId="{38125CBB-B61E-468B-A5B3-065C4107D1D5}" destId="{A3F1D6D7-ABBA-42A6-94FA-7366595BA365}" srcOrd="0" destOrd="0" presId="urn:microsoft.com/office/officeart/2005/8/layout/hList1"/>
    <dgm:cxn modelId="{1F51DA29-188C-48A7-B260-DFFA7271D0D2}" srcId="{38125CBB-B61E-468B-A5B3-065C4107D1D5}" destId="{7D330A25-3FB1-4E11-8470-4BD347352662}" srcOrd="2" destOrd="0" parTransId="{1D3D5237-09A3-4716-9A48-1DCA1B10CE57}" sibTransId="{C1447E08-E349-41EF-9E1D-23F8FEA410AA}"/>
    <dgm:cxn modelId="{8A231230-F809-44B6-A6A9-056141EB8A8D}" srcId="{5458AE49-7818-440C-A92A-EB29C752BD15}" destId="{A674A9B3-C2C8-4D75-BFE8-428B1DA2E559}" srcOrd="1" destOrd="0" parTransId="{F2B58E10-B31B-436D-9381-D2E8387C7B9D}" sibTransId="{64146709-BFF4-492E-BF35-62FC1F7C0713}"/>
    <dgm:cxn modelId="{E97E6538-25CA-4F11-92DB-56D9644B3568}" srcId="{7D330A25-3FB1-4E11-8470-4BD347352662}" destId="{6B8021B5-7D0F-4756-BC27-229476CC5FF7}" srcOrd="1" destOrd="0" parTransId="{4FFEC685-8031-4538-A755-AD16060926A0}" sibTransId="{7E915487-1BEC-4A1E-936F-042614F0D0E4}"/>
    <dgm:cxn modelId="{7226F143-414F-410A-BE13-A5E0621311E9}" type="presOf" srcId="{5458AE49-7818-440C-A92A-EB29C752BD15}" destId="{93DA2DD1-2A80-4F53-984F-6EF80A4A74CA}" srcOrd="0" destOrd="0" presId="urn:microsoft.com/office/officeart/2005/8/layout/hList1"/>
    <dgm:cxn modelId="{1F59B24A-A181-4D8B-93AC-C947D414BA84}" srcId="{7D330A25-3FB1-4E11-8470-4BD347352662}" destId="{44EFA73E-9ECF-4576-B76B-0056A7C05CC8}" srcOrd="2" destOrd="0" parTransId="{8D36AF4A-FE8F-4893-9CB1-7C4B0A725DE2}" sibTransId="{CF04D68B-9584-4080-B97C-D3A7B1C4EF7B}"/>
    <dgm:cxn modelId="{4FAA6E6C-47D7-4EFB-AFF1-CE10270ECB10}" srcId="{1CC8DC2C-3CD1-4E4D-AD0E-0A5637A8E083}" destId="{91BC1EEA-C660-455D-B5A0-31F357E6B006}" srcOrd="0" destOrd="0" parTransId="{684A2BCF-99F8-46CB-B067-854F000F8C47}" sibTransId="{7DD01397-80AB-48E0-8ABE-A5E25238186A}"/>
    <dgm:cxn modelId="{1B4CE270-3FE0-4ADB-83B7-E1EF35A83E49}" type="presOf" srcId="{1CC8DC2C-3CD1-4E4D-AD0E-0A5637A8E083}" destId="{D773FE18-CE3E-48AC-BB7F-A5BA9ED78361}" srcOrd="0" destOrd="0" presId="urn:microsoft.com/office/officeart/2005/8/layout/hList1"/>
    <dgm:cxn modelId="{CB499753-22EB-40E6-93DB-2980380C878A}" type="presOf" srcId="{A674A9B3-C2C8-4D75-BFE8-428B1DA2E559}" destId="{BDED0F72-6D55-438C-A212-BCEF16388809}" srcOrd="0" destOrd="1" presId="urn:microsoft.com/office/officeart/2005/8/layout/hList1"/>
    <dgm:cxn modelId="{D5B76E58-CE3E-4564-B10F-E248B0893D28}" type="presOf" srcId="{F4CB261E-3663-4F71-A154-D66DA6F0D1F9}" destId="{B69D939E-250B-4F8A-8647-07C5540FC84B}" srcOrd="0" destOrd="0" presId="urn:microsoft.com/office/officeart/2005/8/layout/hList1"/>
    <dgm:cxn modelId="{36A4BF92-5421-4F0A-BEB6-2F1EC2199E37}" srcId="{38125CBB-B61E-468B-A5B3-065C4107D1D5}" destId="{1CC8DC2C-3CD1-4E4D-AD0E-0A5637A8E083}" srcOrd="0" destOrd="0" parTransId="{36D76582-01E7-4C5E-A83C-28D66663BD3D}" sibTransId="{A8F13057-3084-40F9-A054-C20FE0654671}"/>
    <dgm:cxn modelId="{532C4A96-8E63-4E6C-8DC9-0843142484F0}" srcId="{7D330A25-3FB1-4E11-8470-4BD347352662}" destId="{F4CB261E-3663-4F71-A154-D66DA6F0D1F9}" srcOrd="0" destOrd="0" parTransId="{5C8512AC-A0AD-4229-848F-499FD99D6E2B}" sibTransId="{403DA285-9E21-4862-B1DA-687E5761FC62}"/>
    <dgm:cxn modelId="{600D1FB0-615D-40E9-B332-A872625DC33D}" srcId="{5458AE49-7818-440C-A92A-EB29C752BD15}" destId="{8AACEEAA-5459-4BE3-8657-6C9E21F11A24}" srcOrd="0" destOrd="0" parTransId="{80D9AF78-0E57-4FC0-83FB-7AE7DD4A5347}" sibTransId="{89B96D44-5FAB-490B-9D26-6A0C864637F5}"/>
    <dgm:cxn modelId="{F3B8F3B5-DE8A-47AC-B3D1-2FE624D3AC4D}" type="presOf" srcId="{91BC1EEA-C660-455D-B5A0-31F357E6B006}" destId="{88133474-AD7D-45E6-98D5-9FC9CE734C0A}" srcOrd="0" destOrd="0" presId="urn:microsoft.com/office/officeart/2005/8/layout/hList1"/>
    <dgm:cxn modelId="{9702ABCE-BBB2-4285-AD3A-51D80A2506B2}" type="presOf" srcId="{6B8021B5-7D0F-4756-BC27-229476CC5FF7}" destId="{B69D939E-250B-4F8A-8647-07C5540FC84B}" srcOrd="0" destOrd="1" presId="urn:microsoft.com/office/officeart/2005/8/layout/hList1"/>
    <dgm:cxn modelId="{9D0EA3DD-0309-4DEE-9889-D549C76EC90E}" type="presOf" srcId="{A5FD6568-79FC-4C24-B6D6-19E51BD740A7}" destId="{88133474-AD7D-45E6-98D5-9FC9CE734C0A}" srcOrd="0" destOrd="1" presId="urn:microsoft.com/office/officeart/2005/8/layout/hList1"/>
    <dgm:cxn modelId="{29D39EEC-7F83-4410-8A20-C88EF01645D3}" srcId="{1CC8DC2C-3CD1-4E4D-AD0E-0A5637A8E083}" destId="{A5FD6568-79FC-4C24-B6D6-19E51BD740A7}" srcOrd="1" destOrd="0" parTransId="{6A9B516C-143D-4424-9FDB-FAFCD4E99557}" sibTransId="{6E0149DD-2C18-472E-98DA-173F8DD7B4B7}"/>
    <dgm:cxn modelId="{A01073F0-F595-4FA2-BCFB-3991FC089A4B}" type="presOf" srcId="{8AACEEAA-5459-4BE3-8657-6C9E21F11A24}" destId="{BDED0F72-6D55-438C-A212-BCEF16388809}" srcOrd="0" destOrd="0" presId="urn:microsoft.com/office/officeart/2005/8/layout/hList1"/>
    <dgm:cxn modelId="{296F10F2-2743-44BD-9BFD-A1441F902549}" type="presOf" srcId="{44EFA73E-9ECF-4576-B76B-0056A7C05CC8}" destId="{B69D939E-250B-4F8A-8647-07C5540FC84B}" srcOrd="0" destOrd="2" presId="urn:microsoft.com/office/officeart/2005/8/layout/hList1"/>
    <dgm:cxn modelId="{32DDF0FF-5D72-41EF-AA2C-D650AB78FBC6}" type="presOf" srcId="{7D330A25-3FB1-4E11-8470-4BD347352662}" destId="{98C9CB68-A157-4F93-A235-50662F10E97C}" srcOrd="0" destOrd="0" presId="urn:microsoft.com/office/officeart/2005/8/layout/hList1"/>
    <dgm:cxn modelId="{B5400916-E0A8-4232-A9B2-F98131CB4088}" type="presParOf" srcId="{A3F1D6D7-ABBA-42A6-94FA-7366595BA365}" destId="{55ACACD8-1CB1-4512-93DC-52576C677433}" srcOrd="0" destOrd="0" presId="urn:microsoft.com/office/officeart/2005/8/layout/hList1"/>
    <dgm:cxn modelId="{223FC1D4-39D1-4EC0-8959-042C55DCBCE0}" type="presParOf" srcId="{55ACACD8-1CB1-4512-93DC-52576C677433}" destId="{D773FE18-CE3E-48AC-BB7F-A5BA9ED78361}" srcOrd="0" destOrd="0" presId="urn:microsoft.com/office/officeart/2005/8/layout/hList1"/>
    <dgm:cxn modelId="{22FFEEE1-344A-455A-9568-1AF1B5537F26}" type="presParOf" srcId="{55ACACD8-1CB1-4512-93DC-52576C677433}" destId="{88133474-AD7D-45E6-98D5-9FC9CE734C0A}" srcOrd="1" destOrd="0" presId="urn:microsoft.com/office/officeart/2005/8/layout/hList1"/>
    <dgm:cxn modelId="{0CE3372C-ECCE-431E-973E-96BACF98AE22}" type="presParOf" srcId="{A3F1D6D7-ABBA-42A6-94FA-7366595BA365}" destId="{A7152853-CEE0-4D8F-A7A8-A46BC744351B}" srcOrd="1" destOrd="0" presId="urn:microsoft.com/office/officeart/2005/8/layout/hList1"/>
    <dgm:cxn modelId="{2C7FB309-0578-4EDA-B073-DB02E4ECEECB}" type="presParOf" srcId="{A3F1D6D7-ABBA-42A6-94FA-7366595BA365}" destId="{5000830D-2B6F-4BE7-B18A-749253BD2704}" srcOrd="2" destOrd="0" presId="urn:microsoft.com/office/officeart/2005/8/layout/hList1"/>
    <dgm:cxn modelId="{D074A07B-AC60-416B-AA03-9F0F06E661D3}" type="presParOf" srcId="{5000830D-2B6F-4BE7-B18A-749253BD2704}" destId="{93DA2DD1-2A80-4F53-984F-6EF80A4A74CA}" srcOrd="0" destOrd="0" presId="urn:microsoft.com/office/officeart/2005/8/layout/hList1"/>
    <dgm:cxn modelId="{CBB6BA08-6550-4E71-8850-8771278D0662}" type="presParOf" srcId="{5000830D-2B6F-4BE7-B18A-749253BD2704}" destId="{BDED0F72-6D55-438C-A212-BCEF16388809}" srcOrd="1" destOrd="0" presId="urn:microsoft.com/office/officeart/2005/8/layout/hList1"/>
    <dgm:cxn modelId="{082A8EA8-DDBB-4118-A16E-C1B5EB138686}" type="presParOf" srcId="{A3F1D6D7-ABBA-42A6-94FA-7366595BA365}" destId="{2011692B-229B-40F8-BA17-E3FF0F951885}" srcOrd="3" destOrd="0" presId="urn:microsoft.com/office/officeart/2005/8/layout/hList1"/>
    <dgm:cxn modelId="{7574B06D-FBF1-4624-8C62-8E619C2BD369}" type="presParOf" srcId="{A3F1D6D7-ABBA-42A6-94FA-7366595BA365}" destId="{B83F48DC-9835-423A-9A78-D462909D4E5C}" srcOrd="4" destOrd="0" presId="urn:microsoft.com/office/officeart/2005/8/layout/hList1"/>
    <dgm:cxn modelId="{0DA16A69-433D-4F01-8F1F-1B9C76BCA90D}" type="presParOf" srcId="{B83F48DC-9835-423A-9A78-D462909D4E5C}" destId="{98C9CB68-A157-4F93-A235-50662F10E97C}" srcOrd="0" destOrd="0" presId="urn:microsoft.com/office/officeart/2005/8/layout/hList1"/>
    <dgm:cxn modelId="{2BACD5F8-D509-477F-AE6D-497C9D793321}" type="presParOf" srcId="{B83F48DC-9835-423A-9A78-D462909D4E5C}" destId="{B69D939E-250B-4F8A-8647-07C5540FC8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A7CCD2-26C7-44F9-A088-5B55111D6F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19B6FC6-E4D8-4D88-8466-F37A1D9E8D0F}">
      <dgm:prSet/>
      <dgm:spPr/>
      <dgm:t>
        <a:bodyPr/>
        <a:lstStyle/>
        <a:p>
          <a:pPr rtl="0"/>
          <a:r>
            <a:rPr lang="en-US"/>
            <a:t>Red flags </a:t>
          </a:r>
        </a:p>
      </dgm:t>
    </dgm:pt>
    <dgm:pt modelId="{95AC67A3-AA88-48B3-BC90-051086C63F05}" type="parTrans" cxnId="{28FB0C24-10B8-41DC-BB8A-44EA17A02105}">
      <dgm:prSet/>
      <dgm:spPr/>
      <dgm:t>
        <a:bodyPr/>
        <a:lstStyle/>
        <a:p>
          <a:endParaRPr lang="en-US"/>
        </a:p>
      </dgm:t>
    </dgm:pt>
    <dgm:pt modelId="{7C761562-AFA3-4E7D-96E3-7D52472A22AB}" type="sibTrans" cxnId="{28FB0C24-10B8-41DC-BB8A-44EA17A02105}">
      <dgm:prSet/>
      <dgm:spPr/>
      <dgm:t>
        <a:bodyPr/>
        <a:lstStyle/>
        <a:p>
          <a:endParaRPr lang="en-US"/>
        </a:p>
      </dgm:t>
    </dgm:pt>
    <dgm:pt modelId="{D602E2C2-C71C-41AE-AAB2-163FC10CE5EC}">
      <dgm:prSet/>
      <dgm:spPr/>
      <dgm:t>
        <a:bodyPr/>
        <a:lstStyle/>
        <a:p>
          <a:pPr rtl="0"/>
          <a:r>
            <a:rPr lang="en-US"/>
            <a:t>High sensitivity for secondary headache</a:t>
          </a:r>
        </a:p>
      </dgm:t>
    </dgm:pt>
    <dgm:pt modelId="{35E96E6E-2039-4D4A-9C8E-78B95A0553BE}" type="parTrans" cxnId="{37102E46-0F5D-4813-B423-428643335B8E}">
      <dgm:prSet/>
      <dgm:spPr/>
      <dgm:t>
        <a:bodyPr/>
        <a:lstStyle/>
        <a:p>
          <a:endParaRPr lang="en-US"/>
        </a:p>
      </dgm:t>
    </dgm:pt>
    <dgm:pt modelId="{BFB65012-C897-401B-8526-E13DB1317B57}" type="sibTrans" cxnId="{37102E46-0F5D-4813-B423-428643335B8E}">
      <dgm:prSet/>
      <dgm:spPr/>
      <dgm:t>
        <a:bodyPr/>
        <a:lstStyle/>
        <a:p>
          <a:endParaRPr lang="en-US"/>
        </a:p>
      </dgm:t>
    </dgm:pt>
    <dgm:pt modelId="{A1B5E6BA-FB28-4889-BAC0-3AEA5FAF3FFD}">
      <dgm:prSet/>
      <dgm:spPr/>
      <dgm:t>
        <a:bodyPr/>
        <a:lstStyle/>
        <a:p>
          <a:pPr rtl="0"/>
          <a:r>
            <a:rPr lang="en-US"/>
            <a:t>SNNOOP10</a:t>
          </a:r>
        </a:p>
      </dgm:t>
    </dgm:pt>
    <dgm:pt modelId="{B4D1727C-BD26-4E4F-8E88-1B5F62281780}" type="parTrans" cxnId="{AFE8B27D-AAC2-4500-888D-8A00532430CC}">
      <dgm:prSet/>
      <dgm:spPr/>
      <dgm:t>
        <a:bodyPr/>
        <a:lstStyle/>
        <a:p>
          <a:endParaRPr lang="en-US"/>
        </a:p>
      </dgm:t>
    </dgm:pt>
    <dgm:pt modelId="{0721C4E5-E22A-443A-AB47-6CE4020C748C}" type="sibTrans" cxnId="{AFE8B27D-AAC2-4500-888D-8A00532430CC}">
      <dgm:prSet/>
      <dgm:spPr/>
      <dgm:t>
        <a:bodyPr/>
        <a:lstStyle/>
        <a:p>
          <a:endParaRPr lang="en-US"/>
        </a:p>
      </dgm:t>
    </dgm:pt>
    <dgm:pt modelId="{1AE99E26-557A-42FB-9A22-E4EE66264CD2}">
      <dgm:prSet/>
      <dgm:spPr/>
      <dgm:t>
        <a:bodyPr/>
        <a:lstStyle/>
        <a:p>
          <a:pPr rtl="0"/>
          <a:r>
            <a:rPr lang="en-US"/>
            <a:t>Green flags</a:t>
          </a:r>
        </a:p>
      </dgm:t>
    </dgm:pt>
    <dgm:pt modelId="{B27175F3-868B-4020-A3FD-F0B83276A471}" type="parTrans" cxnId="{18BE6593-4CF1-4371-BA69-B93D9D418DB8}">
      <dgm:prSet/>
      <dgm:spPr/>
      <dgm:t>
        <a:bodyPr/>
        <a:lstStyle/>
        <a:p>
          <a:endParaRPr lang="en-US"/>
        </a:p>
      </dgm:t>
    </dgm:pt>
    <dgm:pt modelId="{4B2EF138-E82E-464F-8301-BD3EC62516BF}" type="sibTrans" cxnId="{18BE6593-4CF1-4371-BA69-B93D9D418DB8}">
      <dgm:prSet/>
      <dgm:spPr/>
      <dgm:t>
        <a:bodyPr/>
        <a:lstStyle/>
        <a:p>
          <a:endParaRPr lang="en-US"/>
        </a:p>
      </dgm:t>
    </dgm:pt>
    <dgm:pt modelId="{B9B7C808-F2D2-41C3-A766-4C2BB1D42A54}">
      <dgm:prSet/>
      <dgm:spPr/>
      <dgm:t>
        <a:bodyPr/>
        <a:lstStyle/>
        <a:p>
          <a:pPr rtl="0"/>
          <a:r>
            <a:rPr lang="en-US"/>
            <a:t>Introduced in 2021</a:t>
          </a:r>
        </a:p>
      </dgm:t>
    </dgm:pt>
    <dgm:pt modelId="{967403F1-3715-4E96-BA1A-7843AFF7BC35}" type="parTrans" cxnId="{1083029E-926C-49AA-BDA0-F9D3BBC8E121}">
      <dgm:prSet/>
      <dgm:spPr/>
      <dgm:t>
        <a:bodyPr/>
        <a:lstStyle/>
        <a:p>
          <a:endParaRPr lang="en-US"/>
        </a:p>
      </dgm:t>
    </dgm:pt>
    <dgm:pt modelId="{D0935113-5E43-4173-8F47-23E291071AF2}" type="sibTrans" cxnId="{1083029E-926C-49AA-BDA0-F9D3BBC8E121}">
      <dgm:prSet/>
      <dgm:spPr/>
      <dgm:t>
        <a:bodyPr/>
        <a:lstStyle/>
        <a:p>
          <a:endParaRPr lang="en-US"/>
        </a:p>
      </dgm:t>
    </dgm:pt>
    <dgm:pt modelId="{A67BEECC-CD98-4676-8ADA-6829E49B9F3E}">
      <dgm:prSet/>
      <dgm:spPr/>
      <dgm:t>
        <a:bodyPr/>
        <a:lstStyle/>
        <a:p>
          <a:pPr rtl="0"/>
          <a:r>
            <a:rPr lang="en-US"/>
            <a:t>High specificity for primary headache disorders</a:t>
          </a:r>
        </a:p>
      </dgm:t>
    </dgm:pt>
    <dgm:pt modelId="{BC5A48A3-E227-48A0-AD6B-B645F8DDE3F0}" type="parTrans" cxnId="{38E9093B-61EF-4451-8992-320BA3285B6C}">
      <dgm:prSet/>
      <dgm:spPr/>
      <dgm:t>
        <a:bodyPr/>
        <a:lstStyle/>
        <a:p>
          <a:endParaRPr lang="en-US"/>
        </a:p>
      </dgm:t>
    </dgm:pt>
    <dgm:pt modelId="{8ADAA6A0-9B14-4FC3-8D94-25333D36E4A4}" type="sibTrans" cxnId="{38E9093B-61EF-4451-8992-320BA3285B6C}">
      <dgm:prSet/>
      <dgm:spPr/>
      <dgm:t>
        <a:bodyPr/>
        <a:lstStyle/>
        <a:p>
          <a:endParaRPr lang="en-US"/>
        </a:p>
      </dgm:t>
    </dgm:pt>
    <dgm:pt modelId="{F629E0C4-0CE5-48AA-A1AA-F881E3BD470E}" type="pres">
      <dgm:prSet presAssocID="{22A7CCD2-26C7-44F9-A088-5B55111D6F43}" presName="linear" presStyleCnt="0">
        <dgm:presLayoutVars>
          <dgm:animLvl val="lvl"/>
          <dgm:resizeHandles val="exact"/>
        </dgm:presLayoutVars>
      </dgm:prSet>
      <dgm:spPr/>
    </dgm:pt>
    <dgm:pt modelId="{456DA051-9636-4938-8F96-C0E24A3ECE14}" type="pres">
      <dgm:prSet presAssocID="{F19B6FC6-E4D8-4D88-8466-F37A1D9E8D0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483FD2C-802C-41AE-96C8-439B8AD3463D}" type="pres">
      <dgm:prSet presAssocID="{F19B6FC6-E4D8-4D88-8466-F37A1D9E8D0F}" presName="childText" presStyleLbl="revTx" presStyleIdx="0" presStyleCnt="2">
        <dgm:presLayoutVars>
          <dgm:bulletEnabled val="1"/>
        </dgm:presLayoutVars>
      </dgm:prSet>
      <dgm:spPr/>
    </dgm:pt>
    <dgm:pt modelId="{9B7E25B0-0C2A-4A23-8835-AEA407755696}" type="pres">
      <dgm:prSet presAssocID="{1AE99E26-557A-42FB-9A22-E4EE66264C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9AFC136-CAF5-48F8-AC65-B542FFA92D8F}" type="pres">
      <dgm:prSet presAssocID="{1AE99E26-557A-42FB-9A22-E4EE66264CD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8FB0C24-10B8-41DC-BB8A-44EA17A02105}" srcId="{22A7CCD2-26C7-44F9-A088-5B55111D6F43}" destId="{F19B6FC6-E4D8-4D88-8466-F37A1D9E8D0F}" srcOrd="0" destOrd="0" parTransId="{95AC67A3-AA88-48B3-BC90-051086C63F05}" sibTransId="{7C761562-AFA3-4E7D-96E3-7D52472A22AB}"/>
    <dgm:cxn modelId="{0ECE662E-9B8C-4809-9F39-06F4A93F113F}" type="presOf" srcId="{D602E2C2-C71C-41AE-AAB2-163FC10CE5EC}" destId="{1483FD2C-802C-41AE-96C8-439B8AD3463D}" srcOrd="0" destOrd="0" presId="urn:microsoft.com/office/officeart/2005/8/layout/vList2"/>
    <dgm:cxn modelId="{38E9093B-61EF-4451-8992-320BA3285B6C}" srcId="{1AE99E26-557A-42FB-9A22-E4EE66264CD2}" destId="{A67BEECC-CD98-4676-8ADA-6829E49B9F3E}" srcOrd="1" destOrd="0" parTransId="{BC5A48A3-E227-48A0-AD6B-B645F8DDE3F0}" sibTransId="{8ADAA6A0-9B14-4FC3-8D94-25333D36E4A4}"/>
    <dgm:cxn modelId="{37102E46-0F5D-4813-B423-428643335B8E}" srcId="{F19B6FC6-E4D8-4D88-8466-F37A1D9E8D0F}" destId="{D602E2C2-C71C-41AE-AAB2-163FC10CE5EC}" srcOrd="0" destOrd="0" parTransId="{35E96E6E-2039-4D4A-9C8E-78B95A0553BE}" sibTransId="{BFB65012-C897-401B-8526-E13DB1317B57}"/>
    <dgm:cxn modelId="{DE75F678-A8E2-4B1F-8274-52B0833DD864}" type="presOf" srcId="{F19B6FC6-E4D8-4D88-8466-F37A1D9E8D0F}" destId="{456DA051-9636-4938-8F96-C0E24A3ECE14}" srcOrd="0" destOrd="0" presId="urn:microsoft.com/office/officeart/2005/8/layout/vList2"/>
    <dgm:cxn modelId="{AFE8B27D-AAC2-4500-888D-8A00532430CC}" srcId="{F19B6FC6-E4D8-4D88-8466-F37A1D9E8D0F}" destId="{A1B5E6BA-FB28-4889-BAC0-3AEA5FAF3FFD}" srcOrd="1" destOrd="0" parTransId="{B4D1727C-BD26-4E4F-8E88-1B5F62281780}" sibTransId="{0721C4E5-E22A-443A-AB47-6CE4020C748C}"/>
    <dgm:cxn modelId="{313C7C7F-3453-4341-BF5F-BDC102A27566}" type="presOf" srcId="{1AE99E26-557A-42FB-9A22-E4EE66264CD2}" destId="{9B7E25B0-0C2A-4A23-8835-AEA407755696}" srcOrd="0" destOrd="0" presId="urn:microsoft.com/office/officeart/2005/8/layout/vList2"/>
    <dgm:cxn modelId="{4032DD86-914A-4CEA-A6AD-7A2661B04815}" type="presOf" srcId="{A67BEECC-CD98-4676-8ADA-6829E49B9F3E}" destId="{E9AFC136-CAF5-48F8-AC65-B542FFA92D8F}" srcOrd="0" destOrd="1" presId="urn:microsoft.com/office/officeart/2005/8/layout/vList2"/>
    <dgm:cxn modelId="{18BE6593-4CF1-4371-BA69-B93D9D418DB8}" srcId="{22A7CCD2-26C7-44F9-A088-5B55111D6F43}" destId="{1AE99E26-557A-42FB-9A22-E4EE66264CD2}" srcOrd="1" destOrd="0" parTransId="{B27175F3-868B-4020-A3FD-F0B83276A471}" sibTransId="{4B2EF138-E82E-464F-8301-BD3EC62516BF}"/>
    <dgm:cxn modelId="{1083029E-926C-49AA-BDA0-F9D3BBC8E121}" srcId="{1AE99E26-557A-42FB-9A22-E4EE66264CD2}" destId="{B9B7C808-F2D2-41C3-A766-4C2BB1D42A54}" srcOrd="0" destOrd="0" parTransId="{967403F1-3715-4E96-BA1A-7843AFF7BC35}" sibTransId="{D0935113-5E43-4173-8F47-23E291071AF2}"/>
    <dgm:cxn modelId="{10C0A5A1-C1E1-4B94-B92D-F3064908F435}" type="presOf" srcId="{22A7CCD2-26C7-44F9-A088-5B55111D6F43}" destId="{F629E0C4-0CE5-48AA-A1AA-F881E3BD470E}" srcOrd="0" destOrd="0" presId="urn:microsoft.com/office/officeart/2005/8/layout/vList2"/>
    <dgm:cxn modelId="{718274B1-D875-43D8-A0CB-EE1588AF9769}" type="presOf" srcId="{A1B5E6BA-FB28-4889-BAC0-3AEA5FAF3FFD}" destId="{1483FD2C-802C-41AE-96C8-439B8AD3463D}" srcOrd="0" destOrd="1" presId="urn:microsoft.com/office/officeart/2005/8/layout/vList2"/>
    <dgm:cxn modelId="{A44658CE-F664-4B2D-ADF8-75DCD484E53A}" type="presOf" srcId="{B9B7C808-F2D2-41C3-A766-4C2BB1D42A54}" destId="{E9AFC136-CAF5-48F8-AC65-B542FFA92D8F}" srcOrd="0" destOrd="0" presId="urn:microsoft.com/office/officeart/2005/8/layout/vList2"/>
    <dgm:cxn modelId="{B35003D4-9FA3-49A7-9427-AB44162B06F5}" type="presParOf" srcId="{F629E0C4-0CE5-48AA-A1AA-F881E3BD470E}" destId="{456DA051-9636-4938-8F96-C0E24A3ECE14}" srcOrd="0" destOrd="0" presId="urn:microsoft.com/office/officeart/2005/8/layout/vList2"/>
    <dgm:cxn modelId="{DE5F1F52-6B10-4943-8416-52969FF6F9B8}" type="presParOf" srcId="{F629E0C4-0CE5-48AA-A1AA-F881E3BD470E}" destId="{1483FD2C-802C-41AE-96C8-439B8AD3463D}" srcOrd="1" destOrd="0" presId="urn:microsoft.com/office/officeart/2005/8/layout/vList2"/>
    <dgm:cxn modelId="{537838DE-B101-4F6A-8148-D3DF46683B07}" type="presParOf" srcId="{F629E0C4-0CE5-48AA-A1AA-F881E3BD470E}" destId="{9B7E25B0-0C2A-4A23-8835-AEA407755696}" srcOrd="2" destOrd="0" presId="urn:microsoft.com/office/officeart/2005/8/layout/vList2"/>
    <dgm:cxn modelId="{0D666CA3-3118-4C72-8F4A-140BA80E1272}" type="presParOf" srcId="{F629E0C4-0CE5-48AA-A1AA-F881E3BD470E}" destId="{E9AFC136-CAF5-48F8-AC65-B542FFA92D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0531CF-7695-4A6A-808B-AA66ABADC39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BDD1D-CCA2-40F3-8C56-0ED4D392E3CF}">
      <dgm:prSet/>
      <dgm:spPr/>
      <dgm:t>
        <a:bodyPr/>
        <a:lstStyle/>
        <a:p>
          <a:pPr rtl="0"/>
          <a:r>
            <a:rPr lang="en-US" dirty="0"/>
            <a:t>Red flags (SNOOP10)</a:t>
          </a:r>
        </a:p>
      </dgm:t>
    </dgm:pt>
    <dgm:pt modelId="{468B5C66-D387-484E-B17A-A0656FD742B1}" type="parTrans" cxnId="{4D73533E-E00A-49DE-9DE7-034006110F00}">
      <dgm:prSet/>
      <dgm:spPr/>
      <dgm:t>
        <a:bodyPr/>
        <a:lstStyle/>
        <a:p>
          <a:endParaRPr lang="en-US"/>
        </a:p>
      </dgm:t>
    </dgm:pt>
    <dgm:pt modelId="{0B2D1818-1255-48FE-9B37-07F126A71698}" type="sibTrans" cxnId="{4D73533E-E00A-49DE-9DE7-034006110F00}">
      <dgm:prSet/>
      <dgm:spPr/>
      <dgm:t>
        <a:bodyPr/>
        <a:lstStyle/>
        <a:p>
          <a:endParaRPr lang="en-US"/>
        </a:p>
      </dgm:t>
    </dgm:pt>
    <dgm:pt modelId="{013A771F-E66C-44D3-BC30-039245A0481A}">
      <dgm:prSet/>
      <dgm:spPr/>
      <dgm:t>
        <a:bodyPr/>
        <a:lstStyle/>
        <a:p>
          <a:pPr rtl="0"/>
          <a:r>
            <a:rPr lang="en-US" dirty="0"/>
            <a:t>Systemic symptoms, including fever</a:t>
          </a:r>
        </a:p>
      </dgm:t>
    </dgm:pt>
    <dgm:pt modelId="{33CF00E3-64EA-48AC-97BC-F3990A354B18}" type="parTrans" cxnId="{ABC91527-B96F-4062-AED3-86F2D1228B32}">
      <dgm:prSet/>
      <dgm:spPr/>
      <dgm:t>
        <a:bodyPr/>
        <a:lstStyle/>
        <a:p>
          <a:endParaRPr lang="en-US"/>
        </a:p>
      </dgm:t>
    </dgm:pt>
    <dgm:pt modelId="{80888AFB-8B4D-4734-BF0D-A86A4C7F7C9F}" type="sibTrans" cxnId="{ABC91527-B96F-4062-AED3-86F2D1228B32}">
      <dgm:prSet/>
      <dgm:spPr/>
      <dgm:t>
        <a:bodyPr/>
        <a:lstStyle/>
        <a:p>
          <a:endParaRPr lang="en-US"/>
        </a:p>
      </dgm:t>
    </dgm:pt>
    <dgm:pt modelId="{C4D368E1-5E70-4001-9A10-133E7CFBCC43}">
      <dgm:prSet/>
      <dgm:spPr/>
      <dgm:t>
        <a:bodyPr/>
        <a:lstStyle/>
        <a:p>
          <a:pPr rtl="0"/>
          <a:r>
            <a:rPr lang="en-US" dirty="0"/>
            <a:t>Green Flags</a:t>
          </a:r>
        </a:p>
      </dgm:t>
    </dgm:pt>
    <dgm:pt modelId="{E1D9C2EF-5BB9-4654-909F-C696A4ED4133}" type="parTrans" cxnId="{846EEC90-AF48-4C0A-9D94-52C2577662BE}">
      <dgm:prSet/>
      <dgm:spPr/>
      <dgm:t>
        <a:bodyPr/>
        <a:lstStyle/>
        <a:p>
          <a:endParaRPr lang="en-US"/>
        </a:p>
      </dgm:t>
    </dgm:pt>
    <dgm:pt modelId="{2ED002D2-17F4-4646-BF5A-93F66F46E1B6}" type="sibTrans" cxnId="{846EEC90-AF48-4C0A-9D94-52C2577662BE}">
      <dgm:prSet/>
      <dgm:spPr/>
      <dgm:t>
        <a:bodyPr/>
        <a:lstStyle/>
        <a:p>
          <a:endParaRPr lang="en-US"/>
        </a:p>
      </dgm:t>
    </dgm:pt>
    <dgm:pt modelId="{4BAE54F9-7E79-4C41-809A-A707C50BC18F}">
      <dgm:prSet/>
      <dgm:spPr/>
      <dgm:t>
        <a:bodyPr/>
        <a:lstStyle/>
        <a:p>
          <a:pPr rtl="0"/>
          <a:r>
            <a:rPr lang="en-US" dirty="0"/>
            <a:t>Current headache present during childhood</a:t>
          </a:r>
        </a:p>
      </dgm:t>
    </dgm:pt>
    <dgm:pt modelId="{BEAA95FA-05E9-4710-B725-9368FB1F05D9}" type="parTrans" cxnId="{00DC0BCF-8A78-476A-9F77-EFDF0F9CAD0C}">
      <dgm:prSet/>
      <dgm:spPr/>
      <dgm:t>
        <a:bodyPr/>
        <a:lstStyle/>
        <a:p>
          <a:endParaRPr lang="en-US"/>
        </a:p>
      </dgm:t>
    </dgm:pt>
    <dgm:pt modelId="{3EFF64CF-6127-4ACE-8ACB-DCC0E90C8297}" type="sibTrans" cxnId="{00DC0BCF-8A78-476A-9F77-EFDF0F9CAD0C}">
      <dgm:prSet/>
      <dgm:spPr/>
      <dgm:t>
        <a:bodyPr/>
        <a:lstStyle/>
        <a:p>
          <a:endParaRPr lang="en-US"/>
        </a:p>
      </dgm:t>
    </dgm:pt>
    <dgm:pt modelId="{9517B961-D79C-4358-BB9C-DC76ABB01C75}">
      <dgm:prSet/>
      <dgm:spPr/>
      <dgm:t>
        <a:bodyPr/>
        <a:lstStyle/>
        <a:p>
          <a:pPr rtl="0"/>
          <a:r>
            <a:rPr lang="en-US" dirty="0"/>
            <a:t>Patient has headache free days</a:t>
          </a:r>
        </a:p>
      </dgm:t>
    </dgm:pt>
    <dgm:pt modelId="{2608B7A2-6DB7-453B-A0CB-DE914E7F86BB}" type="parTrans" cxnId="{3772714D-227C-42F3-86EF-EF1B6B24389C}">
      <dgm:prSet/>
      <dgm:spPr/>
      <dgm:t>
        <a:bodyPr/>
        <a:lstStyle/>
        <a:p>
          <a:endParaRPr lang="en-US"/>
        </a:p>
      </dgm:t>
    </dgm:pt>
    <dgm:pt modelId="{1E652B28-9216-4401-8233-1998B40238F0}" type="sibTrans" cxnId="{3772714D-227C-42F3-86EF-EF1B6B24389C}">
      <dgm:prSet/>
      <dgm:spPr/>
      <dgm:t>
        <a:bodyPr/>
        <a:lstStyle/>
        <a:p>
          <a:endParaRPr lang="en-US"/>
        </a:p>
      </dgm:t>
    </dgm:pt>
    <dgm:pt modelId="{17677AE2-19FE-41D4-A0BC-64B89B22F9BF}">
      <dgm:prSet/>
      <dgm:spPr/>
      <dgm:t>
        <a:bodyPr/>
        <a:lstStyle/>
        <a:p>
          <a:pPr rtl="0"/>
          <a:r>
            <a:rPr lang="en-US" dirty="0"/>
            <a:t>Headache occurs in temporal relationship with the menstrual cycle</a:t>
          </a:r>
        </a:p>
      </dgm:t>
    </dgm:pt>
    <dgm:pt modelId="{9DA7E9E0-EC9D-470C-8AD7-000BADBB81E3}" type="parTrans" cxnId="{E5408C4A-2B62-488B-AA79-F7597611221C}">
      <dgm:prSet/>
      <dgm:spPr/>
      <dgm:t>
        <a:bodyPr/>
        <a:lstStyle/>
        <a:p>
          <a:endParaRPr lang="en-US"/>
        </a:p>
      </dgm:t>
    </dgm:pt>
    <dgm:pt modelId="{2B6DB935-127F-466B-B7F5-4CA79D22B29C}" type="sibTrans" cxnId="{E5408C4A-2B62-488B-AA79-F7597611221C}">
      <dgm:prSet/>
      <dgm:spPr/>
      <dgm:t>
        <a:bodyPr/>
        <a:lstStyle/>
        <a:p>
          <a:endParaRPr lang="en-US"/>
        </a:p>
      </dgm:t>
    </dgm:pt>
    <dgm:pt modelId="{EC7D9CF7-31D8-4CF9-A92D-DFA41E6BD223}">
      <dgm:prSet/>
      <dgm:spPr/>
      <dgm:t>
        <a:bodyPr/>
        <a:lstStyle/>
        <a:p>
          <a:pPr rtl="0"/>
          <a:r>
            <a:rPr lang="en-US" dirty="0"/>
            <a:t>Close family members have the same headache phenotype</a:t>
          </a:r>
        </a:p>
      </dgm:t>
    </dgm:pt>
    <dgm:pt modelId="{2C61604A-3409-4071-9A41-41466554AC3B}" type="parTrans" cxnId="{E530C44A-3CE6-4329-835E-1A25E65CCFD7}">
      <dgm:prSet/>
      <dgm:spPr/>
      <dgm:t>
        <a:bodyPr/>
        <a:lstStyle/>
        <a:p>
          <a:endParaRPr lang="en-US"/>
        </a:p>
      </dgm:t>
    </dgm:pt>
    <dgm:pt modelId="{1E776114-7393-4D3D-AE7E-E7A1434E1679}" type="sibTrans" cxnId="{E530C44A-3CE6-4329-835E-1A25E65CCFD7}">
      <dgm:prSet/>
      <dgm:spPr/>
      <dgm:t>
        <a:bodyPr/>
        <a:lstStyle/>
        <a:p>
          <a:endParaRPr lang="en-US"/>
        </a:p>
      </dgm:t>
    </dgm:pt>
    <dgm:pt modelId="{C17525A9-500E-4D3C-BCB6-2713F11C6BCF}">
      <dgm:prSet/>
      <dgm:spPr/>
      <dgm:t>
        <a:bodyPr/>
        <a:lstStyle/>
        <a:p>
          <a:pPr rtl="0"/>
          <a:r>
            <a:rPr lang="en-US" dirty="0"/>
            <a:t>Headache occurred or stopped more than 1 week ago</a:t>
          </a:r>
        </a:p>
      </dgm:t>
    </dgm:pt>
    <dgm:pt modelId="{2DAF3603-E957-4BC9-A7B9-10C0FDA4E33F}" type="parTrans" cxnId="{66EBDD89-81DF-4CF6-B175-E6EA2A219525}">
      <dgm:prSet/>
      <dgm:spPr/>
      <dgm:t>
        <a:bodyPr/>
        <a:lstStyle/>
        <a:p>
          <a:endParaRPr lang="en-US"/>
        </a:p>
      </dgm:t>
    </dgm:pt>
    <dgm:pt modelId="{68C98286-D435-4D63-9045-E578C30B8665}" type="sibTrans" cxnId="{66EBDD89-81DF-4CF6-B175-E6EA2A219525}">
      <dgm:prSet/>
      <dgm:spPr/>
      <dgm:t>
        <a:bodyPr/>
        <a:lstStyle/>
        <a:p>
          <a:endParaRPr lang="en-US"/>
        </a:p>
      </dgm:t>
    </dgm:pt>
    <dgm:pt modelId="{BCE1071A-1F4B-4BEA-B85C-8D6BC48CA4CB}">
      <dgm:prSet/>
      <dgm:spPr/>
      <dgm:t>
        <a:bodyPr/>
        <a:lstStyle/>
        <a:p>
          <a:pPr rtl="0"/>
          <a:r>
            <a:rPr lang="en-US" dirty="0"/>
            <a:t>Neoplasm in history</a:t>
          </a:r>
        </a:p>
      </dgm:t>
    </dgm:pt>
    <dgm:pt modelId="{1EE8AFFC-1C9A-4968-9D51-BE36D5F0B333}" type="parTrans" cxnId="{993D1DF6-21BA-47BA-8EA9-2F0447D1A3F8}">
      <dgm:prSet/>
      <dgm:spPr/>
      <dgm:t>
        <a:bodyPr/>
        <a:lstStyle/>
        <a:p>
          <a:endParaRPr lang="en-US"/>
        </a:p>
      </dgm:t>
    </dgm:pt>
    <dgm:pt modelId="{3C65DEB8-A73A-486F-8FFC-88F1CB57E42E}" type="sibTrans" cxnId="{993D1DF6-21BA-47BA-8EA9-2F0447D1A3F8}">
      <dgm:prSet/>
      <dgm:spPr/>
      <dgm:t>
        <a:bodyPr/>
        <a:lstStyle/>
        <a:p>
          <a:endParaRPr lang="en-US"/>
        </a:p>
      </dgm:t>
    </dgm:pt>
    <dgm:pt modelId="{DE41F731-D7B5-43F0-A09D-AA182F80322C}">
      <dgm:prSet/>
      <dgm:spPr/>
      <dgm:t>
        <a:bodyPr/>
        <a:lstStyle/>
        <a:p>
          <a:pPr rtl="0"/>
          <a:r>
            <a:rPr lang="en-US" dirty="0"/>
            <a:t>Neurological deficit or dysfunction</a:t>
          </a:r>
        </a:p>
      </dgm:t>
    </dgm:pt>
    <dgm:pt modelId="{B3AA25B8-ED1A-485F-80F6-56A05B21B1D9}" type="parTrans" cxnId="{4F13B819-7EDE-431E-8E0E-6071C2096FE1}">
      <dgm:prSet/>
      <dgm:spPr/>
      <dgm:t>
        <a:bodyPr/>
        <a:lstStyle/>
        <a:p>
          <a:endParaRPr lang="en-US"/>
        </a:p>
      </dgm:t>
    </dgm:pt>
    <dgm:pt modelId="{A7E56635-4DCA-45C8-9882-E338E42047B0}" type="sibTrans" cxnId="{4F13B819-7EDE-431E-8E0E-6071C2096FE1}">
      <dgm:prSet/>
      <dgm:spPr/>
      <dgm:t>
        <a:bodyPr/>
        <a:lstStyle/>
        <a:p>
          <a:endParaRPr lang="en-US"/>
        </a:p>
      </dgm:t>
    </dgm:pt>
    <dgm:pt modelId="{69BB61B2-8727-4297-B1E4-E142B59E5670}">
      <dgm:prSet/>
      <dgm:spPr/>
      <dgm:t>
        <a:bodyPr/>
        <a:lstStyle/>
        <a:p>
          <a:pPr rtl="0"/>
          <a:r>
            <a:rPr lang="en-US" dirty="0"/>
            <a:t>Onset of headache is sudden or abrupt</a:t>
          </a:r>
        </a:p>
      </dgm:t>
    </dgm:pt>
    <dgm:pt modelId="{E2B02E3C-2930-4F6C-B6FC-77A3B07871B4}" type="parTrans" cxnId="{823FC96C-C8D9-4250-8617-FD74805ED339}">
      <dgm:prSet/>
      <dgm:spPr/>
      <dgm:t>
        <a:bodyPr/>
        <a:lstStyle/>
        <a:p>
          <a:endParaRPr lang="en-US"/>
        </a:p>
      </dgm:t>
    </dgm:pt>
    <dgm:pt modelId="{F0C6079D-9B18-4CCF-B6EE-275974C8514E}" type="sibTrans" cxnId="{823FC96C-C8D9-4250-8617-FD74805ED339}">
      <dgm:prSet/>
      <dgm:spPr/>
      <dgm:t>
        <a:bodyPr/>
        <a:lstStyle/>
        <a:p>
          <a:endParaRPr lang="en-US"/>
        </a:p>
      </dgm:t>
    </dgm:pt>
    <dgm:pt modelId="{EBEBC0B6-38E3-4441-B607-F97AD27E66EC}">
      <dgm:prSet/>
      <dgm:spPr/>
      <dgm:t>
        <a:bodyPr/>
        <a:lstStyle/>
        <a:p>
          <a:pPr rtl="0"/>
          <a:r>
            <a:rPr lang="en-US" dirty="0"/>
            <a:t>Older age (after 50 years)</a:t>
          </a:r>
        </a:p>
      </dgm:t>
    </dgm:pt>
    <dgm:pt modelId="{34BA004E-5745-4917-8936-3C9AAAF6F4B3}" type="parTrans" cxnId="{EEFDE77F-2212-48E9-ABB4-482DB88D2152}">
      <dgm:prSet/>
      <dgm:spPr/>
      <dgm:t>
        <a:bodyPr/>
        <a:lstStyle/>
        <a:p>
          <a:endParaRPr lang="en-US"/>
        </a:p>
      </dgm:t>
    </dgm:pt>
    <dgm:pt modelId="{2896EFA9-E0B3-41AA-AEE6-6EA0BC07AFC5}" type="sibTrans" cxnId="{EEFDE77F-2212-48E9-ABB4-482DB88D2152}">
      <dgm:prSet/>
      <dgm:spPr/>
      <dgm:t>
        <a:bodyPr/>
        <a:lstStyle/>
        <a:p>
          <a:endParaRPr lang="en-US"/>
        </a:p>
      </dgm:t>
    </dgm:pt>
    <dgm:pt modelId="{A988A4BE-1B13-499C-B0A7-EF93312CECC0}">
      <dgm:prSet/>
      <dgm:spPr/>
      <dgm:t>
        <a:bodyPr/>
        <a:lstStyle/>
        <a:p>
          <a:pPr rtl="0"/>
          <a:r>
            <a:rPr lang="en-US" dirty="0"/>
            <a:t>Pattern change or recent onset of headache</a:t>
          </a:r>
        </a:p>
      </dgm:t>
    </dgm:pt>
    <dgm:pt modelId="{8EDAFC6F-FBDC-42EC-B719-A53E833506C5}" type="parTrans" cxnId="{EE33DE33-5952-4553-B1C0-03445B0899AE}">
      <dgm:prSet/>
      <dgm:spPr/>
      <dgm:t>
        <a:bodyPr/>
        <a:lstStyle/>
        <a:p>
          <a:endParaRPr lang="en-US"/>
        </a:p>
      </dgm:t>
    </dgm:pt>
    <dgm:pt modelId="{3F54FDB9-A8FF-4CCC-A1EC-C4885BA113C6}" type="sibTrans" cxnId="{EE33DE33-5952-4553-B1C0-03445B0899AE}">
      <dgm:prSet/>
      <dgm:spPr/>
      <dgm:t>
        <a:bodyPr/>
        <a:lstStyle/>
        <a:p>
          <a:endParaRPr lang="en-US"/>
        </a:p>
      </dgm:t>
    </dgm:pt>
    <dgm:pt modelId="{D36B3F64-4104-46EB-A934-2FB5C5EB99E0}">
      <dgm:prSet/>
      <dgm:spPr/>
      <dgm:t>
        <a:bodyPr/>
        <a:lstStyle/>
        <a:p>
          <a:pPr rtl="0"/>
          <a:r>
            <a:rPr lang="en-US" dirty="0"/>
            <a:t>Positional headache</a:t>
          </a:r>
        </a:p>
      </dgm:t>
    </dgm:pt>
    <dgm:pt modelId="{28212836-974D-438D-895E-EF3B45E11984}" type="parTrans" cxnId="{7203DB4F-E002-4ACB-83BA-99FF1A9512C7}">
      <dgm:prSet/>
      <dgm:spPr/>
      <dgm:t>
        <a:bodyPr/>
        <a:lstStyle/>
        <a:p>
          <a:endParaRPr lang="en-US"/>
        </a:p>
      </dgm:t>
    </dgm:pt>
    <dgm:pt modelId="{0B95DEDC-6A56-46DC-8718-3BA7B9898AC1}" type="sibTrans" cxnId="{7203DB4F-E002-4ACB-83BA-99FF1A9512C7}">
      <dgm:prSet/>
      <dgm:spPr/>
      <dgm:t>
        <a:bodyPr/>
        <a:lstStyle/>
        <a:p>
          <a:endParaRPr lang="en-US"/>
        </a:p>
      </dgm:t>
    </dgm:pt>
    <dgm:pt modelId="{66CC136A-AB9E-4B35-AB3C-5E8098B5AF3A}">
      <dgm:prSet/>
      <dgm:spPr/>
      <dgm:t>
        <a:bodyPr/>
        <a:lstStyle/>
        <a:p>
          <a:pPr rtl="0"/>
          <a:r>
            <a:rPr lang="en-US" dirty="0"/>
            <a:t>Precipitated by sneezing, coughing ,or exercise</a:t>
          </a:r>
        </a:p>
      </dgm:t>
    </dgm:pt>
    <dgm:pt modelId="{7346377E-BBA6-46F7-913F-9FCE58B1BF10}" type="parTrans" cxnId="{1BFEA5A6-1462-489C-A243-7BD28D59BA6D}">
      <dgm:prSet/>
      <dgm:spPr/>
      <dgm:t>
        <a:bodyPr/>
        <a:lstStyle/>
        <a:p>
          <a:endParaRPr lang="en-US"/>
        </a:p>
      </dgm:t>
    </dgm:pt>
    <dgm:pt modelId="{62C2E351-A8BE-42F8-8CF6-5AF28A5FD094}" type="sibTrans" cxnId="{1BFEA5A6-1462-489C-A243-7BD28D59BA6D}">
      <dgm:prSet/>
      <dgm:spPr/>
      <dgm:t>
        <a:bodyPr/>
        <a:lstStyle/>
        <a:p>
          <a:endParaRPr lang="en-US"/>
        </a:p>
      </dgm:t>
    </dgm:pt>
    <dgm:pt modelId="{0091485D-3960-4B3C-8AA9-71B43FEEEF76}">
      <dgm:prSet/>
      <dgm:spPr/>
      <dgm:t>
        <a:bodyPr/>
        <a:lstStyle/>
        <a:p>
          <a:pPr rtl="0"/>
          <a:r>
            <a:rPr lang="en-US" dirty="0"/>
            <a:t>Papilledema</a:t>
          </a:r>
        </a:p>
      </dgm:t>
    </dgm:pt>
    <dgm:pt modelId="{D703573A-86DF-4373-8737-0269E1FE4C92}" type="parTrans" cxnId="{B58CC2B0-EFEB-413A-B799-125EFC7737A0}">
      <dgm:prSet/>
      <dgm:spPr/>
      <dgm:t>
        <a:bodyPr/>
        <a:lstStyle/>
        <a:p>
          <a:endParaRPr lang="en-US"/>
        </a:p>
      </dgm:t>
    </dgm:pt>
    <dgm:pt modelId="{BC1D57E3-A98B-4FB7-A720-13ADC45BF1D4}" type="sibTrans" cxnId="{B58CC2B0-EFEB-413A-B799-125EFC7737A0}">
      <dgm:prSet/>
      <dgm:spPr/>
      <dgm:t>
        <a:bodyPr/>
        <a:lstStyle/>
        <a:p>
          <a:endParaRPr lang="en-US"/>
        </a:p>
      </dgm:t>
    </dgm:pt>
    <dgm:pt modelId="{71864E3C-D534-4B37-AC5A-389E94DEF715}">
      <dgm:prSet/>
      <dgm:spPr/>
      <dgm:t>
        <a:bodyPr/>
        <a:lstStyle/>
        <a:p>
          <a:pPr rtl="0"/>
          <a:r>
            <a:rPr lang="en-US" dirty="0"/>
            <a:t>Progressive headache and atypical presentations</a:t>
          </a:r>
        </a:p>
      </dgm:t>
    </dgm:pt>
    <dgm:pt modelId="{2E160B12-FC28-4CA5-AF20-57142A50DBD5}" type="parTrans" cxnId="{2EF0551A-3A00-47A8-8EBD-ABB235980797}">
      <dgm:prSet/>
      <dgm:spPr/>
      <dgm:t>
        <a:bodyPr/>
        <a:lstStyle/>
        <a:p>
          <a:endParaRPr lang="en-US"/>
        </a:p>
      </dgm:t>
    </dgm:pt>
    <dgm:pt modelId="{686C9DFA-E42E-4286-824E-FCB342A84AF8}" type="sibTrans" cxnId="{2EF0551A-3A00-47A8-8EBD-ABB235980797}">
      <dgm:prSet/>
      <dgm:spPr/>
      <dgm:t>
        <a:bodyPr/>
        <a:lstStyle/>
        <a:p>
          <a:endParaRPr lang="en-US"/>
        </a:p>
      </dgm:t>
    </dgm:pt>
    <dgm:pt modelId="{50BCC5D0-4AA1-4EDC-A4FB-8B455116DB7B}">
      <dgm:prSet/>
      <dgm:spPr/>
      <dgm:t>
        <a:bodyPr/>
        <a:lstStyle/>
        <a:p>
          <a:pPr rtl="0"/>
          <a:r>
            <a:rPr lang="en-US" dirty="0"/>
            <a:t>Pregnancy or puerperium</a:t>
          </a:r>
        </a:p>
      </dgm:t>
    </dgm:pt>
    <dgm:pt modelId="{6879CFA7-8F72-419B-A37C-B42E52C0FB4D}" type="parTrans" cxnId="{F4E344E8-6CA1-4008-847B-D418C6FAB910}">
      <dgm:prSet/>
      <dgm:spPr/>
      <dgm:t>
        <a:bodyPr/>
        <a:lstStyle/>
        <a:p>
          <a:endParaRPr lang="en-US"/>
        </a:p>
      </dgm:t>
    </dgm:pt>
    <dgm:pt modelId="{5B2DF938-F700-4232-A506-66EB4DC60E85}" type="sibTrans" cxnId="{F4E344E8-6CA1-4008-847B-D418C6FAB910}">
      <dgm:prSet/>
      <dgm:spPr/>
      <dgm:t>
        <a:bodyPr/>
        <a:lstStyle/>
        <a:p>
          <a:endParaRPr lang="en-US"/>
        </a:p>
      </dgm:t>
    </dgm:pt>
    <dgm:pt modelId="{53BFFE49-5B20-4257-8DC6-EDA446F9F0D8}">
      <dgm:prSet/>
      <dgm:spPr/>
      <dgm:t>
        <a:bodyPr/>
        <a:lstStyle/>
        <a:p>
          <a:pPr rtl="0"/>
          <a:r>
            <a:rPr lang="en-US" dirty="0"/>
            <a:t>Painful eye with autonomic feature</a:t>
          </a:r>
        </a:p>
      </dgm:t>
    </dgm:pt>
    <dgm:pt modelId="{B1D0EC11-FD5A-4C3C-8614-B7D7CBD5CB93}" type="parTrans" cxnId="{C42AE12F-D11E-454D-86DD-ACF645752215}">
      <dgm:prSet/>
      <dgm:spPr/>
      <dgm:t>
        <a:bodyPr/>
        <a:lstStyle/>
        <a:p>
          <a:endParaRPr lang="en-US"/>
        </a:p>
      </dgm:t>
    </dgm:pt>
    <dgm:pt modelId="{F06CFEA8-04BA-40AF-AABD-2499C821172E}" type="sibTrans" cxnId="{C42AE12F-D11E-454D-86DD-ACF645752215}">
      <dgm:prSet/>
      <dgm:spPr/>
      <dgm:t>
        <a:bodyPr/>
        <a:lstStyle/>
        <a:p>
          <a:endParaRPr lang="en-US"/>
        </a:p>
      </dgm:t>
    </dgm:pt>
    <dgm:pt modelId="{2041215F-61A4-4366-98E1-48AF383133B5}">
      <dgm:prSet/>
      <dgm:spPr/>
      <dgm:t>
        <a:bodyPr/>
        <a:lstStyle/>
        <a:p>
          <a:pPr rtl="0"/>
          <a:r>
            <a:rPr lang="en-US" dirty="0"/>
            <a:t>Posttraumatic onset of headache</a:t>
          </a:r>
        </a:p>
      </dgm:t>
    </dgm:pt>
    <dgm:pt modelId="{7F04C76D-0747-483F-83AD-C7C69F718AAC}" type="parTrans" cxnId="{1D40E395-FE45-4A79-8F96-6D069897C111}">
      <dgm:prSet/>
      <dgm:spPr/>
      <dgm:t>
        <a:bodyPr/>
        <a:lstStyle/>
        <a:p>
          <a:endParaRPr lang="en-US"/>
        </a:p>
      </dgm:t>
    </dgm:pt>
    <dgm:pt modelId="{C037DA8F-BBF3-43F3-9C6F-B7E3DFFF37A5}" type="sibTrans" cxnId="{1D40E395-FE45-4A79-8F96-6D069897C111}">
      <dgm:prSet/>
      <dgm:spPr/>
      <dgm:t>
        <a:bodyPr/>
        <a:lstStyle/>
        <a:p>
          <a:endParaRPr lang="en-US"/>
        </a:p>
      </dgm:t>
    </dgm:pt>
    <dgm:pt modelId="{AA6BAC58-A867-4E00-AF73-2B9E189D27B6}">
      <dgm:prSet/>
      <dgm:spPr/>
      <dgm:t>
        <a:bodyPr/>
        <a:lstStyle/>
        <a:p>
          <a:pPr rtl="0"/>
          <a:r>
            <a:rPr lang="en-US" dirty="0"/>
            <a:t>Pathology of the immune system or medical immunosuppression</a:t>
          </a:r>
        </a:p>
      </dgm:t>
    </dgm:pt>
    <dgm:pt modelId="{6D0D8241-CD07-4B13-9DFE-12AE68034E26}" type="parTrans" cxnId="{D557AA8C-6341-4D2A-B42E-B5B83E340215}">
      <dgm:prSet/>
      <dgm:spPr/>
      <dgm:t>
        <a:bodyPr/>
        <a:lstStyle/>
        <a:p>
          <a:endParaRPr lang="en-US"/>
        </a:p>
      </dgm:t>
    </dgm:pt>
    <dgm:pt modelId="{A3266877-676E-4CC8-ABFC-219E56A97411}" type="sibTrans" cxnId="{D557AA8C-6341-4D2A-B42E-B5B83E340215}">
      <dgm:prSet/>
      <dgm:spPr/>
      <dgm:t>
        <a:bodyPr/>
        <a:lstStyle/>
        <a:p>
          <a:endParaRPr lang="en-US"/>
        </a:p>
      </dgm:t>
    </dgm:pt>
    <dgm:pt modelId="{C07D1E9F-7779-416C-BAF1-2C0C103CDEF1}">
      <dgm:prSet/>
      <dgm:spPr/>
      <dgm:t>
        <a:bodyPr/>
        <a:lstStyle/>
        <a:p>
          <a:pPr rtl="0"/>
          <a:r>
            <a:rPr lang="en-US" dirty="0"/>
            <a:t>Painkiller overuse or new drug at onset of headache</a:t>
          </a:r>
        </a:p>
      </dgm:t>
    </dgm:pt>
    <dgm:pt modelId="{DACC943B-6506-4BBD-9F02-DFAF446D8B50}" type="parTrans" cxnId="{EAC5177D-A16C-4646-AFF3-BD63150EF25D}">
      <dgm:prSet/>
      <dgm:spPr/>
      <dgm:t>
        <a:bodyPr/>
        <a:lstStyle/>
        <a:p>
          <a:endParaRPr lang="en-US"/>
        </a:p>
      </dgm:t>
    </dgm:pt>
    <dgm:pt modelId="{99D4C609-98EF-4015-A4A3-8DF3A8250DDE}" type="sibTrans" cxnId="{EAC5177D-A16C-4646-AFF3-BD63150EF25D}">
      <dgm:prSet/>
      <dgm:spPr/>
      <dgm:t>
        <a:bodyPr/>
        <a:lstStyle/>
        <a:p>
          <a:endParaRPr lang="en-US"/>
        </a:p>
      </dgm:t>
    </dgm:pt>
    <dgm:pt modelId="{5FECF628-4D76-412E-A3EA-1B51D82EDB38}" type="pres">
      <dgm:prSet presAssocID="{390531CF-7695-4A6A-808B-AA66ABADC397}" presName="Name0" presStyleCnt="0">
        <dgm:presLayoutVars>
          <dgm:dir/>
          <dgm:animLvl val="lvl"/>
          <dgm:resizeHandles val="exact"/>
        </dgm:presLayoutVars>
      </dgm:prSet>
      <dgm:spPr/>
    </dgm:pt>
    <dgm:pt modelId="{D372AD72-AEDA-42AE-AF53-F1070DCAD4D0}" type="pres">
      <dgm:prSet presAssocID="{3F8BDD1D-CCA2-40F3-8C56-0ED4D392E3CF}" presName="composite" presStyleCnt="0"/>
      <dgm:spPr/>
    </dgm:pt>
    <dgm:pt modelId="{9F60B24B-6DD6-4325-83F7-D2DE23E6F2B6}" type="pres">
      <dgm:prSet presAssocID="{3F8BDD1D-CCA2-40F3-8C56-0ED4D392E3C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03BB911-F9EA-463F-A5FD-056B193480A5}" type="pres">
      <dgm:prSet presAssocID="{3F8BDD1D-CCA2-40F3-8C56-0ED4D392E3CF}" presName="desTx" presStyleLbl="alignAccFollowNode1" presStyleIdx="0" presStyleCnt="2">
        <dgm:presLayoutVars>
          <dgm:bulletEnabled val="1"/>
        </dgm:presLayoutVars>
      </dgm:prSet>
      <dgm:spPr/>
    </dgm:pt>
    <dgm:pt modelId="{974288B1-3EF2-4872-9B89-3550342145ED}" type="pres">
      <dgm:prSet presAssocID="{0B2D1818-1255-48FE-9B37-07F126A71698}" presName="space" presStyleCnt="0"/>
      <dgm:spPr/>
    </dgm:pt>
    <dgm:pt modelId="{CC4986DA-EF91-4898-A6C6-F0DAB3D759E9}" type="pres">
      <dgm:prSet presAssocID="{C4D368E1-5E70-4001-9A10-133E7CFBCC43}" presName="composite" presStyleCnt="0"/>
      <dgm:spPr/>
    </dgm:pt>
    <dgm:pt modelId="{99B88C7F-203C-4EEF-B612-28C04559F79F}" type="pres">
      <dgm:prSet presAssocID="{C4D368E1-5E70-4001-9A10-133E7CFBCC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1FCC03D-50AF-4C18-B13F-0D3246731387}" type="pres">
      <dgm:prSet presAssocID="{C4D368E1-5E70-4001-9A10-133E7CFBCC4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0612A00-5F9D-4193-9BDD-13975721B570}" type="presOf" srcId="{A988A4BE-1B13-499C-B0A7-EF93312CECC0}" destId="{703BB911-F9EA-463F-A5FD-056B193480A5}" srcOrd="0" destOrd="5" presId="urn:microsoft.com/office/officeart/2005/8/layout/hList1"/>
    <dgm:cxn modelId="{4E159104-362E-4D56-8272-9CBBFF91A301}" type="presOf" srcId="{3F8BDD1D-CCA2-40F3-8C56-0ED4D392E3CF}" destId="{9F60B24B-6DD6-4325-83F7-D2DE23E6F2B6}" srcOrd="0" destOrd="0" presId="urn:microsoft.com/office/officeart/2005/8/layout/hList1"/>
    <dgm:cxn modelId="{3DD38A06-24C6-4837-9688-8871EDC34C5A}" type="presOf" srcId="{17677AE2-19FE-41D4-A0BC-64B89B22F9BF}" destId="{F1FCC03D-50AF-4C18-B13F-0D3246731387}" srcOrd="0" destOrd="2" presId="urn:microsoft.com/office/officeart/2005/8/layout/hList1"/>
    <dgm:cxn modelId="{CEEC8E0C-000A-4CC0-8857-F54B9795599D}" type="presOf" srcId="{D36B3F64-4104-46EB-A934-2FB5C5EB99E0}" destId="{703BB911-F9EA-463F-A5FD-056B193480A5}" srcOrd="0" destOrd="6" presId="urn:microsoft.com/office/officeart/2005/8/layout/hList1"/>
    <dgm:cxn modelId="{035C1B18-0A43-49C0-9FEC-89D1BB262C11}" type="presOf" srcId="{69BB61B2-8727-4297-B1E4-E142B59E5670}" destId="{703BB911-F9EA-463F-A5FD-056B193480A5}" srcOrd="0" destOrd="3" presId="urn:microsoft.com/office/officeart/2005/8/layout/hList1"/>
    <dgm:cxn modelId="{4F13B819-7EDE-431E-8E0E-6071C2096FE1}" srcId="{3F8BDD1D-CCA2-40F3-8C56-0ED4D392E3CF}" destId="{DE41F731-D7B5-43F0-A09D-AA182F80322C}" srcOrd="2" destOrd="0" parTransId="{B3AA25B8-ED1A-485F-80F6-56A05B21B1D9}" sibTransId="{A7E56635-4DCA-45C8-9882-E338E42047B0}"/>
    <dgm:cxn modelId="{2EF0551A-3A00-47A8-8EBD-ABB235980797}" srcId="{3F8BDD1D-CCA2-40F3-8C56-0ED4D392E3CF}" destId="{71864E3C-D534-4B37-AC5A-389E94DEF715}" srcOrd="9" destOrd="0" parTransId="{2E160B12-FC28-4CA5-AF20-57142A50DBD5}" sibTransId="{686C9DFA-E42E-4286-824E-FCB342A84AF8}"/>
    <dgm:cxn modelId="{6BE5EC1B-883D-4E84-B633-887DDE5261EB}" type="presOf" srcId="{DE41F731-D7B5-43F0-A09D-AA182F80322C}" destId="{703BB911-F9EA-463F-A5FD-056B193480A5}" srcOrd="0" destOrd="2" presId="urn:microsoft.com/office/officeart/2005/8/layout/hList1"/>
    <dgm:cxn modelId="{53B2531C-4059-4393-9CC9-02D1D2BBF924}" type="presOf" srcId="{013A771F-E66C-44D3-BC30-039245A0481A}" destId="{703BB911-F9EA-463F-A5FD-056B193480A5}" srcOrd="0" destOrd="0" presId="urn:microsoft.com/office/officeart/2005/8/layout/hList1"/>
    <dgm:cxn modelId="{ABC91527-B96F-4062-AED3-86F2D1228B32}" srcId="{3F8BDD1D-CCA2-40F3-8C56-0ED4D392E3CF}" destId="{013A771F-E66C-44D3-BC30-039245A0481A}" srcOrd="0" destOrd="0" parTransId="{33CF00E3-64EA-48AC-97BC-F3990A354B18}" sibTransId="{80888AFB-8B4D-4734-BF0D-A86A4C7F7C9F}"/>
    <dgm:cxn modelId="{A264202F-8C97-41FC-A648-B2DD61371F39}" type="presOf" srcId="{AA6BAC58-A867-4E00-AF73-2B9E189D27B6}" destId="{703BB911-F9EA-463F-A5FD-056B193480A5}" srcOrd="0" destOrd="13" presId="urn:microsoft.com/office/officeart/2005/8/layout/hList1"/>
    <dgm:cxn modelId="{C42AE12F-D11E-454D-86DD-ACF645752215}" srcId="{3F8BDD1D-CCA2-40F3-8C56-0ED4D392E3CF}" destId="{53BFFE49-5B20-4257-8DC6-EDA446F9F0D8}" srcOrd="11" destOrd="0" parTransId="{B1D0EC11-FD5A-4C3C-8614-B7D7CBD5CB93}" sibTransId="{F06CFEA8-04BA-40AF-AABD-2499C821172E}"/>
    <dgm:cxn modelId="{EE33DE33-5952-4553-B1C0-03445B0899AE}" srcId="{3F8BDD1D-CCA2-40F3-8C56-0ED4D392E3CF}" destId="{A988A4BE-1B13-499C-B0A7-EF93312CECC0}" srcOrd="5" destOrd="0" parTransId="{8EDAFC6F-FBDC-42EC-B719-A53E833506C5}" sibTransId="{3F54FDB9-A8FF-4CCC-A1EC-C4885BA113C6}"/>
    <dgm:cxn modelId="{4D73533E-E00A-49DE-9DE7-034006110F00}" srcId="{390531CF-7695-4A6A-808B-AA66ABADC397}" destId="{3F8BDD1D-CCA2-40F3-8C56-0ED4D392E3CF}" srcOrd="0" destOrd="0" parTransId="{468B5C66-D387-484E-B17A-A0656FD742B1}" sibTransId="{0B2D1818-1255-48FE-9B37-07F126A71698}"/>
    <dgm:cxn modelId="{E5408C4A-2B62-488B-AA79-F7597611221C}" srcId="{C4D368E1-5E70-4001-9A10-133E7CFBCC43}" destId="{17677AE2-19FE-41D4-A0BC-64B89B22F9BF}" srcOrd="2" destOrd="0" parTransId="{9DA7E9E0-EC9D-470C-8AD7-000BADBB81E3}" sibTransId="{2B6DB935-127F-466B-B7F5-4CA79D22B29C}"/>
    <dgm:cxn modelId="{E530C44A-3CE6-4329-835E-1A25E65CCFD7}" srcId="{C4D368E1-5E70-4001-9A10-133E7CFBCC43}" destId="{EC7D9CF7-31D8-4CF9-A92D-DFA41E6BD223}" srcOrd="3" destOrd="0" parTransId="{2C61604A-3409-4071-9A41-41466554AC3B}" sibTransId="{1E776114-7393-4D3D-AE7E-E7A1434E1679}"/>
    <dgm:cxn modelId="{9EF50E4C-4D20-41BB-8A22-B3BFD3B9E03C}" type="presOf" srcId="{53BFFE49-5B20-4257-8DC6-EDA446F9F0D8}" destId="{703BB911-F9EA-463F-A5FD-056B193480A5}" srcOrd="0" destOrd="11" presId="urn:microsoft.com/office/officeart/2005/8/layout/hList1"/>
    <dgm:cxn modelId="{823FC96C-C8D9-4250-8617-FD74805ED339}" srcId="{3F8BDD1D-CCA2-40F3-8C56-0ED4D392E3CF}" destId="{69BB61B2-8727-4297-B1E4-E142B59E5670}" srcOrd="3" destOrd="0" parTransId="{E2B02E3C-2930-4F6C-B6FC-77A3B07871B4}" sibTransId="{F0C6079D-9B18-4CCF-B6EE-275974C8514E}"/>
    <dgm:cxn modelId="{3772714D-227C-42F3-86EF-EF1B6B24389C}" srcId="{C4D368E1-5E70-4001-9A10-133E7CFBCC43}" destId="{9517B961-D79C-4358-BB9C-DC76ABB01C75}" srcOrd="1" destOrd="0" parTransId="{2608B7A2-6DB7-453B-A0CB-DE914E7F86BB}" sibTransId="{1E652B28-9216-4401-8233-1998B40238F0}"/>
    <dgm:cxn modelId="{7203DB4F-E002-4ACB-83BA-99FF1A9512C7}" srcId="{3F8BDD1D-CCA2-40F3-8C56-0ED4D392E3CF}" destId="{D36B3F64-4104-46EB-A934-2FB5C5EB99E0}" srcOrd="6" destOrd="0" parTransId="{28212836-974D-438D-895E-EF3B45E11984}" sibTransId="{0B95DEDC-6A56-46DC-8718-3BA7B9898AC1}"/>
    <dgm:cxn modelId="{EAC5177D-A16C-4646-AFF3-BD63150EF25D}" srcId="{3F8BDD1D-CCA2-40F3-8C56-0ED4D392E3CF}" destId="{C07D1E9F-7779-416C-BAF1-2C0C103CDEF1}" srcOrd="14" destOrd="0" parTransId="{DACC943B-6506-4BBD-9F02-DFAF446D8B50}" sibTransId="{99D4C609-98EF-4015-A4A3-8DF3A8250DDE}"/>
    <dgm:cxn modelId="{59DB267D-6493-4F79-B3EA-C4F61434B5D0}" type="presOf" srcId="{2041215F-61A4-4366-98E1-48AF383133B5}" destId="{703BB911-F9EA-463F-A5FD-056B193480A5}" srcOrd="0" destOrd="12" presId="urn:microsoft.com/office/officeart/2005/8/layout/hList1"/>
    <dgm:cxn modelId="{EEFDE77F-2212-48E9-ABB4-482DB88D2152}" srcId="{3F8BDD1D-CCA2-40F3-8C56-0ED4D392E3CF}" destId="{EBEBC0B6-38E3-4441-B607-F97AD27E66EC}" srcOrd="4" destOrd="0" parTransId="{34BA004E-5745-4917-8936-3C9AAAF6F4B3}" sibTransId="{2896EFA9-E0B3-41AA-AEE6-6EA0BC07AFC5}"/>
    <dgm:cxn modelId="{D664C780-7217-471C-9F7C-9C97DE4156D6}" type="presOf" srcId="{EBEBC0B6-38E3-4441-B607-F97AD27E66EC}" destId="{703BB911-F9EA-463F-A5FD-056B193480A5}" srcOrd="0" destOrd="4" presId="urn:microsoft.com/office/officeart/2005/8/layout/hList1"/>
    <dgm:cxn modelId="{A92B1481-F7EB-447F-B6A8-25470431B8BE}" type="presOf" srcId="{C4D368E1-5E70-4001-9A10-133E7CFBCC43}" destId="{99B88C7F-203C-4EEF-B612-28C04559F79F}" srcOrd="0" destOrd="0" presId="urn:microsoft.com/office/officeart/2005/8/layout/hList1"/>
    <dgm:cxn modelId="{AD73F983-E85B-4644-B1BE-65B63F7D719F}" type="presOf" srcId="{C17525A9-500E-4D3C-BCB6-2713F11C6BCF}" destId="{F1FCC03D-50AF-4C18-B13F-0D3246731387}" srcOrd="0" destOrd="4" presId="urn:microsoft.com/office/officeart/2005/8/layout/hList1"/>
    <dgm:cxn modelId="{FAEFBD85-A79E-46E4-AFC2-212A9A9B06BE}" type="presOf" srcId="{50BCC5D0-4AA1-4EDC-A4FB-8B455116DB7B}" destId="{703BB911-F9EA-463F-A5FD-056B193480A5}" srcOrd="0" destOrd="10" presId="urn:microsoft.com/office/officeart/2005/8/layout/hList1"/>
    <dgm:cxn modelId="{66EBDD89-81DF-4CF6-B175-E6EA2A219525}" srcId="{C4D368E1-5E70-4001-9A10-133E7CFBCC43}" destId="{C17525A9-500E-4D3C-BCB6-2713F11C6BCF}" srcOrd="4" destOrd="0" parTransId="{2DAF3603-E957-4BC9-A7B9-10C0FDA4E33F}" sibTransId="{68C98286-D435-4D63-9045-E578C30B8665}"/>
    <dgm:cxn modelId="{D557AA8C-6341-4D2A-B42E-B5B83E340215}" srcId="{3F8BDD1D-CCA2-40F3-8C56-0ED4D392E3CF}" destId="{AA6BAC58-A867-4E00-AF73-2B9E189D27B6}" srcOrd="13" destOrd="0" parTransId="{6D0D8241-CD07-4B13-9DFE-12AE68034E26}" sibTransId="{A3266877-676E-4CC8-ABFC-219E56A97411}"/>
    <dgm:cxn modelId="{846EEC90-AF48-4C0A-9D94-52C2577662BE}" srcId="{390531CF-7695-4A6A-808B-AA66ABADC397}" destId="{C4D368E1-5E70-4001-9A10-133E7CFBCC43}" srcOrd="1" destOrd="0" parTransId="{E1D9C2EF-5BB9-4654-909F-C696A4ED4133}" sibTransId="{2ED002D2-17F4-4646-BF5A-93F66F46E1B6}"/>
    <dgm:cxn modelId="{1D40E395-FE45-4A79-8F96-6D069897C111}" srcId="{3F8BDD1D-CCA2-40F3-8C56-0ED4D392E3CF}" destId="{2041215F-61A4-4366-98E1-48AF383133B5}" srcOrd="12" destOrd="0" parTransId="{7F04C76D-0747-483F-83AD-C7C69F718AAC}" sibTransId="{C037DA8F-BBF3-43F3-9C6F-B7E3DFFF37A5}"/>
    <dgm:cxn modelId="{72F7AE9F-B9CE-4CEC-B21E-2CBC6A5E429C}" type="presOf" srcId="{EC7D9CF7-31D8-4CF9-A92D-DFA41E6BD223}" destId="{F1FCC03D-50AF-4C18-B13F-0D3246731387}" srcOrd="0" destOrd="3" presId="urn:microsoft.com/office/officeart/2005/8/layout/hList1"/>
    <dgm:cxn modelId="{C8E0D99F-6A7A-4EFB-ADAC-63E0F8331A0D}" type="presOf" srcId="{BCE1071A-1F4B-4BEA-B85C-8D6BC48CA4CB}" destId="{703BB911-F9EA-463F-A5FD-056B193480A5}" srcOrd="0" destOrd="1" presId="urn:microsoft.com/office/officeart/2005/8/layout/hList1"/>
    <dgm:cxn modelId="{1BFEA5A6-1462-489C-A243-7BD28D59BA6D}" srcId="{3F8BDD1D-CCA2-40F3-8C56-0ED4D392E3CF}" destId="{66CC136A-AB9E-4B35-AB3C-5E8098B5AF3A}" srcOrd="7" destOrd="0" parTransId="{7346377E-BBA6-46F7-913F-9FCE58B1BF10}" sibTransId="{62C2E351-A8BE-42F8-8CF6-5AF28A5FD094}"/>
    <dgm:cxn modelId="{B58CC2B0-EFEB-413A-B799-125EFC7737A0}" srcId="{3F8BDD1D-CCA2-40F3-8C56-0ED4D392E3CF}" destId="{0091485D-3960-4B3C-8AA9-71B43FEEEF76}" srcOrd="8" destOrd="0" parTransId="{D703573A-86DF-4373-8737-0269E1FE4C92}" sibTransId="{BC1D57E3-A98B-4FB7-A720-13ADC45BF1D4}"/>
    <dgm:cxn modelId="{06D54BC0-7E17-4905-9E31-BD31E75BFF03}" type="presOf" srcId="{0091485D-3960-4B3C-8AA9-71B43FEEEF76}" destId="{703BB911-F9EA-463F-A5FD-056B193480A5}" srcOrd="0" destOrd="8" presId="urn:microsoft.com/office/officeart/2005/8/layout/hList1"/>
    <dgm:cxn modelId="{00DC0BCF-8A78-476A-9F77-EFDF0F9CAD0C}" srcId="{C4D368E1-5E70-4001-9A10-133E7CFBCC43}" destId="{4BAE54F9-7E79-4C41-809A-A707C50BC18F}" srcOrd="0" destOrd="0" parTransId="{BEAA95FA-05E9-4710-B725-9368FB1F05D9}" sibTransId="{3EFF64CF-6127-4ACE-8ACB-DCC0E90C8297}"/>
    <dgm:cxn modelId="{43343FE2-2E0F-4E3E-AFED-09E49644FE55}" type="presOf" srcId="{66CC136A-AB9E-4B35-AB3C-5E8098B5AF3A}" destId="{703BB911-F9EA-463F-A5FD-056B193480A5}" srcOrd="0" destOrd="7" presId="urn:microsoft.com/office/officeart/2005/8/layout/hList1"/>
    <dgm:cxn modelId="{F4E344E8-6CA1-4008-847B-D418C6FAB910}" srcId="{3F8BDD1D-CCA2-40F3-8C56-0ED4D392E3CF}" destId="{50BCC5D0-4AA1-4EDC-A4FB-8B455116DB7B}" srcOrd="10" destOrd="0" parTransId="{6879CFA7-8F72-419B-A37C-B42E52C0FB4D}" sibTransId="{5B2DF938-F700-4232-A506-66EB4DC60E85}"/>
    <dgm:cxn modelId="{40D144F3-D421-4B94-B5CE-0FE4201BB732}" type="presOf" srcId="{4BAE54F9-7E79-4C41-809A-A707C50BC18F}" destId="{F1FCC03D-50AF-4C18-B13F-0D3246731387}" srcOrd="0" destOrd="0" presId="urn:microsoft.com/office/officeart/2005/8/layout/hList1"/>
    <dgm:cxn modelId="{993D1DF6-21BA-47BA-8EA9-2F0447D1A3F8}" srcId="{3F8BDD1D-CCA2-40F3-8C56-0ED4D392E3CF}" destId="{BCE1071A-1F4B-4BEA-B85C-8D6BC48CA4CB}" srcOrd="1" destOrd="0" parTransId="{1EE8AFFC-1C9A-4968-9D51-BE36D5F0B333}" sibTransId="{3C65DEB8-A73A-486F-8FFC-88F1CB57E42E}"/>
    <dgm:cxn modelId="{5DC956F6-4A71-4FD5-A3F6-BFE30AB29245}" type="presOf" srcId="{71864E3C-D534-4B37-AC5A-389E94DEF715}" destId="{703BB911-F9EA-463F-A5FD-056B193480A5}" srcOrd="0" destOrd="9" presId="urn:microsoft.com/office/officeart/2005/8/layout/hList1"/>
    <dgm:cxn modelId="{0BBB17F8-B73E-4E57-9AA6-3FF904F75FAF}" type="presOf" srcId="{9517B961-D79C-4358-BB9C-DC76ABB01C75}" destId="{F1FCC03D-50AF-4C18-B13F-0D3246731387}" srcOrd="0" destOrd="1" presId="urn:microsoft.com/office/officeart/2005/8/layout/hList1"/>
    <dgm:cxn modelId="{B437E5FA-FFD3-4740-B408-07FA26597ED1}" type="presOf" srcId="{390531CF-7695-4A6A-808B-AA66ABADC397}" destId="{5FECF628-4D76-412E-A3EA-1B51D82EDB38}" srcOrd="0" destOrd="0" presId="urn:microsoft.com/office/officeart/2005/8/layout/hList1"/>
    <dgm:cxn modelId="{1FDD15FD-FCF3-491C-BE43-3648F076ED12}" type="presOf" srcId="{C07D1E9F-7779-416C-BAF1-2C0C103CDEF1}" destId="{703BB911-F9EA-463F-A5FD-056B193480A5}" srcOrd="0" destOrd="14" presId="urn:microsoft.com/office/officeart/2005/8/layout/hList1"/>
    <dgm:cxn modelId="{3FF1ED38-0761-4325-8BCC-6E505A821DFD}" type="presParOf" srcId="{5FECF628-4D76-412E-A3EA-1B51D82EDB38}" destId="{D372AD72-AEDA-42AE-AF53-F1070DCAD4D0}" srcOrd="0" destOrd="0" presId="urn:microsoft.com/office/officeart/2005/8/layout/hList1"/>
    <dgm:cxn modelId="{26B06246-D999-4738-8364-E74D3B09212F}" type="presParOf" srcId="{D372AD72-AEDA-42AE-AF53-F1070DCAD4D0}" destId="{9F60B24B-6DD6-4325-83F7-D2DE23E6F2B6}" srcOrd="0" destOrd="0" presId="urn:microsoft.com/office/officeart/2005/8/layout/hList1"/>
    <dgm:cxn modelId="{B6F43238-8587-428E-A818-A436CB0E5494}" type="presParOf" srcId="{D372AD72-AEDA-42AE-AF53-F1070DCAD4D0}" destId="{703BB911-F9EA-463F-A5FD-056B193480A5}" srcOrd="1" destOrd="0" presId="urn:microsoft.com/office/officeart/2005/8/layout/hList1"/>
    <dgm:cxn modelId="{A613A7A7-FA8F-4EF8-AD22-50CA6A95ECE5}" type="presParOf" srcId="{5FECF628-4D76-412E-A3EA-1B51D82EDB38}" destId="{974288B1-3EF2-4872-9B89-3550342145ED}" srcOrd="1" destOrd="0" presId="urn:microsoft.com/office/officeart/2005/8/layout/hList1"/>
    <dgm:cxn modelId="{6EA586D7-13D4-45C9-BFBD-C9481E88E042}" type="presParOf" srcId="{5FECF628-4D76-412E-A3EA-1B51D82EDB38}" destId="{CC4986DA-EF91-4898-A6C6-F0DAB3D759E9}" srcOrd="2" destOrd="0" presId="urn:microsoft.com/office/officeart/2005/8/layout/hList1"/>
    <dgm:cxn modelId="{755C5A3F-EC22-49D8-AA18-1BC9E9FA839D}" type="presParOf" srcId="{CC4986DA-EF91-4898-A6C6-F0DAB3D759E9}" destId="{99B88C7F-203C-4EEF-B612-28C04559F79F}" srcOrd="0" destOrd="0" presId="urn:microsoft.com/office/officeart/2005/8/layout/hList1"/>
    <dgm:cxn modelId="{0DD11956-25DA-4790-9064-9C254A63C807}" type="presParOf" srcId="{CC4986DA-EF91-4898-A6C6-F0DAB3D759E9}" destId="{F1FCC03D-50AF-4C18-B13F-0D32467313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F6D55F-6B33-481F-8950-01835F6F09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7C5F77-F6E1-44FE-80A8-B43F304B09F8}">
      <dgm:prSet/>
      <dgm:spPr/>
      <dgm:t>
        <a:bodyPr/>
        <a:lstStyle/>
        <a:p>
          <a:pPr rtl="0"/>
          <a:r>
            <a:rPr lang="en-US"/>
            <a:t>Look for patterns</a:t>
          </a:r>
        </a:p>
      </dgm:t>
    </dgm:pt>
    <dgm:pt modelId="{F73DE80E-1A22-4896-ACD3-35BE91DE3274}" type="parTrans" cxnId="{C245EEE6-EC44-4756-8398-2EB54D9F5BC4}">
      <dgm:prSet/>
      <dgm:spPr/>
      <dgm:t>
        <a:bodyPr/>
        <a:lstStyle/>
        <a:p>
          <a:endParaRPr lang="en-US"/>
        </a:p>
      </dgm:t>
    </dgm:pt>
    <dgm:pt modelId="{153F7019-61B0-4478-9146-54DDAF4DAAB8}" type="sibTrans" cxnId="{C245EEE6-EC44-4756-8398-2EB54D9F5BC4}">
      <dgm:prSet/>
      <dgm:spPr/>
      <dgm:t>
        <a:bodyPr/>
        <a:lstStyle/>
        <a:p>
          <a:endParaRPr lang="en-US"/>
        </a:p>
      </dgm:t>
    </dgm:pt>
    <dgm:pt modelId="{36BE7B0F-E047-48B9-A37E-8AEE72E6733C}">
      <dgm:prSet/>
      <dgm:spPr/>
      <dgm:t>
        <a:bodyPr/>
        <a:lstStyle/>
        <a:p>
          <a:pPr rtl="0"/>
          <a:r>
            <a:rPr lang="en-US"/>
            <a:t>Inclusion and exclusion criteria</a:t>
          </a:r>
        </a:p>
      </dgm:t>
    </dgm:pt>
    <dgm:pt modelId="{8830EE83-F894-488D-AFEB-A4FC3413143A}" type="parTrans" cxnId="{43C0AA3E-AB10-488C-911C-AAB8A7EED341}">
      <dgm:prSet/>
      <dgm:spPr/>
      <dgm:t>
        <a:bodyPr/>
        <a:lstStyle/>
        <a:p>
          <a:endParaRPr lang="en-US"/>
        </a:p>
      </dgm:t>
    </dgm:pt>
    <dgm:pt modelId="{5C430C8D-7267-46C5-926E-0FC66628286A}" type="sibTrans" cxnId="{43C0AA3E-AB10-488C-911C-AAB8A7EED341}">
      <dgm:prSet/>
      <dgm:spPr/>
      <dgm:t>
        <a:bodyPr/>
        <a:lstStyle/>
        <a:p>
          <a:endParaRPr lang="en-US"/>
        </a:p>
      </dgm:t>
    </dgm:pt>
    <dgm:pt modelId="{F9B41114-ECC7-4523-A382-213D7460743F}">
      <dgm:prSet/>
      <dgm:spPr/>
      <dgm:t>
        <a:bodyPr/>
        <a:lstStyle/>
        <a:p>
          <a:pPr rtl="0"/>
          <a:r>
            <a:rPr lang="en-US"/>
            <a:t>“Probable” if fulfill all criteria but one</a:t>
          </a:r>
        </a:p>
      </dgm:t>
    </dgm:pt>
    <dgm:pt modelId="{2D98A6EA-8C77-4E44-8982-3879F449177D}" type="parTrans" cxnId="{2B18CD2E-411E-46D8-97BF-390674BEB7D5}">
      <dgm:prSet/>
      <dgm:spPr/>
      <dgm:t>
        <a:bodyPr/>
        <a:lstStyle/>
        <a:p>
          <a:endParaRPr lang="en-US"/>
        </a:p>
      </dgm:t>
    </dgm:pt>
    <dgm:pt modelId="{43FCC96F-B284-4D20-858D-689769A4E87B}" type="sibTrans" cxnId="{2B18CD2E-411E-46D8-97BF-390674BEB7D5}">
      <dgm:prSet/>
      <dgm:spPr/>
      <dgm:t>
        <a:bodyPr/>
        <a:lstStyle/>
        <a:p>
          <a:endParaRPr lang="en-US"/>
        </a:p>
      </dgm:t>
    </dgm:pt>
    <dgm:pt modelId="{59AE8BF9-6F89-4087-A0BA-6CCA10105870}">
      <dgm:prSet/>
      <dgm:spPr/>
      <dgm:t>
        <a:bodyPr/>
        <a:lstStyle/>
        <a:p>
          <a:pPr rtl="0"/>
          <a:r>
            <a:rPr lang="en-US"/>
            <a:t>Look at past history for clues</a:t>
          </a:r>
        </a:p>
      </dgm:t>
    </dgm:pt>
    <dgm:pt modelId="{EBBF8A74-4CC1-4F1A-9733-B8FAA774E660}" type="parTrans" cxnId="{C40994E3-BD31-4A37-A038-04C2E18A28CC}">
      <dgm:prSet/>
      <dgm:spPr/>
      <dgm:t>
        <a:bodyPr/>
        <a:lstStyle/>
        <a:p>
          <a:endParaRPr lang="en-US"/>
        </a:p>
      </dgm:t>
    </dgm:pt>
    <dgm:pt modelId="{D714BF5F-D02C-4C77-9563-5FA14F134EDE}" type="sibTrans" cxnId="{C40994E3-BD31-4A37-A038-04C2E18A28CC}">
      <dgm:prSet/>
      <dgm:spPr/>
      <dgm:t>
        <a:bodyPr/>
        <a:lstStyle/>
        <a:p>
          <a:endParaRPr lang="en-US"/>
        </a:p>
      </dgm:t>
    </dgm:pt>
    <dgm:pt modelId="{7CE312E0-ED62-4F7F-89EE-FC7EA1E8DE6A}">
      <dgm:prSet/>
      <dgm:spPr/>
      <dgm:t>
        <a:bodyPr/>
        <a:lstStyle/>
        <a:p>
          <a:pPr rtl="0"/>
          <a:r>
            <a:rPr lang="en-US"/>
            <a:t>Can code separately for distinct headache types</a:t>
          </a:r>
        </a:p>
      </dgm:t>
    </dgm:pt>
    <dgm:pt modelId="{62BDCD02-F383-4169-9E39-19BECA00E1DE}" type="parTrans" cxnId="{75468688-235C-4F7C-B628-0CABF4D3D243}">
      <dgm:prSet/>
      <dgm:spPr/>
      <dgm:t>
        <a:bodyPr/>
        <a:lstStyle/>
        <a:p>
          <a:endParaRPr lang="en-US"/>
        </a:p>
      </dgm:t>
    </dgm:pt>
    <dgm:pt modelId="{2BCE32F8-574C-4171-98F8-11206C5BEA2D}" type="sibTrans" cxnId="{75468688-235C-4F7C-B628-0CABF4D3D243}">
      <dgm:prSet/>
      <dgm:spPr/>
      <dgm:t>
        <a:bodyPr/>
        <a:lstStyle/>
        <a:p>
          <a:endParaRPr lang="en-US"/>
        </a:p>
      </dgm:t>
    </dgm:pt>
    <dgm:pt modelId="{39C32F02-29AC-4FE9-B3C7-8B060C3F6AFE}" type="pres">
      <dgm:prSet presAssocID="{12F6D55F-6B33-481F-8950-01835F6F0978}" presName="linear" presStyleCnt="0">
        <dgm:presLayoutVars>
          <dgm:animLvl val="lvl"/>
          <dgm:resizeHandles val="exact"/>
        </dgm:presLayoutVars>
      </dgm:prSet>
      <dgm:spPr/>
    </dgm:pt>
    <dgm:pt modelId="{445D2E4E-5359-4DE4-A0FC-F946378071A8}" type="pres">
      <dgm:prSet presAssocID="{077C5F77-F6E1-44FE-80A8-B43F304B09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04C16A-B726-4E2A-9901-0FF6EEB22308}" type="pres">
      <dgm:prSet presAssocID="{153F7019-61B0-4478-9146-54DDAF4DAAB8}" presName="spacer" presStyleCnt="0"/>
      <dgm:spPr/>
    </dgm:pt>
    <dgm:pt modelId="{2744377E-5D14-4CEE-BF24-D8D2C1D77039}" type="pres">
      <dgm:prSet presAssocID="{36BE7B0F-E047-48B9-A37E-8AEE72E6733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29B7B40-D34A-4C99-B58B-94A87D5C95AB}" type="pres">
      <dgm:prSet presAssocID="{36BE7B0F-E047-48B9-A37E-8AEE72E6733C}" presName="childText" presStyleLbl="revTx" presStyleIdx="0" presStyleCnt="1">
        <dgm:presLayoutVars>
          <dgm:bulletEnabled val="1"/>
        </dgm:presLayoutVars>
      </dgm:prSet>
      <dgm:spPr/>
    </dgm:pt>
    <dgm:pt modelId="{235B8287-9E47-40D8-AB01-4224AF40F341}" type="pres">
      <dgm:prSet presAssocID="{59AE8BF9-6F89-4087-A0BA-6CCA1010587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27ABB5B-67D9-491E-A1F6-16D57DBD5BDD}" type="pres">
      <dgm:prSet presAssocID="{D714BF5F-D02C-4C77-9563-5FA14F134EDE}" presName="spacer" presStyleCnt="0"/>
      <dgm:spPr/>
    </dgm:pt>
    <dgm:pt modelId="{887B8824-D108-43D8-B9A4-B03C90C3A136}" type="pres">
      <dgm:prSet presAssocID="{7CE312E0-ED62-4F7F-89EE-FC7EA1E8DE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E63422-83D8-4C42-9DBB-373F91C74BDC}" type="presOf" srcId="{12F6D55F-6B33-481F-8950-01835F6F0978}" destId="{39C32F02-29AC-4FE9-B3C7-8B060C3F6AFE}" srcOrd="0" destOrd="0" presId="urn:microsoft.com/office/officeart/2005/8/layout/vList2"/>
    <dgm:cxn modelId="{2B18CD2E-411E-46D8-97BF-390674BEB7D5}" srcId="{36BE7B0F-E047-48B9-A37E-8AEE72E6733C}" destId="{F9B41114-ECC7-4523-A382-213D7460743F}" srcOrd="0" destOrd="0" parTransId="{2D98A6EA-8C77-4E44-8982-3879F449177D}" sibTransId="{43FCC96F-B284-4D20-858D-689769A4E87B}"/>
    <dgm:cxn modelId="{43C0AA3E-AB10-488C-911C-AAB8A7EED341}" srcId="{12F6D55F-6B33-481F-8950-01835F6F0978}" destId="{36BE7B0F-E047-48B9-A37E-8AEE72E6733C}" srcOrd="1" destOrd="0" parTransId="{8830EE83-F894-488D-AFEB-A4FC3413143A}" sibTransId="{5C430C8D-7267-46C5-926E-0FC66628286A}"/>
    <dgm:cxn modelId="{160B2F61-4EE3-4773-BB21-257686E1AF7A}" type="presOf" srcId="{59AE8BF9-6F89-4087-A0BA-6CCA10105870}" destId="{235B8287-9E47-40D8-AB01-4224AF40F341}" srcOrd="0" destOrd="0" presId="urn:microsoft.com/office/officeart/2005/8/layout/vList2"/>
    <dgm:cxn modelId="{98483F7A-FC3A-44B2-8451-F839D0667CC8}" type="presOf" srcId="{36BE7B0F-E047-48B9-A37E-8AEE72E6733C}" destId="{2744377E-5D14-4CEE-BF24-D8D2C1D77039}" srcOrd="0" destOrd="0" presId="urn:microsoft.com/office/officeart/2005/8/layout/vList2"/>
    <dgm:cxn modelId="{75468688-235C-4F7C-B628-0CABF4D3D243}" srcId="{12F6D55F-6B33-481F-8950-01835F6F0978}" destId="{7CE312E0-ED62-4F7F-89EE-FC7EA1E8DE6A}" srcOrd="3" destOrd="0" parTransId="{62BDCD02-F383-4169-9E39-19BECA00E1DE}" sibTransId="{2BCE32F8-574C-4171-98F8-11206C5BEA2D}"/>
    <dgm:cxn modelId="{C93A16C0-6AC7-4832-85BD-8F6C49B06E8E}" type="presOf" srcId="{7CE312E0-ED62-4F7F-89EE-FC7EA1E8DE6A}" destId="{887B8824-D108-43D8-B9A4-B03C90C3A136}" srcOrd="0" destOrd="0" presId="urn:microsoft.com/office/officeart/2005/8/layout/vList2"/>
    <dgm:cxn modelId="{C40994E3-BD31-4A37-A038-04C2E18A28CC}" srcId="{12F6D55F-6B33-481F-8950-01835F6F0978}" destId="{59AE8BF9-6F89-4087-A0BA-6CCA10105870}" srcOrd="2" destOrd="0" parTransId="{EBBF8A74-4CC1-4F1A-9733-B8FAA774E660}" sibTransId="{D714BF5F-D02C-4C77-9563-5FA14F134EDE}"/>
    <dgm:cxn modelId="{C245EEE6-EC44-4756-8398-2EB54D9F5BC4}" srcId="{12F6D55F-6B33-481F-8950-01835F6F0978}" destId="{077C5F77-F6E1-44FE-80A8-B43F304B09F8}" srcOrd="0" destOrd="0" parTransId="{F73DE80E-1A22-4896-ACD3-35BE91DE3274}" sibTransId="{153F7019-61B0-4478-9146-54DDAF4DAAB8}"/>
    <dgm:cxn modelId="{4ED33DF3-D9CF-47F5-9FF0-71DCAEC04B83}" type="presOf" srcId="{077C5F77-F6E1-44FE-80A8-B43F304B09F8}" destId="{445D2E4E-5359-4DE4-A0FC-F946378071A8}" srcOrd="0" destOrd="0" presId="urn:microsoft.com/office/officeart/2005/8/layout/vList2"/>
    <dgm:cxn modelId="{E766C5F5-4286-4295-ACDB-11A504397849}" type="presOf" srcId="{F9B41114-ECC7-4523-A382-213D7460743F}" destId="{729B7B40-D34A-4C99-B58B-94A87D5C95AB}" srcOrd="0" destOrd="0" presId="urn:microsoft.com/office/officeart/2005/8/layout/vList2"/>
    <dgm:cxn modelId="{271EB4E5-30FC-4153-872B-2AAAB800D0E5}" type="presParOf" srcId="{39C32F02-29AC-4FE9-B3C7-8B060C3F6AFE}" destId="{445D2E4E-5359-4DE4-A0FC-F946378071A8}" srcOrd="0" destOrd="0" presId="urn:microsoft.com/office/officeart/2005/8/layout/vList2"/>
    <dgm:cxn modelId="{6B526F86-079F-4806-B8FF-0481D2B8A678}" type="presParOf" srcId="{39C32F02-29AC-4FE9-B3C7-8B060C3F6AFE}" destId="{6F04C16A-B726-4E2A-9901-0FF6EEB22308}" srcOrd="1" destOrd="0" presId="urn:microsoft.com/office/officeart/2005/8/layout/vList2"/>
    <dgm:cxn modelId="{D0BF6AC3-6785-41A6-A12C-71C65AC23DD8}" type="presParOf" srcId="{39C32F02-29AC-4FE9-B3C7-8B060C3F6AFE}" destId="{2744377E-5D14-4CEE-BF24-D8D2C1D77039}" srcOrd="2" destOrd="0" presId="urn:microsoft.com/office/officeart/2005/8/layout/vList2"/>
    <dgm:cxn modelId="{C05CE65D-0F22-425E-B57A-02C7D0C5696C}" type="presParOf" srcId="{39C32F02-29AC-4FE9-B3C7-8B060C3F6AFE}" destId="{729B7B40-D34A-4C99-B58B-94A87D5C95AB}" srcOrd="3" destOrd="0" presId="urn:microsoft.com/office/officeart/2005/8/layout/vList2"/>
    <dgm:cxn modelId="{0238A20D-4E48-4708-BB5F-BBDBFB8179D8}" type="presParOf" srcId="{39C32F02-29AC-4FE9-B3C7-8B060C3F6AFE}" destId="{235B8287-9E47-40D8-AB01-4224AF40F341}" srcOrd="4" destOrd="0" presId="urn:microsoft.com/office/officeart/2005/8/layout/vList2"/>
    <dgm:cxn modelId="{DEFDF184-1016-4B25-87EC-992AADB27A41}" type="presParOf" srcId="{39C32F02-29AC-4FE9-B3C7-8B060C3F6AFE}" destId="{427ABB5B-67D9-491E-A1F6-16D57DBD5BDD}" srcOrd="5" destOrd="0" presId="urn:microsoft.com/office/officeart/2005/8/layout/vList2"/>
    <dgm:cxn modelId="{BEFC32E0-D1A5-4426-9876-8D79C5B3FDBF}" type="presParOf" srcId="{39C32F02-29AC-4FE9-B3C7-8B060C3F6AFE}" destId="{887B8824-D108-43D8-B9A4-B03C90C3A1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13D42B-27F2-464D-B5DA-3A4D2AA681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DE76FA-DA82-4A11-8604-EB7CCC00B823}">
      <dgm:prSet/>
      <dgm:spPr/>
      <dgm:t>
        <a:bodyPr/>
        <a:lstStyle/>
        <a:p>
          <a:pPr rtl="0"/>
          <a:r>
            <a:rPr lang="en-US"/>
            <a:t>Most common disabling primary headache type</a:t>
          </a:r>
        </a:p>
      </dgm:t>
    </dgm:pt>
    <dgm:pt modelId="{C457B4E5-CB9C-4166-9D3A-4FFD4E4EB4A8}" type="parTrans" cxnId="{4D5DD464-6E49-45F5-B63B-7C1E97CF99E4}">
      <dgm:prSet/>
      <dgm:spPr/>
      <dgm:t>
        <a:bodyPr/>
        <a:lstStyle/>
        <a:p>
          <a:endParaRPr lang="en-US"/>
        </a:p>
      </dgm:t>
    </dgm:pt>
    <dgm:pt modelId="{6EEAA721-7262-415C-BB8C-C9A30E9E92C7}" type="sibTrans" cxnId="{4D5DD464-6E49-45F5-B63B-7C1E97CF99E4}">
      <dgm:prSet/>
      <dgm:spPr/>
      <dgm:t>
        <a:bodyPr/>
        <a:lstStyle/>
        <a:p>
          <a:endParaRPr lang="en-US"/>
        </a:p>
      </dgm:t>
    </dgm:pt>
    <dgm:pt modelId="{00244F13-39F6-4C98-942B-33546961D2FF}">
      <dgm:prSet/>
      <dgm:spPr/>
      <dgm:t>
        <a:bodyPr/>
        <a:lstStyle/>
        <a:p>
          <a:pPr rtl="0"/>
          <a:r>
            <a:rPr lang="en-US"/>
            <a:t>Prodromes and postdromes</a:t>
          </a:r>
        </a:p>
      </dgm:t>
    </dgm:pt>
    <dgm:pt modelId="{FB5A6EA8-FFBC-4C93-9314-C8C383EC5D0D}" type="parTrans" cxnId="{E8229F79-7F5C-4B64-B73A-365A1D21A8C2}">
      <dgm:prSet/>
      <dgm:spPr/>
      <dgm:t>
        <a:bodyPr/>
        <a:lstStyle/>
        <a:p>
          <a:endParaRPr lang="en-US"/>
        </a:p>
      </dgm:t>
    </dgm:pt>
    <dgm:pt modelId="{3683F290-F5C4-46A9-B805-9986B0DA17FF}" type="sibTrans" cxnId="{E8229F79-7F5C-4B64-B73A-365A1D21A8C2}">
      <dgm:prSet/>
      <dgm:spPr/>
      <dgm:t>
        <a:bodyPr/>
        <a:lstStyle/>
        <a:p>
          <a:endParaRPr lang="en-US"/>
        </a:p>
      </dgm:t>
    </dgm:pt>
    <dgm:pt modelId="{4AE4F5B2-E9AC-4C4C-8301-796B7526D2EE}">
      <dgm:prSet/>
      <dgm:spPr/>
      <dgm:t>
        <a:bodyPr/>
        <a:lstStyle/>
        <a:p>
          <a:pPr rtl="0"/>
          <a:r>
            <a:rPr lang="en-US"/>
            <a:t>Aura vs no aura</a:t>
          </a:r>
        </a:p>
      </dgm:t>
    </dgm:pt>
    <dgm:pt modelId="{269A1229-2773-4EA8-8B08-C465DF862124}" type="parTrans" cxnId="{FD204E38-7986-4395-845B-B89134D5D45C}">
      <dgm:prSet/>
      <dgm:spPr/>
      <dgm:t>
        <a:bodyPr/>
        <a:lstStyle/>
        <a:p>
          <a:endParaRPr lang="en-US"/>
        </a:p>
      </dgm:t>
    </dgm:pt>
    <dgm:pt modelId="{46BF450D-08DA-497D-A159-0FDA46A51FF3}" type="sibTrans" cxnId="{FD204E38-7986-4395-845B-B89134D5D45C}">
      <dgm:prSet/>
      <dgm:spPr/>
      <dgm:t>
        <a:bodyPr/>
        <a:lstStyle/>
        <a:p>
          <a:endParaRPr lang="en-US"/>
        </a:p>
      </dgm:t>
    </dgm:pt>
    <dgm:pt modelId="{79D5D255-6388-408B-A726-62EDE8ED5821}">
      <dgm:prSet/>
      <dgm:spPr/>
      <dgm:t>
        <a:bodyPr/>
        <a:lstStyle/>
        <a:p>
          <a:pPr rtl="0"/>
          <a:r>
            <a:rPr lang="en-US"/>
            <a:t>Atypical aura vs atypical aura</a:t>
          </a:r>
        </a:p>
      </dgm:t>
    </dgm:pt>
    <dgm:pt modelId="{8035C45B-8373-4283-B363-C82836F2FB2A}" type="parTrans" cxnId="{D53D1E4C-C1BC-4FB9-A065-D53AE672AB7A}">
      <dgm:prSet/>
      <dgm:spPr/>
      <dgm:t>
        <a:bodyPr/>
        <a:lstStyle/>
        <a:p>
          <a:endParaRPr lang="en-US"/>
        </a:p>
      </dgm:t>
    </dgm:pt>
    <dgm:pt modelId="{A6F73A66-F914-466F-9607-C62C5F916615}" type="sibTrans" cxnId="{D53D1E4C-C1BC-4FB9-A065-D53AE672AB7A}">
      <dgm:prSet/>
      <dgm:spPr/>
      <dgm:t>
        <a:bodyPr/>
        <a:lstStyle/>
        <a:p>
          <a:endParaRPr lang="en-US"/>
        </a:p>
      </dgm:t>
    </dgm:pt>
    <dgm:pt modelId="{E265EF53-0383-40C4-9F7C-6B46EDEB7E42}">
      <dgm:prSet/>
      <dgm:spPr/>
      <dgm:t>
        <a:bodyPr/>
        <a:lstStyle/>
        <a:p>
          <a:pPr rtl="0"/>
          <a:r>
            <a:rPr lang="en-US"/>
            <a:t>Typical: visual, sensory, and dysphasic symptoms</a:t>
          </a:r>
        </a:p>
      </dgm:t>
    </dgm:pt>
    <dgm:pt modelId="{A0EBE614-D03A-46CA-A11C-9D7032F3C2D9}" type="parTrans" cxnId="{AAF8A141-EE27-47DA-AC54-D72FE4AB0506}">
      <dgm:prSet/>
      <dgm:spPr/>
      <dgm:t>
        <a:bodyPr/>
        <a:lstStyle/>
        <a:p>
          <a:endParaRPr lang="en-US"/>
        </a:p>
      </dgm:t>
    </dgm:pt>
    <dgm:pt modelId="{40375D00-6B6D-4B28-907E-8F053B3D2990}" type="sibTrans" cxnId="{AAF8A141-EE27-47DA-AC54-D72FE4AB0506}">
      <dgm:prSet/>
      <dgm:spPr/>
      <dgm:t>
        <a:bodyPr/>
        <a:lstStyle/>
        <a:p>
          <a:endParaRPr lang="en-US"/>
        </a:p>
      </dgm:t>
    </dgm:pt>
    <dgm:pt modelId="{D88762E6-2D5B-4A9D-A1F8-10C46A4F2860}">
      <dgm:prSet/>
      <dgm:spPr/>
      <dgm:t>
        <a:bodyPr/>
        <a:lstStyle/>
        <a:p>
          <a:pPr rtl="0"/>
          <a:r>
            <a:rPr lang="en-US"/>
            <a:t>Atypical: “brainstem aura” (dysarthria, vertigo, hearing changes, diplopia, ataxia, decreased level of consciousness), hemiparesis, and “retinal migriane” (monocular visual changes)</a:t>
          </a:r>
        </a:p>
      </dgm:t>
    </dgm:pt>
    <dgm:pt modelId="{67D3D8D4-64A3-49D3-9A4E-2F434D3197A9}" type="parTrans" cxnId="{BEF3158C-9666-4E1B-86A1-AA86944755BE}">
      <dgm:prSet/>
      <dgm:spPr/>
      <dgm:t>
        <a:bodyPr/>
        <a:lstStyle/>
        <a:p>
          <a:endParaRPr lang="en-US"/>
        </a:p>
      </dgm:t>
    </dgm:pt>
    <dgm:pt modelId="{95A57983-F1FB-48F6-BCCD-70E2910C591D}" type="sibTrans" cxnId="{BEF3158C-9666-4E1B-86A1-AA86944755BE}">
      <dgm:prSet/>
      <dgm:spPr/>
      <dgm:t>
        <a:bodyPr/>
        <a:lstStyle/>
        <a:p>
          <a:endParaRPr lang="en-US"/>
        </a:p>
      </dgm:t>
    </dgm:pt>
    <dgm:pt modelId="{1FF1491C-0261-4429-BCE7-EDB5F35F3C7C}">
      <dgm:prSet/>
      <dgm:spPr/>
      <dgm:t>
        <a:bodyPr/>
        <a:lstStyle/>
        <a:p>
          <a:pPr rtl="0"/>
          <a:r>
            <a:rPr lang="en-US"/>
            <a:t>Vertigo without other brainstem symptoms: vertiginous migraine (appendix)</a:t>
          </a:r>
        </a:p>
      </dgm:t>
    </dgm:pt>
    <dgm:pt modelId="{DA1E9925-4378-4BD5-879A-6EF57F56F3B3}" type="parTrans" cxnId="{97868E13-D771-4CEB-8B7E-C1BEA8779594}">
      <dgm:prSet/>
      <dgm:spPr/>
      <dgm:t>
        <a:bodyPr/>
        <a:lstStyle/>
        <a:p>
          <a:endParaRPr lang="en-US"/>
        </a:p>
      </dgm:t>
    </dgm:pt>
    <dgm:pt modelId="{BA56C933-A0F5-47D9-A514-12F66BBFF7D2}" type="sibTrans" cxnId="{97868E13-D771-4CEB-8B7E-C1BEA8779594}">
      <dgm:prSet/>
      <dgm:spPr/>
      <dgm:t>
        <a:bodyPr/>
        <a:lstStyle/>
        <a:p>
          <a:endParaRPr lang="en-US"/>
        </a:p>
      </dgm:t>
    </dgm:pt>
    <dgm:pt modelId="{08B1DC26-19FE-406A-A663-9940134450B2}">
      <dgm:prSet/>
      <dgm:spPr/>
      <dgm:t>
        <a:bodyPr/>
        <a:lstStyle/>
        <a:p>
          <a:pPr rtl="0"/>
          <a:r>
            <a:rPr lang="en-US"/>
            <a:t>Episodic vs chronic</a:t>
          </a:r>
        </a:p>
      </dgm:t>
    </dgm:pt>
    <dgm:pt modelId="{957EFE02-F281-44DE-BB92-9E26F7FBAFEF}" type="parTrans" cxnId="{A6A858B0-2DF9-4536-8F02-21876A662E7F}">
      <dgm:prSet/>
      <dgm:spPr/>
      <dgm:t>
        <a:bodyPr/>
        <a:lstStyle/>
        <a:p>
          <a:endParaRPr lang="en-US"/>
        </a:p>
      </dgm:t>
    </dgm:pt>
    <dgm:pt modelId="{22FFB130-C7C7-444A-9833-D0D2CCF83ADF}" type="sibTrans" cxnId="{A6A858B0-2DF9-4536-8F02-21876A662E7F}">
      <dgm:prSet/>
      <dgm:spPr/>
      <dgm:t>
        <a:bodyPr/>
        <a:lstStyle/>
        <a:p>
          <a:endParaRPr lang="en-US"/>
        </a:p>
      </dgm:t>
    </dgm:pt>
    <dgm:pt modelId="{0CF67A5C-55F6-44AF-A7E5-19F0420E38B8}">
      <dgm:prSet/>
      <dgm:spPr/>
      <dgm:t>
        <a:bodyPr/>
        <a:lstStyle/>
        <a:p>
          <a:pPr rtl="0"/>
          <a:r>
            <a:rPr lang="en-US"/>
            <a:t>Episodic syndromes that may be associated with migraine</a:t>
          </a:r>
        </a:p>
      </dgm:t>
    </dgm:pt>
    <dgm:pt modelId="{1494ED6E-7A7F-4741-82BB-7FBBFC19A244}" type="parTrans" cxnId="{8F949FF7-B68B-45F6-BEF5-FDDFDA5DF396}">
      <dgm:prSet/>
      <dgm:spPr/>
      <dgm:t>
        <a:bodyPr/>
        <a:lstStyle/>
        <a:p>
          <a:endParaRPr lang="en-US"/>
        </a:p>
      </dgm:t>
    </dgm:pt>
    <dgm:pt modelId="{30871ECC-7E61-452B-AAB5-AE9926824041}" type="sibTrans" cxnId="{8F949FF7-B68B-45F6-BEF5-FDDFDA5DF396}">
      <dgm:prSet/>
      <dgm:spPr/>
      <dgm:t>
        <a:bodyPr/>
        <a:lstStyle/>
        <a:p>
          <a:endParaRPr lang="en-US"/>
        </a:p>
      </dgm:t>
    </dgm:pt>
    <dgm:pt modelId="{6E213B3C-0CAA-4994-859E-4B46BA614E8B}">
      <dgm:prSet/>
      <dgm:spPr/>
      <dgm:t>
        <a:bodyPr/>
        <a:lstStyle/>
        <a:p>
          <a:pPr rtl="0"/>
          <a:r>
            <a:rPr lang="en-US"/>
            <a:t>Menstrual migraine and menstrual-related migraine (appendix)</a:t>
          </a:r>
        </a:p>
      </dgm:t>
    </dgm:pt>
    <dgm:pt modelId="{281DB7F3-0AF1-4A57-AB82-81216324B963}" type="parTrans" cxnId="{B3691E23-C3BD-4C6E-A545-D92A3F389684}">
      <dgm:prSet/>
      <dgm:spPr/>
      <dgm:t>
        <a:bodyPr/>
        <a:lstStyle/>
        <a:p>
          <a:endParaRPr lang="en-US"/>
        </a:p>
      </dgm:t>
    </dgm:pt>
    <dgm:pt modelId="{3687955D-B7F4-4234-A139-4C7E5D4461B8}" type="sibTrans" cxnId="{B3691E23-C3BD-4C6E-A545-D92A3F389684}">
      <dgm:prSet/>
      <dgm:spPr/>
      <dgm:t>
        <a:bodyPr/>
        <a:lstStyle/>
        <a:p>
          <a:endParaRPr lang="en-US"/>
        </a:p>
      </dgm:t>
    </dgm:pt>
    <dgm:pt modelId="{940934C8-42C3-4535-8535-FBA77BF15529}" type="pres">
      <dgm:prSet presAssocID="{AB13D42B-27F2-464D-B5DA-3A4D2AA6819D}" presName="linear" presStyleCnt="0">
        <dgm:presLayoutVars>
          <dgm:animLvl val="lvl"/>
          <dgm:resizeHandles val="exact"/>
        </dgm:presLayoutVars>
      </dgm:prSet>
      <dgm:spPr/>
    </dgm:pt>
    <dgm:pt modelId="{4E2D16A5-F95A-44E6-92D4-859EA7E7B1EA}" type="pres">
      <dgm:prSet presAssocID="{FADE76FA-DA82-4A11-8604-EB7CCC00B82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09F7BC7-B721-49CB-94D8-86CF03233AF4}" type="pres">
      <dgm:prSet presAssocID="{6EEAA721-7262-415C-BB8C-C9A30E9E92C7}" presName="spacer" presStyleCnt="0"/>
      <dgm:spPr/>
    </dgm:pt>
    <dgm:pt modelId="{353D2BC7-ED4F-4F73-AE76-2A10B80D528C}" type="pres">
      <dgm:prSet presAssocID="{00244F13-39F6-4C98-942B-33546961D2F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1F7504B-7AE3-490D-85F4-1C6BEA348F8C}" type="pres">
      <dgm:prSet presAssocID="{3683F290-F5C4-46A9-B805-9986B0DA17FF}" presName="spacer" presStyleCnt="0"/>
      <dgm:spPr/>
    </dgm:pt>
    <dgm:pt modelId="{3EB8C012-A2A4-4A8B-9EFE-9977E6537413}" type="pres">
      <dgm:prSet presAssocID="{4AE4F5B2-E9AC-4C4C-8301-796B7526D2E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AD08A14-F2E6-42E3-9217-10285FC809AC}" type="pres">
      <dgm:prSet presAssocID="{46BF450D-08DA-497D-A159-0FDA46A51FF3}" presName="spacer" presStyleCnt="0"/>
      <dgm:spPr/>
    </dgm:pt>
    <dgm:pt modelId="{1458DB60-088E-460A-B0B3-F3733B7BFA93}" type="pres">
      <dgm:prSet presAssocID="{79D5D255-6388-408B-A726-62EDE8ED582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89EF98D-1991-4365-BF25-3C6657DA81B6}" type="pres">
      <dgm:prSet presAssocID="{79D5D255-6388-408B-A726-62EDE8ED5821}" presName="childText" presStyleLbl="revTx" presStyleIdx="0" presStyleCnt="1">
        <dgm:presLayoutVars>
          <dgm:bulletEnabled val="1"/>
        </dgm:presLayoutVars>
      </dgm:prSet>
      <dgm:spPr/>
    </dgm:pt>
    <dgm:pt modelId="{C90A8D71-B9AE-482D-AFB6-12B4674BF4D1}" type="pres">
      <dgm:prSet presAssocID="{08B1DC26-19FE-406A-A663-9940134450B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5729702-FBBF-4887-A962-4B3E6B851E0F}" type="pres">
      <dgm:prSet presAssocID="{22FFB130-C7C7-444A-9833-D0D2CCF83ADF}" presName="spacer" presStyleCnt="0"/>
      <dgm:spPr/>
    </dgm:pt>
    <dgm:pt modelId="{176D7DE8-AC68-4A97-A316-F18766846AD1}" type="pres">
      <dgm:prSet presAssocID="{0CF67A5C-55F6-44AF-A7E5-19F0420E38B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1E48EEE-E632-49B5-B47F-ED3A22117F48}" type="pres">
      <dgm:prSet presAssocID="{30871ECC-7E61-452B-AAB5-AE9926824041}" presName="spacer" presStyleCnt="0"/>
      <dgm:spPr/>
    </dgm:pt>
    <dgm:pt modelId="{C45F7917-5EF1-4064-BAA9-027F59641E88}" type="pres">
      <dgm:prSet presAssocID="{6E213B3C-0CAA-4994-859E-4B46BA614E8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5126E02-658F-4CBC-B819-BBE17514D4B2}" type="presOf" srcId="{FADE76FA-DA82-4A11-8604-EB7CCC00B823}" destId="{4E2D16A5-F95A-44E6-92D4-859EA7E7B1EA}" srcOrd="0" destOrd="0" presId="urn:microsoft.com/office/officeart/2005/8/layout/vList2"/>
    <dgm:cxn modelId="{FC874913-EBC2-4762-A0A8-64483E187FE5}" type="presOf" srcId="{AB13D42B-27F2-464D-B5DA-3A4D2AA6819D}" destId="{940934C8-42C3-4535-8535-FBA77BF15529}" srcOrd="0" destOrd="0" presId="urn:microsoft.com/office/officeart/2005/8/layout/vList2"/>
    <dgm:cxn modelId="{97868E13-D771-4CEB-8B7E-C1BEA8779594}" srcId="{79D5D255-6388-408B-A726-62EDE8ED5821}" destId="{1FF1491C-0261-4429-BCE7-EDB5F35F3C7C}" srcOrd="2" destOrd="0" parTransId="{DA1E9925-4378-4BD5-879A-6EF57F56F3B3}" sibTransId="{BA56C933-A0F5-47D9-A514-12F66BBFF7D2}"/>
    <dgm:cxn modelId="{B3691E23-C3BD-4C6E-A545-D92A3F389684}" srcId="{AB13D42B-27F2-464D-B5DA-3A4D2AA6819D}" destId="{6E213B3C-0CAA-4994-859E-4B46BA614E8B}" srcOrd="6" destOrd="0" parTransId="{281DB7F3-0AF1-4A57-AB82-81216324B963}" sibTransId="{3687955D-B7F4-4234-A139-4C7E5D4461B8}"/>
    <dgm:cxn modelId="{552D7D2F-EB89-4521-9739-863A6F7EC183}" type="presOf" srcId="{0CF67A5C-55F6-44AF-A7E5-19F0420E38B8}" destId="{176D7DE8-AC68-4A97-A316-F18766846AD1}" srcOrd="0" destOrd="0" presId="urn:microsoft.com/office/officeart/2005/8/layout/vList2"/>
    <dgm:cxn modelId="{FD204E38-7986-4395-845B-B89134D5D45C}" srcId="{AB13D42B-27F2-464D-B5DA-3A4D2AA6819D}" destId="{4AE4F5B2-E9AC-4C4C-8301-796B7526D2EE}" srcOrd="2" destOrd="0" parTransId="{269A1229-2773-4EA8-8B08-C465DF862124}" sibTransId="{46BF450D-08DA-497D-A159-0FDA46A51FF3}"/>
    <dgm:cxn modelId="{6CBF955D-EE6A-484F-B945-4CC7DE49F939}" type="presOf" srcId="{6E213B3C-0CAA-4994-859E-4B46BA614E8B}" destId="{C45F7917-5EF1-4064-BAA9-027F59641E88}" srcOrd="0" destOrd="0" presId="urn:microsoft.com/office/officeart/2005/8/layout/vList2"/>
    <dgm:cxn modelId="{27084C41-61F1-45D4-AC7A-7FCCF2C73B95}" type="presOf" srcId="{79D5D255-6388-408B-A726-62EDE8ED5821}" destId="{1458DB60-088E-460A-B0B3-F3733B7BFA93}" srcOrd="0" destOrd="0" presId="urn:microsoft.com/office/officeart/2005/8/layout/vList2"/>
    <dgm:cxn modelId="{AAF8A141-EE27-47DA-AC54-D72FE4AB0506}" srcId="{79D5D255-6388-408B-A726-62EDE8ED5821}" destId="{E265EF53-0383-40C4-9F7C-6B46EDEB7E42}" srcOrd="0" destOrd="0" parTransId="{A0EBE614-D03A-46CA-A11C-9D7032F3C2D9}" sibTransId="{40375D00-6B6D-4B28-907E-8F053B3D2990}"/>
    <dgm:cxn modelId="{4D5DD464-6E49-45F5-B63B-7C1E97CF99E4}" srcId="{AB13D42B-27F2-464D-B5DA-3A4D2AA6819D}" destId="{FADE76FA-DA82-4A11-8604-EB7CCC00B823}" srcOrd="0" destOrd="0" parTransId="{C457B4E5-CB9C-4166-9D3A-4FFD4E4EB4A8}" sibTransId="{6EEAA721-7262-415C-BB8C-C9A30E9E92C7}"/>
    <dgm:cxn modelId="{D53D1E4C-C1BC-4FB9-A065-D53AE672AB7A}" srcId="{AB13D42B-27F2-464D-B5DA-3A4D2AA6819D}" destId="{79D5D255-6388-408B-A726-62EDE8ED5821}" srcOrd="3" destOrd="0" parTransId="{8035C45B-8373-4283-B363-C82836F2FB2A}" sibTransId="{A6F73A66-F914-466F-9607-C62C5F916615}"/>
    <dgm:cxn modelId="{CEBE4953-C50F-4C4D-A4E6-AEC873784D62}" type="presOf" srcId="{4AE4F5B2-E9AC-4C4C-8301-796B7526D2EE}" destId="{3EB8C012-A2A4-4A8B-9EFE-9977E6537413}" srcOrd="0" destOrd="0" presId="urn:microsoft.com/office/officeart/2005/8/layout/vList2"/>
    <dgm:cxn modelId="{E8229F79-7F5C-4B64-B73A-365A1D21A8C2}" srcId="{AB13D42B-27F2-464D-B5DA-3A4D2AA6819D}" destId="{00244F13-39F6-4C98-942B-33546961D2FF}" srcOrd="1" destOrd="0" parTransId="{FB5A6EA8-FFBC-4C93-9314-C8C383EC5D0D}" sibTransId="{3683F290-F5C4-46A9-B805-9986B0DA17FF}"/>
    <dgm:cxn modelId="{D72DB180-927B-4E97-9BB6-CA02EF292665}" type="presOf" srcId="{1FF1491C-0261-4429-BCE7-EDB5F35F3C7C}" destId="{889EF98D-1991-4365-BF25-3C6657DA81B6}" srcOrd="0" destOrd="2" presId="urn:microsoft.com/office/officeart/2005/8/layout/vList2"/>
    <dgm:cxn modelId="{BEF3158C-9666-4E1B-86A1-AA86944755BE}" srcId="{79D5D255-6388-408B-A726-62EDE8ED5821}" destId="{D88762E6-2D5B-4A9D-A1F8-10C46A4F2860}" srcOrd="1" destOrd="0" parTransId="{67D3D8D4-64A3-49D3-9A4E-2F434D3197A9}" sibTransId="{95A57983-F1FB-48F6-BCCD-70E2910C591D}"/>
    <dgm:cxn modelId="{FF696E9E-1CB3-4854-880F-ED457BD807B3}" type="presOf" srcId="{00244F13-39F6-4C98-942B-33546961D2FF}" destId="{353D2BC7-ED4F-4F73-AE76-2A10B80D528C}" srcOrd="0" destOrd="0" presId="urn:microsoft.com/office/officeart/2005/8/layout/vList2"/>
    <dgm:cxn modelId="{A6A858B0-2DF9-4536-8F02-21876A662E7F}" srcId="{AB13D42B-27F2-464D-B5DA-3A4D2AA6819D}" destId="{08B1DC26-19FE-406A-A663-9940134450B2}" srcOrd="4" destOrd="0" parTransId="{957EFE02-F281-44DE-BB92-9E26F7FBAFEF}" sibTransId="{22FFB130-C7C7-444A-9833-D0D2CCF83ADF}"/>
    <dgm:cxn modelId="{A2D73FC7-5134-40CD-AE99-9A132EE6A8BE}" type="presOf" srcId="{D88762E6-2D5B-4A9D-A1F8-10C46A4F2860}" destId="{889EF98D-1991-4365-BF25-3C6657DA81B6}" srcOrd="0" destOrd="1" presId="urn:microsoft.com/office/officeart/2005/8/layout/vList2"/>
    <dgm:cxn modelId="{8F949FF7-B68B-45F6-BEF5-FDDFDA5DF396}" srcId="{AB13D42B-27F2-464D-B5DA-3A4D2AA6819D}" destId="{0CF67A5C-55F6-44AF-A7E5-19F0420E38B8}" srcOrd="5" destOrd="0" parTransId="{1494ED6E-7A7F-4741-82BB-7FBBFC19A244}" sibTransId="{30871ECC-7E61-452B-AAB5-AE9926824041}"/>
    <dgm:cxn modelId="{CE81DEF7-D50C-4172-A479-FCEFCE31C894}" type="presOf" srcId="{E265EF53-0383-40C4-9F7C-6B46EDEB7E42}" destId="{889EF98D-1991-4365-BF25-3C6657DA81B6}" srcOrd="0" destOrd="0" presId="urn:microsoft.com/office/officeart/2005/8/layout/vList2"/>
    <dgm:cxn modelId="{864636F9-5651-4352-A87F-7749EC109C01}" type="presOf" srcId="{08B1DC26-19FE-406A-A663-9940134450B2}" destId="{C90A8D71-B9AE-482D-AFB6-12B4674BF4D1}" srcOrd="0" destOrd="0" presId="urn:microsoft.com/office/officeart/2005/8/layout/vList2"/>
    <dgm:cxn modelId="{66420D9B-F4C6-4BE3-B231-AFBC5D5F1AED}" type="presParOf" srcId="{940934C8-42C3-4535-8535-FBA77BF15529}" destId="{4E2D16A5-F95A-44E6-92D4-859EA7E7B1EA}" srcOrd="0" destOrd="0" presId="urn:microsoft.com/office/officeart/2005/8/layout/vList2"/>
    <dgm:cxn modelId="{52BDB87B-7D1A-4756-8B47-870A440B7CFE}" type="presParOf" srcId="{940934C8-42C3-4535-8535-FBA77BF15529}" destId="{509F7BC7-B721-49CB-94D8-86CF03233AF4}" srcOrd="1" destOrd="0" presId="urn:microsoft.com/office/officeart/2005/8/layout/vList2"/>
    <dgm:cxn modelId="{D3A79FA5-CE70-453B-A127-6680BDB44B86}" type="presParOf" srcId="{940934C8-42C3-4535-8535-FBA77BF15529}" destId="{353D2BC7-ED4F-4F73-AE76-2A10B80D528C}" srcOrd="2" destOrd="0" presId="urn:microsoft.com/office/officeart/2005/8/layout/vList2"/>
    <dgm:cxn modelId="{4343ABAD-A364-4440-8ACE-337311D62CC5}" type="presParOf" srcId="{940934C8-42C3-4535-8535-FBA77BF15529}" destId="{F1F7504B-7AE3-490D-85F4-1C6BEA348F8C}" srcOrd="3" destOrd="0" presId="urn:microsoft.com/office/officeart/2005/8/layout/vList2"/>
    <dgm:cxn modelId="{952C3EB1-D7B2-4C23-BF64-D1D45E58ABEF}" type="presParOf" srcId="{940934C8-42C3-4535-8535-FBA77BF15529}" destId="{3EB8C012-A2A4-4A8B-9EFE-9977E6537413}" srcOrd="4" destOrd="0" presId="urn:microsoft.com/office/officeart/2005/8/layout/vList2"/>
    <dgm:cxn modelId="{474BFB64-E684-4369-AC81-B9D74BE85E3A}" type="presParOf" srcId="{940934C8-42C3-4535-8535-FBA77BF15529}" destId="{AAD08A14-F2E6-42E3-9217-10285FC809AC}" srcOrd="5" destOrd="0" presId="urn:microsoft.com/office/officeart/2005/8/layout/vList2"/>
    <dgm:cxn modelId="{6F843C82-0CB4-4469-91A6-1CC76CA2BD77}" type="presParOf" srcId="{940934C8-42C3-4535-8535-FBA77BF15529}" destId="{1458DB60-088E-460A-B0B3-F3733B7BFA93}" srcOrd="6" destOrd="0" presId="urn:microsoft.com/office/officeart/2005/8/layout/vList2"/>
    <dgm:cxn modelId="{5FBDD171-717E-453E-8EF2-4B05B0690A7D}" type="presParOf" srcId="{940934C8-42C3-4535-8535-FBA77BF15529}" destId="{889EF98D-1991-4365-BF25-3C6657DA81B6}" srcOrd="7" destOrd="0" presId="urn:microsoft.com/office/officeart/2005/8/layout/vList2"/>
    <dgm:cxn modelId="{0F3E67A8-1AE9-47C1-B2EE-435D06AC35B6}" type="presParOf" srcId="{940934C8-42C3-4535-8535-FBA77BF15529}" destId="{C90A8D71-B9AE-482D-AFB6-12B4674BF4D1}" srcOrd="8" destOrd="0" presId="urn:microsoft.com/office/officeart/2005/8/layout/vList2"/>
    <dgm:cxn modelId="{E237C0A4-002B-42CA-B630-486FCBFDE981}" type="presParOf" srcId="{940934C8-42C3-4535-8535-FBA77BF15529}" destId="{95729702-FBBF-4887-A962-4B3E6B851E0F}" srcOrd="9" destOrd="0" presId="urn:microsoft.com/office/officeart/2005/8/layout/vList2"/>
    <dgm:cxn modelId="{B1DEDFE9-D284-4FC2-AFC6-0C7A79742919}" type="presParOf" srcId="{940934C8-42C3-4535-8535-FBA77BF15529}" destId="{176D7DE8-AC68-4A97-A316-F18766846AD1}" srcOrd="10" destOrd="0" presId="urn:microsoft.com/office/officeart/2005/8/layout/vList2"/>
    <dgm:cxn modelId="{761B2A8D-118A-4F62-A308-BBB2EECDD93B}" type="presParOf" srcId="{940934C8-42C3-4535-8535-FBA77BF15529}" destId="{41E48EEE-E632-49B5-B47F-ED3A22117F48}" srcOrd="11" destOrd="0" presId="urn:microsoft.com/office/officeart/2005/8/layout/vList2"/>
    <dgm:cxn modelId="{83801A6C-EFFB-4596-936B-D767609F89CD}" type="presParOf" srcId="{940934C8-42C3-4535-8535-FBA77BF15529}" destId="{C45F7917-5EF1-4064-BAA9-027F59641E8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3E91D9-18E2-45A6-86F2-685E829E10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226FB3-9C60-4F07-8B05-ADD6C991D981}">
      <dgm:prSet/>
      <dgm:spPr/>
      <dgm:t>
        <a:bodyPr/>
        <a:lstStyle/>
        <a:p>
          <a:pPr rtl="0"/>
          <a:r>
            <a:rPr lang="en-US"/>
            <a:t>Featureless headaches</a:t>
          </a:r>
        </a:p>
      </dgm:t>
    </dgm:pt>
    <dgm:pt modelId="{7C377A1A-42C5-421F-AE65-A88635FD5185}" type="parTrans" cxnId="{2C10CC31-3FC4-47A7-A8A3-596BB4754125}">
      <dgm:prSet/>
      <dgm:spPr/>
      <dgm:t>
        <a:bodyPr/>
        <a:lstStyle/>
        <a:p>
          <a:endParaRPr lang="en-US"/>
        </a:p>
      </dgm:t>
    </dgm:pt>
    <dgm:pt modelId="{CAF08CD7-832D-4916-A5B3-A5B0CCF05952}" type="sibTrans" cxnId="{2C10CC31-3FC4-47A7-A8A3-596BB4754125}">
      <dgm:prSet/>
      <dgm:spPr/>
      <dgm:t>
        <a:bodyPr/>
        <a:lstStyle/>
        <a:p>
          <a:endParaRPr lang="en-US"/>
        </a:p>
      </dgm:t>
    </dgm:pt>
    <dgm:pt modelId="{99E6F305-66E1-4F6C-A73C-E6D9492248C9}">
      <dgm:prSet/>
      <dgm:spPr/>
      <dgm:t>
        <a:bodyPr/>
        <a:lstStyle/>
        <a:p>
          <a:pPr rtl="0"/>
          <a:r>
            <a:rPr lang="en-US"/>
            <a:t>Defined by what they are not</a:t>
          </a:r>
        </a:p>
      </dgm:t>
    </dgm:pt>
    <dgm:pt modelId="{B4CD8D5E-BF06-48A2-B039-8D4BE2D8F740}" type="parTrans" cxnId="{358333AA-3633-4D1C-95C1-FF30F89E3898}">
      <dgm:prSet/>
      <dgm:spPr/>
      <dgm:t>
        <a:bodyPr/>
        <a:lstStyle/>
        <a:p>
          <a:endParaRPr lang="en-US"/>
        </a:p>
      </dgm:t>
    </dgm:pt>
    <dgm:pt modelId="{36DF1552-72C0-4F85-95AA-EEF6E84D1A19}" type="sibTrans" cxnId="{358333AA-3633-4D1C-95C1-FF30F89E3898}">
      <dgm:prSet/>
      <dgm:spPr/>
      <dgm:t>
        <a:bodyPr/>
        <a:lstStyle/>
        <a:p>
          <a:endParaRPr lang="en-US"/>
        </a:p>
      </dgm:t>
    </dgm:pt>
    <dgm:pt modelId="{7B4CA55B-A227-4689-896A-83156363B235}">
      <dgm:prSet/>
      <dgm:spPr/>
      <dgm:t>
        <a:bodyPr/>
        <a:lstStyle/>
        <a:p>
          <a:pPr rtl="0"/>
          <a:r>
            <a:rPr lang="en-US"/>
            <a:t>Not unilateral, not pounding, not severe, not aggravated by activity, no severe nausea or vomiting</a:t>
          </a:r>
        </a:p>
      </dgm:t>
    </dgm:pt>
    <dgm:pt modelId="{649A9206-FD5E-427F-9B9B-70C0926BE0A4}" type="parTrans" cxnId="{22557171-A607-4409-A4BE-0AB057B8C29C}">
      <dgm:prSet/>
      <dgm:spPr/>
      <dgm:t>
        <a:bodyPr/>
        <a:lstStyle/>
        <a:p>
          <a:endParaRPr lang="en-US"/>
        </a:p>
      </dgm:t>
    </dgm:pt>
    <dgm:pt modelId="{618ABBDD-7FE7-4627-8A93-11812EAC333A}" type="sibTrans" cxnId="{22557171-A607-4409-A4BE-0AB057B8C29C}">
      <dgm:prSet/>
      <dgm:spPr/>
      <dgm:t>
        <a:bodyPr/>
        <a:lstStyle/>
        <a:p>
          <a:endParaRPr lang="en-US"/>
        </a:p>
      </dgm:t>
    </dgm:pt>
    <dgm:pt modelId="{A3518D30-7805-4F7D-B8EA-DDD0F9DBF265}">
      <dgm:prSet/>
      <dgm:spPr/>
      <dgm:t>
        <a:bodyPr/>
        <a:lstStyle/>
        <a:p>
          <a:pPr rtl="0"/>
          <a:r>
            <a:rPr lang="en-US"/>
            <a:t>No prodrome or postdrome</a:t>
          </a:r>
        </a:p>
      </dgm:t>
    </dgm:pt>
    <dgm:pt modelId="{2D834A8D-B354-4BCB-86D5-CEB82CFC1BCF}" type="parTrans" cxnId="{F55F8CE2-BDA9-4DBB-8EFB-E82628C6DB14}">
      <dgm:prSet/>
      <dgm:spPr/>
      <dgm:t>
        <a:bodyPr/>
        <a:lstStyle/>
        <a:p>
          <a:endParaRPr lang="en-US"/>
        </a:p>
      </dgm:t>
    </dgm:pt>
    <dgm:pt modelId="{6207A3A3-1C81-43D0-9AA6-1E2858902089}" type="sibTrans" cxnId="{F55F8CE2-BDA9-4DBB-8EFB-E82628C6DB14}">
      <dgm:prSet/>
      <dgm:spPr/>
      <dgm:t>
        <a:bodyPr/>
        <a:lstStyle/>
        <a:p>
          <a:endParaRPr lang="en-US"/>
        </a:p>
      </dgm:t>
    </dgm:pt>
    <dgm:pt modelId="{CFA30592-B57C-412D-8401-B43F1E4855F8}">
      <dgm:prSet/>
      <dgm:spPr/>
      <dgm:t>
        <a:bodyPr/>
        <a:lstStyle/>
        <a:p>
          <a:pPr rtl="0"/>
          <a:r>
            <a:rPr lang="en-US"/>
            <a:t>Infrequent episodic vs frequent episodic vs chronic</a:t>
          </a:r>
        </a:p>
      </dgm:t>
    </dgm:pt>
    <dgm:pt modelId="{8A8454E3-FF06-40EB-95BA-F053F34478E6}" type="parTrans" cxnId="{2D500E4F-FB59-4FCC-AE5D-F5F73F598F71}">
      <dgm:prSet/>
      <dgm:spPr/>
      <dgm:t>
        <a:bodyPr/>
        <a:lstStyle/>
        <a:p>
          <a:endParaRPr lang="en-US"/>
        </a:p>
      </dgm:t>
    </dgm:pt>
    <dgm:pt modelId="{A8BBE3BA-6301-4937-B5EF-3B245F367020}" type="sibTrans" cxnId="{2D500E4F-FB59-4FCC-AE5D-F5F73F598F71}">
      <dgm:prSet/>
      <dgm:spPr/>
      <dgm:t>
        <a:bodyPr/>
        <a:lstStyle/>
        <a:p>
          <a:endParaRPr lang="en-US"/>
        </a:p>
      </dgm:t>
    </dgm:pt>
    <dgm:pt modelId="{47852EFC-C75C-4766-B26C-753E91985F1C}">
      <dgm:prSet/>
      <dgm:spPr/>
      <dgm:t>
        <a:bodyPr/>
        <a:lstStyle/>
        <a:p>
          <a:pPr rtl="0"/>
          <a:r>
            <a:rPr lang="en-US"/>
            <a:t>Can be difficult to differentiate chronic TTH from chronic migraine!</a:t>
          </a:r>
        </a:p>
      </dgm:t>
    </dgm:pt>
    <dgm:pt modelId="{B6094D7B-B724-4BEB-AA8A-285BCC9BBB65}" type="parTrans" cxnId="{56C6A1DE-CD1A-4536-804F-77B6A8C389D1}">
      <dgm:prSet/>
      <dgm:spPr/>
      <dgm:t>
        <a:bodyPr/>
        <a:lstStyle/>
        <a:p>
          <a:endParaRPr lang="en-US"/>
        </a:p>
      </dgm:t>
    </dgm:pt>
    <dgm:pt modelId="{67F89DF8-3376-49E3-9BEA-8FBF001A03C5}" type="sibTrans" cxnId="{56C6A1DE-CD1A-4536-804F-77B6A8C389D1}">
      <dgm:prSet/>
      <dgm:spPr/>
      <dgm:t>
        <a:bodyPr/>
        <a:lstStyle/>
        <a:p>
          <a:endParaRPr lang="en-US"/>
        </a:p>
      </dgm:t>
    </dgm:pt>
    <dgm:pt modelId="{72CE6053-2C88-4415-96BA-F1747703F430}" type="pres">
      <dgm:prSet presAssocID="{743E91D9-18E2-45A6-86F2-685E829E10E4}" presName="linear" presStyleCnt="0">
        <dgm:presLayoutVars>
          <dgm:animLvl val="lvl"/>
          <dgm:resizeHandles val="exact"/>
        </dgm:presLayoutVars>
      </dgm:prSet>
      <dgm:spPr/>
    </dgm:pt>
    <dgm:pt modelId="{6F05C241-6CCA-4E44-81EA-894F1BDDE844}" type="pres">
      <dgm:prSet presAssocID="{8C226FB3-9C60-4F07-8B05-ADD6C991D9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3736646-DCAC-4B0E-B5AB-0F0188A13C77}" type="pres">
      <dgm:prSet presAssocID="{CAF08CD7-832D-4916-A5B3-A5B0CCF05952}" presName="spacer" presStyleCnt="0"/>
      <dgm:spPr/>
    </dgm:pt>
    <dgm:pt modelId="{113CB639-6A56-44DE-915F-7AAC45340599}" type="pres">
      <dgm:prSet presAssocID="{99E6F305-66E1-4F6C-A73C-E6D9492248C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5225943-9C5D-42F5-9AC5-4EEA001F0A11}" type="pres">
      <dgm:prSet presAssocID="{99E6F305-66E1-4F6C-A73C-E6D9492248C9}" presName="childText" presStyleLbl="revTx" presStyleIdx="0" presStyleCnt="1">
        <dgm:presLayoutVars>
          <dgm:bulletEnabled val="1"/>
        </dgm:presLayoutVars>
      </dgm:prSet>
      <dgm:spPr/>
    </dgm:pt>
    <dgm:pt modelId="{C2CC5C65-1709-44AB-85C7-2A9DE266D34B}" type="pres">
      <dgm:prSet presAssocID="{CFA30592-B57C-412D-8401-B43F1E4855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EDBF738-F106-4CB8-B1C4-BF003CD3F26F}" type="pres">
      <dgm:prSet presAssocID="{A8BBE3BA-6301-4937-B5EF-3B245F367020}" presName="spacer" presStyleCnt="0"/>
      <dgm:spPr/>
    </dgm:pt>
    <dgm:pt modelId="{1A631DC3-8E97-4644-9EA5-DF5A969AB3EC}" type="pres">
      <dgm:prSet presAssocID="{47852EFC-C75C-4766-B26C-753E91985F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C3AF03-B733-495B-BCBE-60EBEC81858D}" type="presOf" srcId="{8C226FB3-9C60-4F07-8B05-ADD6C991D981}" destId="{6F05C241-6CCA-4E44-81EA-894F1BDDE844}" srcOrd="0" destOrd="0" presId="urn:microsoft.com/office/officeart/2005/8/layout/vList2"/>
    <dgm:cxn modelId="{2C10CC31-3FC4-47A7-A8A3-596BB4754125}" srcId="{743E91D9-18E2-45A6-86F2-685E829E10E4}" destId="{8C226FB3-9C60-4F07-8B05-ADD6C991D981}" srcOrd="0" destOrd="0" parTransId="{7C377A1A-42C5-421F-AE65-A88635FD5185}" sibTransId="{CAF08CD7-832D-4916-A5B3-A5B0CCF05952}"/>
    <dgm:cxn modelId="{1721F436-188B-4CC7-8D3F-E24E2ECBC51C}" type="presOf" srcId="{A3518D30-7805-4F7D-B8EA-DDD0F9DBF265}" destId="{E5225943-9C5D-42F5-9AC5-4EEA001F0A11}" srcOrd="0" destOrd="1" presId="urn:microsoft.com/office/officeart/2005/8/layout/vList2"/>
    <dgm:cxn modelId="{2D500E4F-FB59-4FCC-AE5D-F5F73F598F71}" srcId="{743E91D9-18E2-45A6-86F2-685E829E10E4}" destId="{CFA30592-B57C-412D-8401-B43F1E4855F8}" srcOrd="2" destOrd="0" parTransId="{8A8454E3-FF06-40EB-95BA-F053F34478E6}" sibTransId="{A8BBE3BA-6301-4937-B5EF-3B245F367020}"/>
    <dgm:cxn modelId="{22557171-A607-4409-A4BE-0AB057B8C29C}" srcId="{99E6F305-66E1-4F6C-A73C-E6D9492248C9}" destId="{7B4CA55B-A227-4689-896A-83156363B235}" srcOrd="0" destOrd="0" parTransId="{649A9206-FD5E-427F-9B9B-70C0926BE0A4}" sibTransId="{618ABBDD-7FE7-4627-8A93-11812EAC333A}"/>
    <dgm:cxn modelId="{1B2D2D8F-B766-488A-8D61-F02A26527EF3}" type="presOf" srcId="{99E6F305-66E1-4F6C-A73C-E6D9492248C9}" destId="{113CB639-6A56-44DE-915F-7AAC45340599}" srcOrd="0" destOrd="0" presId="urn:microsoft.com/office/officeart/2005/8/layout/vList2"/>
    <dgm:cxn modelId="{D2A537A9-8675-4393-9F2E-4A1AD85035BE}" type="presOf" srcId="{7B4CA55B-A227-4689-896A-83156363B235}" destId="{E5225943-9C5D-42F5-9AC5-4EEA001F0A11}" srcOrd="0" destOrd="0" presId="urn:microsoft.com/office/officeart/2005/8/layout/vList2"/>
    <dgm:cxn modelId="{358333AA-3633-4D1C-95C1-FF30F89E3898}" srcId="{743E91D9-18E2-45A6-86F2-685E829E10E4}" destId="{99E6F305-66E1-4F6C-A73C-E6D9492248C9}" srcOrd="1" destOrd="0" parTransId="{B4CD8D5E-BF06-48A2-B039-8D4BE2D8F740}" sibTransId="{36DF1552-72C0-4F85-95AA-EEF6E84D1A19}"/>
    <dgm:cxn modelId="{2ECCA2D4-01BF-4C41-A659-A78F8C64357F}" type="presOf" srcId="{743E91D9-18E2-45A6-86F2-685E829E10E4}" destId="{72CE6053-2C88-4415-96BA-F1747703F430}" srcOrd="0" destOrd="0" presId="urn:microsoft.com/office/officeart/2005/8/layout/vList2"/>
    <dgm:cxn modelId="{56C6A1DE-CD1A-4536-804F-77B6A8C389D1}" srcId="{743E91D9-18E2-45A6-86F2-685E829E10E4}" destId="{47852EFC-C75C-4766-B26C-753E91985F1C}" srcOrd="3" destOrd="0" parTransId="{B6094D7B-B724-4BEB-AA8A-285BCC9BBB65}" sibTransId="{67F89DF8-3376-49E3-9BEA-8FBF001A03C5}"/>
    <dgm:cxn modelId="{F55F8CE2-BDA9-4DBB-8EFB-E82628C6DB14}" srcId="{99E6F305-66E1-4F6C-A73C-E6D9492248C9}" destId="{A3518D30-7805-4F7D-B8EA-DDD0F9DBF265}" srcOrd="1" destOrd="0" parTransId="{2D834A8D-B354-4BCB-86D5-CEB82CFC1BCF}" sibTransId="{6207A3A3-1C81-43D0-9AA6-1E2858902089}"/>
    <dgm:cxn modelId="{FC4849EF-1F65-47B4-B807-C91CE790C8BF}" type="presOf" srcId="{47852EFC-C75C-4766-B26C-753E91985F1C}" destId="{1A631DC3-8E97-4644-9EA5-DF5A969AB3EC}" srcOrd="0" destOrd="0" presId="urn:microsoft.com/office/officeart/2005/8/layout/vList2"/>
    <dgm:cxn modelId="{22F365F4-B822-48E7-83B9-68A17E0853B6}" type="presOf" srcId="{CFA30592-B57C-412D-8401-B43F1E4855F8}" destId="{C2CC5C65-1709-44AB-85C7-2A9DE266D34B}" srcOrd="0" destOrd="0" presId="urn:microsoft.com/office/officeart/2005/8/layout/vList2"/>
    <dgm:cxn modelId="{1BD97416-085F-4801-BD18-379D9336E458}" type="presParOf" srcId="{72CE6053-2C88-4415-96BA-F1747703F430}" destId="{6F05C241-6CCA-4E44-81EA-894F1BDDE844}" srcOrd="0" destOrd="0" presId="urn:microsoft.com/office/officeart/2005/8/layout/vList2"/>
    <dgm:cxn modelId="{1AE2DDE9-1FED-419F-88AD-AA41512A6D4E}" type="presParOf" srcId="{72CE6053-2C88-4415-96BA-F1747703F430}" destId="{53736646-DCAC-4B0E-B5AB-0F0188A13C77}" srcOrd="1" destOrd="0" presId="urn:microsoft.com/office/officeart/2005/8/layout/vList2"/>
    <dgm:cxn modelId="{48E23AA2-1545-4B5C-A038-E7E8474D850A}" type="presParOf" srcId="{72CE6053-2C88-4415-96BA-F1747703F430}" destId="{113CB639-6A56-44DE-915F-7AAC45340599}" srcOrd="2" destOrd="0" presId="urn:microsoft.com/office/officeart/2005/8/layout/vList2"/>
    <dgm:cxn modelId="{890C0B13-2CD6-43F8-BA9A-0AC3613E0405}" type="presParOf" srcId="{72CE6053-2C88-4415-96BA-F1747703F430}" destId="{E5225943-9C5D-42F5-9AC5-4EEA001F0A11}" srcOrd="3" destOrd="0" presId="urn:microsoft.com/office/officeart/2005/8/layout/vList2"/>
    <dgm:cxn modelId="{6754BC7A-936D-4351-ACB5-2BC7EC1F4009}" type="presParOf" srcId="{72CE6053-2C88-4415-96BA-F1747703F430}" destId="{C2CC5C65-1709-44AB-85C7-2A9DE266D34B}" srcOrd="4" destOrd="0" presId="urn:microsoft.com/office/officeart/2005/8/layout/vList2"/>
    <dgm:cxn modelId="{58D7EF99-AFFB-4B1D-B6C7-0D8CF8A6E0C9}" type="presParOf" srcId="{72CE6053-2C88-4415-96BA-F1747703F430}" destId="{DEDBF738-F106-4CB8-B1C4-BF003CD3F26F}" srcOrd="5" destOrd="0" presId="urn:microsoft.com/office/officeart/2005/8/layout/vList2"/>
    <dgm:cxn modelId="{D69349EE-A755-435E-B063-4DF5C2D059CE}" type="presParOf" srcId="{72CE6053-2C88-4415-96BA-F1747703F430}" destId="{1A631DC3-8E97-4644-9EA5-DF5A969AB3E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DC3086-0B71-4BDD-9513-56AF740D40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E1EEF6-76F4-48E0-BDAD-A8AC5499575E}">
      <dgm:prSet/>
      <dgm:spPr/>
      <dgm:t>
        <a:bodyPr/>
        <a:lstStyle/>
        <a:p>
          <a:pPr rtl="0"/>
          <a:r>
            <a:rPr lang="en-US"/>
            <a:t>Severe </a:t>
          </a:r>
          <a:r>
            <a:rPr lang="en-US" b="1"/>
            <a:t>unilateral</a:t>
          </a:r>
          <a:r>
            <a:rPr lang="en-US"/>
            <a:t> headaches with </a:t>
          </a:r>
          <a:r>
            <a:rPr lang="en-US" b="1"/>
            <a:t>unilateral</a:t>
          </a:r>
          <a:r>
            <a:rPr lang="en-US"/>
            <a:t> cranial autonomic symptoms</a:t>
          </a:r>
        </a:p>
      </dgm:t>
    </dgm:pt>
    <dgm:pt modelId="{BE2BDA09-ED9B-4B4A-BC63-F4EF5803ACD5}" type="parTrans" cxnId="{4A42C670-3660-4E15-ACEA-48DF8BCEB2FD}">
      <dgm:prSet/>
      <dgm:spPr/>
      <dgm:t>
        <a:bodyPr/>
        <a:lstStyle/>
        <a:p>
          <a:endParaRPr lang="en-US"/>
        </a:p>
      </dgm:t>
    </dgm:pt>
    <dgm:pt modelId="{FD8F8EE0-B374-46CD-B7D6-C69B5DD7B933}" type="sibTrans" cxnId="{4A42C670-3660-4E15-ACEA-48DF8BCEB2FD}">
      <dgm:prSet/>
      <dgm:spPr/>
      <dgm:t>
        <a:bodyPr/>
        <a:lstStyle/>
        <a:p>
          <a:endParaRPr lang="en-US"/>
        </a:p>
      </dgm:t>
    </dgm:pt>
    <dgm:pt modelId="{3159943F-D8A5-491D-8AEB-D0F4BB5EFD2B}">
      <dgm:prSet/>
      <dgm:spPr/>
      <dgm:t>
        <a:bodyPr/>
        <a:lstStyle/>
        <a:p>
          <a:pPr rtl="0"/>
          <a:r>
            <a:rPr lang="en-US" dirty="0"/>
            <a:t>Conjunctival inflammation, tearing, nasal congestion, rhinorrhea, eyelid edema, facial sweating, ear fullness, </a:t>
          </a:r>
          <a:r>
            <a:rPr lang="en-US" dirty="0" err="1"/>
            <a:t>miosis</a:t>
          </a:r>
          <a:r>
            <a:rPr lang="en-US" dirty="0"/>
            <a:t>, ptosis</a:t>
          </a:r>
        </a:p>
      </dgm:t>
    </dgm:pt>
    <dgm:pt modelId="{62CAB372-41D4-457C-A912-933392A244F3}" type="parTrans" cxnId="{39498585-F98D-47E6-BE2F-FA76710AFAFE}">
      <dgm:prSet/>
      <dgm:spPr/>
      <dgm:t>
        <a:bodyPr/>
        <a:lstStyle/>
        <a:p>
          <a:endParaRPr lang="en-US"/>
        </a:p>
      </dgm:t>
    </dgm:pt>
    <dgm:pt modelId="{1165D26A-8BA2-4B7C-B7C5-A6E9710FF9FE}" type="sibTrans" cxnId="{39498585-F98D-47E6-BE2F-FA76710AFAFE}">
      <dgm:prSet/>
      <dgm:spPr/>
      <dgm:t>
        <a:bodyPr/>
        <a:lstStyle/>
        <a:p>
          <a:endParaRPr lang="en-US"/>
        </a:p>
      </dgm:t>
    </dgm:pt>
    <dgm:pt modelId="{EC44586E-7A39-4180-9589-2B28C69AC301}">
      <dgm:prSet/>
      <dgm:spPr/>
      <dgm:t>
        <a:bodyPr/>
        <a:lstStyle/>
        <a:p>
          <a:pPr rtl="0"/>
          <a:r>
            <a:rPr lang="en-US" dirty="0"/>
            <a:t>All have episodic/remitting vs chronic/unremitting forms</a:t>
          </a:r>
        </a:p>
      </dgm:t>
    </dgm:pt>
    <dgm:pt modelId="{E98470DA-84BE-4DD3-B7C1-7F58B7F0DB99}" type="parTrans" cxnId="{9E0F73B1-F2A8-47C5-A8E7-7EB501FEB3AC}">
      <dgm:prSet/>
      <dgm:spPr/>
      <dgm:t>
        <a:bodyPr/>
        <a:lstStyle/>
        <a:p>
          <a:endParaRPr lang="en-US"/>
        </a:p>
      </dgm:t>
    </dgm:pt>
    <dgm:pt modelId="{FEEBCBB5-8CCA-4A29-9945-05D07DC31BF1}" type="sibTrans" cxnId="{9E0F73B1-F2A8-47C5-A8E7-7EB501FEB3AC}">
      <dgm:prSet/>
      <dgm:spPr/>
      <dgm:t>
        <a:bodyPr/>
        <a:lstStyle/>
        <a:p>
          <a:endParaRPr lang="en-US"/>
        </a:p>
      </dgm:t>
    </dgm:pt>
    <dgm:pt modelId="{5098E60F-0D0F-4176-8B61-FF24BFE463A1}">
      <dgm:prSet/>
      <dgm:spPr/>
      <dgm:t>
        <a:bodyPr/>
        <a:lstStyle/>
        <a:p>
          <a:pPr rtl="0"/>
          <a:r>
            <a:rPr lang="en-US"/>
            <a:t>Look for patterns</a:t>
          </a:r>
        </a:p>
      </dgm:t>
    </dgm:pt>
    <dgm:pt modelId="{0B33FC56-1586-4BE5-8D25-9AB8DAA782CC}" type="parTrans" cxnId="{0E34A3C2-9330-445F-A085-A50E49090523}">
      <dgm:prSet/>
      <dgm:spPr/>
      <dgm:t>
        <a:bodyPr/>
        <a:lstStyle/>
        <a:p>
          <a:endParaRPr lang="en-US"/>
        </a:p>
      </dgm:t>
    </dgm:pt>
    <dgm:pt modelId="{4FDAA3E1-64E1-4C43-8340-DC3A4E26D57A}" type="sibTrans" cxnId="{0E34A3C2-9330-445F-A085-A50E49090523}">
      <dgm:prSet/>
      <dgm:spPr/>
      <dgm:t>
        <a:bodyPr/>
        <a:lstStyle/>
        <a:p>
          <a:endParaRPr lang="en-US"/>
        </a:p>
      </dgm:t>
    </dgm:pt>
    <dgm:pt modelId="{8FC4CBEF-875C-48C8-A8FC-7953E2E2949C}">
      <dgm:prSet/>
      <dgm:spPr/>
      <dgm:t>
        <a:bodyPr/>
        <a:lstStyle/>
        <a:p>
          <a:pPr rtl="0"/>
          <a:r>
            <a:rPr lang="en-US" dirty="0"/>
            <a:t>Length of attacks</a:t>
          </a:r>
        </a:p>
      </dgm:t>
    </dgm:pt>
    <dgm:pt modelId="{C06DAD05-B02B-465C-A0C1-A575D78BD934}" type="parTrans" cxnId="{4162E5E6-7478-408C-9466-110A2A0F950A}">
      <dgm:prSet/>
      <dgm:spPr/>
      <dgm:t>
        <a:bodyPr/>
        <a:lstStyle/>
        <a:p>
          <a:endParaRPr lang="en-US"/>
        </a:p>
      </dgm:t>
    </dgm:pt>
    <dgm:pt modelId="{84EA31B6-E3B2-43FC-B8BD-75441599B42A}" type="sibTrans" cxnId="{4162E5E6-7478-408C-9466-110A2A0F950A}">
      <dgm:prSet/>
      <dgm:spPr/>
      <dgm:t>
        <a:bodyPr/>
        <a:lstStyle/>
        <a:p>
          <a:endParaRPr lang="en-US"/>
        </a:p>
      </dgm:t>
    </dgm:pt>
    <dgm:pt modelId="{787FDFF9-573D-44CC-91F3-600EB38629A9}">
      <dgm:prSet/>
      <dgm:spPr/>
      <dgm:t>
        <a:bodyPr/>
        <a:lstStyle/>
        <a:p>
          <a:pPr rtl="0"/>
          <a:r>
            <a:rPr lang="en-US"/>
            <a:t>Frequency of attacks</a:t>
          </a:r>
        </a:p>
      </dgm:t>
    </dgm:pt>
    <dgm:pt modelId="{5D764493-34C3-49BF-96F2-5E3DCF5554A9}" type="parTrans" cxnId="{B3BF5EDB-9482-4331-99C0-283612565074}">
      <dgm:prSet/>
      <dgm:spPr/>
      <dgm:t>
        <a:bodyPr/>
        <a:lstStyle/>
        <a:p>
          <a:endParaRPr lang="en-US"/>
        </a:p>
      </dgm:t>
    </dgm:pt>
    <dgm:pt modelId="{0732938E-07F4-4E6F-817D-259003E56B25}" type="sibTrans" cxnId="{B3BF5EDB-9482-4331-99C0-283612565074}">
      <dgm:prSet/>
      <dgm:spPr/>
      <dgm:t>
        <a:bodyPr/>
        <a:lstStyle/>
        <a:p>
          <a:endParaRPr lang="en-US"/>
        </a:p>
      </dgm:t>
    </dgm:pt>
    <dgm:pt modelId="{83DEC247-9EA4-4782-A271-3C0BFF4F85F7}">
      <dgm:prSet/>
      <dgm:spPr/>
      <dgm:t>
        <a:bodyPr/>
        <a:lstStyle/>
        <a:p>
          <a:pPr rtl="0"/>
          <a:r>
            <a:rPr lang="en-US"/>
            <a:t>Timing of attacks</a:t>
          </a:r>
        </a:p>
      </dgm:t>
    </dgm:pt>
    <dgm:pt modelId="{7D65A892-FF01-4762-AEAB-E1D7D458FE75}" type="parTrans" cxnId="{A83293F3-2A65-4EE2-B591-B686B140453F}">
      <dgm:prSet/>
      <dgm:spPr/>
      <dgm:t>
        <a:bodyPr/>
        <a:lstStyle/>
        <a:p>
          <a:endParaRPr lang="en-US"/>
        </a:p>
      </dgm:t>
    </dgm:pt>
    <dgm:pt modelId="{9D00B1BD-1CE4-4CDC-B35B-48D82CBBB6A4}" type="sibTrans" cxnId="{A83293F3-2A65-4EE2-B591-B686B140453F}">
      <dgm:prSet/>
      <dgm:spPr/>
      <dgm:t>
        <a:bodyPr/>
        <a:lstStyle/>
        <a:p>
          <a:endParaRPr lang="en-US"/>
        </a:p>
      </dgm:t>
    </dgm:pt>
    <dgm:pt modelId="{1EEBBA27-0BA1-4E4B-971D-3DF63FFAF183}">
      <dgm:prSet/>
      <dgm:spPr/>
      <dgm:t>
        <a:bodyPr/>
        <a:lstStyle/>
        <a:p>
          <a:pPr rtl="0"/>
          <a:r>
            <a:rPr lang="en-US"/>
            <a:t>Seasonal variation?</a:t>
          </a:r>
        </a:p>
      </dgm:t>
    </dgm:pt>
    <dgm:pt modelId="{8A770297-89A6-4403-B67F-0CAB7DA7E3FA}" type="parTrans" cxnId="{8DED9CE9-FBE3-4FDF-AE46-7E2987A8474F}">
      <dgm:prSet/>
      <dgm:spPr/>
      <dgm:t>
        <a:bodyPr/>
        <a:lstStyle/>
        <a:p>
          <a:endParaRPr lang="en-US"/>
        </a:p>
      </dgm:t>
    </dgm:pt>
    <dgm:pt modelId="{A6E7D91B-F069-47D6-ABB4-0B078D934DA7}" type="sibTrans" cxnId="{8DED9CE9-FBE3-4FDF-AE46-7E2987A8474F}">
      <dgm:prSet/>
      <dgm:spPr/>
      <dgm:t>
        <a:bodyPr/>
        <a:lstStyle/>
        <a:p>
          <a:endParaRPr lang="en-US"/>
        </a:p>
      </dgm:t>
    </dgm:pt>
    <dgm:pt modelId="{824B26DC-B7BF-4090-AD3A-0D47FA0AE857}">
      <dgm:prSet/>
      <dgm:spPr/>
      <dgm:t>
        <a:bodyPr/>
        <a:lstStyle/>
        <a:p>
          <a:pPr rtl="0"/>
          <a:r>
            <a:rPr lang="en-US" dirty="0"/>
            <a:t>Response to indomethacin</a:t>
          </a:r>
        </a:p>
      </dgm:t>
    </dgm:pt>
    <dgm:pt modelId="{EF2A9B38-3468-43AF-B0B8-FE29CEC5E60B}" type="parTrans" cxnId="{6DBFDDDE-4696-4E3A-9C87-7BB31FD843AC}">
      <dgm:prSet/>
      <dgm:spPr/>
      <dgm:t>
        <a:bodyPr/>
        <a:lstStyle/>
        <a:p>
          <a:endParaRPr lang="en-US"/>
        </a:p>
      </dgm:t>
    </dgm:pt>
    <dgm:pt modelId="{FD8D63E4-2ACF-4C8F-BEAB-B36B357BE8DD}" type="sibTrans" cxnId="{6DBFDDDE-4696-4E3A-9C87-7BB31FD843AC}">
      <dgm:prSet/>
      <dgm:spPr/>
      <dgm:t>
        <a:bodyPr/>
        <a:lstStyle/>
        <a:p>
          <a:endParaRPr lang="en-US"/>
        </a:p>
      </dgm:t>
    </dgm:pt>
    <dgm:pt modelId="{A1055F80-AC5D-4EBC-A629-D607376391D0}">
      <dgm:prSet/>
      <dgm:spPr/>
      <dgm:t>
        <a:bodyPr/>
        <a:lstStyle/>
        <a:p>
          <a:pPr rtl="0"/>
          <a:r>
            <a:rPr lang="en-US" dirty="0"/>
            <a:t>Restlessness!</a:t>
          </a:r>
        </a:p>
      </dgm:t>
    </dgm:pt>
    <dgm:pt modelId="{73F626FA-B3CA-4421-8EEF-A0619C174850}" type="parTrans" cxnId="{908EFF2A-16AC-47E8-9952-D3C46582897E}">
      <dgm:prSet/>
      <dgm:spPr/>
    </dgm:pt>
    <dgm:pt modelId="{528475D4-4991-4D64-9388-0FC59888617D}" type="sibTrans" cxnId="{908EFF2A-16AC-47E8-9952-D3C46582897E}">
      <dgm:prSet/>
      <dgm:spPr/>
    </dgm:pt>
    <dgm:pt modelId="{CE941130-48C3-4030-9C77-2F38D4888553}">
      <dgm:prSet/>
      <dgm:spPr/>
      <dgm:t>
        <a:bodyPr/>
        <a:lstStyle/>
        <a:p>
          <a:pPr rtl="0"/>
          <a:r>
            <a:rPr lang="en-US" dirty="0"/>
            <a:t>Unilateral pain in orbital, supraorbital, or temporal regions </a:t>
          </a:r>
        </a:p>
      </dgm:t>
    </dgm:pt>
    <dgm:pt modelId="{88C0B730-6B95-4A26-B1C8-12D9E6B410FE}" type="parTrans" cxnId="{70DB34FE-DAA6-4A1E-8A33-72C1FAB965D7}">
      <dgm:prSet/>
      <dgm:spPr/>
    </dgm:pt>
    <dgm:pt modelId="{CD649EAE-3850-42DC-ACB3-3257AF06F122}" type="sibTrans" cxnId="{70DB34FE-DAA6-4A1E-8A33-72C1FAB965D7}">
      <dgm:prSet/>
      <dgm:spPr/>
    </dgm:pt>
    <dgm:pt modelId="{F9E291CE-1907-4664-A0F6-8A35EB7BBCFD}" type="pres">
      <dgm:prSet presAssocID="{02DC3086-0B71-4BDD-9513-56AF740D40B5}" presName="linear" presStyleCnt="0">
        <dgm:presLayoutVars>
          <dgm:animLvl val="lvl"/>
          <dgm:resizeHandles val="exact"/>
        </dgm:presLayoutVars>
      </dgm:prSet>
      <dgm:spPr/>
    </dgm:pt>
    <dgm:pt modelId="{B7806004-7398-40B4-81F2-A3686E44231D}" type="pres">
      <dgm:prSet presAssocID="{5AE1EEF6-76F4-48E0-BDAD-A8AC549957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02F35E2-8505-487D-980A-5D127E718C38}" type="pres">
      <dgm:prSet presAssocID="{5AE1EEF6-76F4-48E0-BDAD-A8AC5499575E}" presName="childText" presStyleLbl="revTx" presStyleIdx="0" presStyleCnt="2">
        <dgm:presLayoutVars>
          <dgm:bulletEnabled val="1"/>
        </dgm:presLayoutVars>
      </dgm:prSet>
      <dgm:spPr/>
    </dgm:pt>
    <dgm:pt modelId="{E87A1E73-0D57-4795-ABE1-A7C6CB3CF5DB}" type="pres">
      <dgm:prSet presAssocID="{5098E60F-0D0F-4176-8B61-FF24BFE463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0EBCA2C-5D5A-4482-A378-D5015765CF46}" type="pres">
      <dgm:prSet presAssocID="{5098E60F-0D0F-4176-8B61-FF24BFE463A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CC30E06-C214-4D6D-B559-B75E82497C9D}" type="presOf" srcId="{83DEC247-9EA4-4782-A271-3C0BFF4F85F7}" destId="{80EBCA2C-5D5A-4482-A378-D5015765CF46}" srcOrd="0" destOrd="3" presId="urn:microsoft.com/office/officeart/2005/8/layout/vList2"/>
    <dgm:cxn modelId="{81CE110B-57A9-432B-866F-A18147D943C8}" type="presOf" srcId="{1EEBBA27-0BA1-4E4B-971D-3DF63FFAF183}" destId="{80EBCA2C-5D5A-4482-A378-D5015765CF46}" srcOrd="0" destOrd="4" presId="urn:microsoft.com/office/officeart/2005/8/layout/vList2"/>
    <dgm:cxn modelId="{908EFF2A-16AC-47E8-9952-D3C46582897E}" srcId="{5098E60F-0D0F-4176-8B61-FF24BFE463A1}" destId="{A1055F80-AC5D-4EBC-A629-D607376391D0}" srcOrd="4" destOrd="0" parTransId="{73F626FA-B3CA-4421-8EEF-A0619C174850}" sibTransId="{528475D4-4991-4D64-9388-0FC59888617D}"/>
    <dgm:cxn modelId="{33DB352B-59D5-4455-BF12-DD5226D64C3E}" type="presOf" srcId="{5098E60F-0D0F-4176-8B61-FF24BFE463A1}" destId="{E87A1E73-0D57-4795-ABE1-A7C6CB3CF5DB}" srcOrd="0" destOrd="0" presId="urn:microsoft.com/office/officeart/2005/8/layout/vList2"/>
    <dgm:cxn modelId="{DC952D3B-9B47-4D84-AE06-342FB9071F7F}" type="presOf" srcId="{3159943F-D8A5-491D-8AEB-D0F4BB5EFD2B}" destId="{D02F35E2-8505-487D-980A-5D127E718C38}" srcOrd="0" destOrd="0" presId="urn:microsoft.com/office/officeart/2005/8/layout/vList2"/>
    <dgm:cxn modelId="{AD40AE48-67EE-4FB2-A7C4-0CB5575A27D9}" type="presOf" srcId="{824B26DC-B7BF-4090-AD3A-0D47FA0AE857}" destId="{80EBCA2C-5D5A-4482-A378-D5015765CF46}" srcOrd="0" destOrd="5" presId="urn:microsoft.com/office/officeart/2005/8/layout/vList2"/>
    <dgm:cxn modelId="{8889CB49-F658-4647-9B40-DC90E0736597}" type="presOf" srcId="{8FC4CBEF-875C-48C8-A8FC-7953E2E2949C}" destId="{80EBCA2C-5D5A-4482-A378-D5015765CF46}" srcOrd="0" destOrd="1" presId="urn:microsoft.com/office/officeart/2005/8/layout/vList2"/>
    <dgm:cxn modelId="{4A42C670-3660-4E15-ACEA-48DF8BCEB2FD}" srcId="{02DC3086-0B71-4BDD-9513-56AF740D40B5}" destId="{5AE1EEF6-76F4-48E0-BDAD-A8AC5499575E}" srcOrd="0" destOrd="0" parTransId="{BE2BDA09-ED9B-4B4A-BC63-F4EF5803ACD5}" sibTransId="{FD8F8EE0-B374-46CD-B7D6-C69B5DD7B933}"/>
    <dgm:cxn modelId="{B0846852-D051-425E-A1BF-8631E3CCBA38}" type="presOf" srcId="{EC44586E-7A39-4180-9589-2B28C69AC301}" destId="{D02F35E2-8505-487D-980A-5D127E718C38}" srcOrd="0" destOrd="1" presId="urn:microsoft.com/office/officeart/2005/8/layout/vList2"/>
    <dgm:cxn modelId="{FBB2F578-269F-45D5-A06E-8710E5FC797C}" type="presOf" srcId="{5AE1EEF6-76F4-48E0-BDAD-A8AC5499575E}" destId="{B7806004-7398-40B4-81F2-A3686E44231D}" srcOrd="0" destOrd="0" presId="urn:microsoft.com/office/officeart/2005/8/layout/vList2"/>
    <dgm:cxn modelId="{39498585-F98D-47E6-BE2F-FA76710AFAFE}" srcId="{5AE1EEF6-76F4-48E0-BDAD-A8AC5499575E}" destId="{3159943F-D8A5-491D-8AEB-D0F4BB5EFD2B}" srcOrd="0" destOrd="0" parTransId="{62CAB372-41D4-457C-A912-933392A244F3}" sibTransId="{1165D26A-8BA2-4B7C-B7C5-A6E9710FF9FE}"/>
    <dgm:cxn modelId="{2D976587-E2D5-449B-9E1D-71716A4AF1A8}" type="presOf" srcId="{A1055F80-AC5D-4EBC-A629-D607376391D0}" destId="{80EBCA2C-5D5A-4482-A378-D5015765CF46}" srcOrd="0" destOrd="6" presId="urn:microsoft.com/office/officeart/2005/8/layout/vList2"/>
    <dgm:cxn modelId="{9E0F73B1-F2A8-47C5-A8E7-7EB501FEB3AC}" srcId="{5AE1EEF6-76F4-48E0-BDAD-A8AC5499575E}" destId="{EC44586E-7A39-4180-9589-2B28C69AC301}" srcOrd="1" destOrd="0" parTransId="{E98470DA-84BE-4DD3-B7C1-7F58B7F0DB99}" sibTransId="{FEEBCBB5-8CCA-4A29-9945-05D07DC31BF1}"/>
    <dgm:cxn modelId="{42D53BB2-25AF-4D60-96F6-9A67B3A026F4}" type="presOf" srcId="{787FDFF9-573D-44CC-91F3-600EB38629A9}" destId="{80EBCA2C-5D5A-4482-A378-D5015765CF46}" srcOrd="0" destOrd="2" presId="urn:microsoft.com/office/officeart/2005/8/layout/vList2"/>
    <dgm:cxn modelId="{052866B6-A45A-4C71-8324-D469E5457703}" type="presOf" srcId="{02DC3086-0B71-4BDD-9513-56AF740D40B5}" destId="{F9E291CE-1907-4664-A0F6-8A35EB7BBCFD}" srcOrd="0" destOrd="0" presId="urn:microsoft.com/office/officeart/2005/8/layout/vList2"/>
    <dgm:cxn modelId="{672709C2-DB01-4CA8-A217-BA04851167F2}" type="presOf" srcId="{CE941130-48C3-4030-9C77-2F38D4888553}" destId="{80EBCA2C-5D5A-4482-A378-D5015765CF46}" srcOrd="0" destOrd="0" presId="urn:microsoft.com/office/officeart/2005/8/layout/vList2"/>
    <dgm:cxn modelId="{0E34A3C2-9330-445F-A085-A50E49090523}" srcId="{02DC3086-0B71-4BDD-9513-56AF740D40B5}" destId="{5098E60F-0D0F-4176-8B61-FF24BFE463A1}" srcOrd="1" destOrd="0" parTransId="{0B33FC56-1586-4BE5-8D25-9AB8DAA782CC}" sibTransId="{4FDAA3E1-64E1-4C43-8340-DC3A4E26D57A}"/>
    <dgm:cxn modelId="{B3BF5EDB-9482-4331-99C0-283612565074}" srcId="{5098E60F-0D0F-4176-8B61-FF24BFE463A1}" destId="{787FDFF9-573D-44CC-91F3-600EB38629A9}" srcOrd="2" destOrd="0" parTransId="{5D764493-34C3-49BF-96F2-5E3DCF5554A9}" sibTransId="{0732938E-07F4-4E6F-817D-259003E56B25}"/>
    <dgm:cxn modelId="{6DBFDDDE-4696-4E3A-9C87-7BB31FD843AC}" srcId="{5098E60F-0D0F-4176-8B61-FF24BFE463A1}" destId="{824B26DC-B7BF-4090-AD3A-0D47FA0AE857}" srcOrd="3" destOrd="0" parTransId="{EF2A9B38-3468-43AF-B0B8-FE29CEC5E60B}" sibTransId="{FD8D63E4-2ACF-4C8F-BEAB-B36B357BE8DD}"/>
    <dgm:cxn modelId="{4162E5E6-7478-408C-9466-110A2A0F950A}" srcId="{5098E60F-0D0F-4176-8B61-FF24BFE463A1}" destId="{8FC4CBEF-875C-48C8-A8FC-7953E2E2949C}" srcOrd="1" destOrd="0" parTransId="{C06DAD05-B02B-465C-A0C1-A575D78BD934}" sibTransId="{84EA31B6-E3B2-43FC-B8BD-75441599B42A}"/>
    <dgm:cxn modelId="{8DED9CE9-FBE3-4FDF-AE46-7E2987A8474F}" srcId="{787FDFF9-573D-44CC-91F3-600EB38629A9}" destId="{1EEBBA27-0BA1-4E4B-971D-3DF63FFAF183}" srcOrd="1" destOrd="0" parTransId="{8A770297-89A6-4403-B67F-0CAB7DA7E3FA}" sibTransId="{A6E7D91B-F069-47D6-ABB4-0B078D934DA7}"/>
    <dgm:cxn modelId="{A83293F3-2A65-4EE2-B591-B686B140453F}" srcId="{787FDFF9-573D-44CC-91F3-600EB38629A9}" destId="{83DEC247-9EA4-4782-A271-3C0BFF4F85F7}" srcOrd="0" destOrd="0" parTransId="{7D65A892-FF01-4762-AEAB-E1D7D458FE75}" sibTransId="{9D00B1BD-1CE4-4CDC-B35B-48D82CBBB6A4}"/>
    <dgm:cxn modelId="{70DB34FE-DAA6-4A1E-8A33-72C1FAB965D7}" srcId="{5098E60F-0D0F-4176-8B61-FF24BFE463A1}" destId="{CE941130-48C3-4030-9C77-2F38D4888553}" srcOrd="0" destOrd="0" parTransId="{88C0B730-6B95-4A26-B1C8-12D9E6B410FE}" sibTransId="{CD649EAE-3850-42DC-ACB3-3257AF06F122}"/>
    <dgm:cxn modelId="{BF557011-8772-425A-A6DA-0C78681F5965}" type="presParOf" srcId="{F9E291CE-1907-4664-A0F6-8A35EB7BBCFD}" destId="{B7806004-7398-40B4-81F2-A3686E44231D}" srcOrd="0" destOrd="0" presId="urn:microsoft.com/office/officeart/2005/8/layout/vList2"/>
    <dgm:cxn modelId="{57A3DC25-895E-4FAE-983E-3579642DD0BF}" type="presParOf" srcId="{F9E291CE-1907-4664-A0F6-8A35EB7BBCFD}" destId="{D02F35E2-8505-487D-980A-5D127E718C38}" srcOrd="1" destOrd="0" presId="urn:microsoft.com/office/officeart/2005/8/layout/vList2"/>
    <dgm:cxn modelId="{B17B21AA-230C-44CD-AD43-3E650312CAE9}" type="presParOf" srcId="{F9E291CE-1907-4664-A0F6-8A35EB7BBCFD}" destId="{E87A1E73-0D57-4795-ABE1-A7C6CB3CF5DB}" srcOrd="2" destOrd="0" presId="urn:microsoft.com/office/officeart/2005/8/layout/vList2"/>
    <dgm:cxn modelId="{146B589B-ADC3-4B90-8EB6-E000D551BB53}" type="presParOf" srcId="{F9E291CE-1907-4664-A0F6-8A35EB7BBCFD}" destId="{80EBCA2C-5D5A-4482-A378-D5015765CF4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F5641-DE01-4137-AA86-CF75B9FEA9F1}">
      <dsp:nvSpPr>
        <dsp:cNvPr id="0" name=""/>
        <dsp:cNvSpPr/>
      </dsp:nvSpPr>
      <dsp:spPr>
        <a:xfrm>
          <a:off x="0" y="51635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Arateus of Cappodocia – 1</a:t>
          </a:r>
          <a:r>
            <a:rPr lang="en-US" sz="1900" kern="1200" baseline="30000"/>
            <a:t>st</a:t>
          </a:r>
          <a:r>
            <a:rPr lang="en-US" sz="1900" kern="1200"/>
            <a:t> century CE</a:t>
          </a:r>
        </a:p>
      </dsp:txBody>
      <dsp:txXfrm>
        <a:off x="22246" y="73881"/>
        <a:ext cx="10471108" cy="411223"/>
      </dsp:txXfrm>
    </dsp:sp>
    <dsp:sp modelId="{8FB73FDA-F069-44E1-B2E3-FDC5D39D94E7}">
      <dsp:nvSpPr>
        <dsp:cNvPr id="0" name=""/>
        <dsp:cNvSpPr/>
      </dsp:nvSpPr>
      <dsp:spPr>
        <a:xfrm>
          <a:off x="0" y="507350"/>
          <a:ext cx="105156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Cephalea: chronic, frequent, severe, long-lasting headaches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Cephalalgia: infrequent, milder headaches</a:t>
          </a:r>
        </a:p>
      </dsp:txBody>
      <dsp:txXfrm>
        <a:off x="0" y="507350"/>
        <a:ext cx="10515600" cy="521122"/>
      </dsp:txXfrm>
    </dsp:sp>
    <dsp:sp modelId="{7B97B64C-45D1-44D1-9DCF-2EF09EBBDD9E}">
      <dsp:nvSpPr>
        <dsp:cNvPr id="0" name=""/>
        <dsp:cNvSpPr/>
      </dsp:nvSpPr>
      <dsp:spPr>
        <a:xfrm>
          <a:off x="0" y="1028472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Thomas Willis – 1672</a:t>
          </a:r>
        </a:p>
      </dsp:txBody>
      <dsp:txXfrm>
        <a:off x="22246" y="1050718"/>
        <a:ext cx="10471108" cy="411223"/>
      </dsp:txXfrm>
    </dsp:sp>
    <dsp:sp modelId="{034AF493-9432-494C-9561-A53D0328403B}">
      <dsp:nvSpPr>
        <dsp:cNvPr id="0" name=""/>
        <dsp:cNvSpPr/>
      </dsp:nvSpPr>
      <dsp:spPr>
        <a:xfrm>
          <a:off x="0" y="1484187"/>
          <a:ext cx="10515600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Within or without the skull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Universal or particular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Short, continuous, or intermittent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Wandering or uncertain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Before, behind, or on the side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Occasional or habitual</a:t>
          </a:r>
        </a:p>
      </dsp:txBody>
      <dsp:txXfrm>
        <a:off x="0" y="1484187"/>
        <a:ext cx="10515600" cy="1573199"/>
      </dsp:txXfrm>
    </dsp:sp>
    <dsp:sp modelId="{7457DF89-7F43-4483-BC54-06539A52E358}">
      <dsp:nvSpPr>
        <dsp:cNvPr id="0" name=""/>
        <dsp:cNvSpPr/>
      </dsp:nvSpPr>
      <dsp:spPr>
        <a:xfrm>
          <a:off x="0" y="3057387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 hoc committee of NIH – 1962</a:t>
          </a:r>
        </a:p>
      </dsp:txBody>
      <dsp:txXfrm>
        <a:off x="22246" y="3079633"/>
        <a:ext cx="10471108" cy="411223"/>
      </dsp:txXfrm>
    </dsp:sp>
    <dsp:sp modelId="{E455612B-3D47-44DF-808D-E86D2BCEA71A}">
      <dsp:nvSpPr>
        <dsp:cNvPr id="0" name=""/>
        <dsp:cNvSpPr/>
      </dsp:nvSpPr>
      <dsp:spPr>
        <a:xfrm>
          <a:off x="0" y="3513102"/>
          <a:ext cx="10515600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Vascular headaches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Muscle contraction headaches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Little evidence, but used worldwide for many years</a:t>
          </a:r>
        </a:p>
      </dsp:txBody>
      <dsp:txXfrm>
        <a:off x="0" y="3513102"/>
        <a:ext cx="10515600" cy="7865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C2E8-12CD-4118-B270-E7EAD98FB7C6}">
      <dsp:nvSpPr>
        <dsp:cNvPr id="0" name=""/>
        <dsp:cNvSpPr/>
      </dsp:nvSpPr>
      <dsp:spPr>
        <a:xfrm>
          <a:off x="0" y="55268"/>
          <a:ext cx="10515600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Nocturnal attacks lasting for 15 minutes to 3 hours</a:t>
          </a:r>
        </a:p>
      </dsp:txBody>
      <dsp:txXfrm>
        <a:off x="77676" y="132944"/>
        <a:ext cx="10360248" cy="1435848"/>
      </dsp:txXfrm>
    </dsp:sp>
    <dsp:sp modelId="{6D0E0A35-5A3D-4BFC-BEE0-6BC1697CAB78}">
      <dsp:nvSpPr>
        <dsp:cNvPr id="0" name=""/>
        <dsp:cNvSpPr/>
      </dsp:nvSpPr>
      <dsp:spPr>
        <a:xfrm>
          <a:off x="0" y="1646469"/>
          <a:ext cx="10515600" cy="264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Attacks occur once every other day to 8 times/day</a:t>
          </a:r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Excruciating pain</a:t>
          </a:r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Episodic form is most common</a:t>
          </a:r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Seasonal predisposition</a:t>
          </a:r>
        </a:p>
        <a:p>
          <a:pPr marL="285750" lvl="1" indent="-285750" algn="l" defTabSz="1377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Male predominance</a:t>
          </a:r>
        </a:p>
      </dsp:txBody>
      <dsp:txXfrm>
        <a:off x="0" y="1646469"/>
        <a:ext cx="10515600" cy="2649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6DB5C-7B9D-4F1D-8DFA-442EA8F7BD61}">
      <dsp:nvSpPr>
        <dsp:cNvPr id="0" name=""/>
        <dsp:cNvSpPr/>
      </dsp:nvSpPr>
      <dsp:spPr>
        <a:xfrm>
          <a:off x="0" y="74933"/>
          <a:ext cx="10515600" cy="12951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Severe attacks lasting 2-30 minutes</a:t>
          </a:r>
        </a:p>
      </dsp:txBody>
      <dsp:txXfrm>
        <a:off x="63226" y="138159"/>
        <a:ext cx="10389148" cy="1168738"/>
      </dsp:txXfrm>
    </dsp:sp>
    <dsp:sp modelId="{6B10F609-B302-42B3-990D-49367C6F0682}">
      <dsp:nvSpPr>
        <dsp:cNvPr id="0" name=""/>
        <dsp:cNvSpPr/>
      </dsp:nvSpPr>
      <dsp:spPr>
        <a:xfrm>
          <a:off x="0" y="1370124"/>
          <a:ext cx="10515600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8580" rIns="384048" bIns="68580" numCol="1" spcCol="1270" anchor="t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kern="1200" dirty="0"/>
            <a:t>&gt;5x/day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kern="1200"/>
            <a:t>Chronic PH is most common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kern="1200"/>
            <a:t>Slight female predominance 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200" kern="1200" dirty="0"/>
            <a:t>Dramatic response to indomethacin</a:t>
          </a:r>
        </a:p>
      </dsp:txBody>
      <dsp:txXfrm>
        <a:off x="0" y="1370124"/>
        <a:ext cx="10515600" cy="29062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0ED7B-BDA5-4E4A-B1DF-1173DCD6E194}">
      <dsp:nvSpPr>
        <dsp:cNvPr id="0" name=""/>
        <dsp:cNvSpPr/>
      </dsp:nvSpPr>
      <dsp:spPr>
        <a:xfrm>
          <a:off x="0" y="22869"/>
          <a:ext cx="10515600" cy="182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Baseline constant aching pain with sharp/stabbing/throbbing exacerbations</a:t>
          </a:r>
        </a:p>
      </dsp:txBody>
      <dsp:txXfrm>
        <a:off x="89327" y="112196"/>
        <a:ext cx="10336946" cy="1651226"/>
      </dsp:txXfrm>
    </dsp:sp>
    <dsp:sp modelId="{0DECAA5B-74E3-4163-8651-31F97AF8118A}">
      <dsp:nvSpPr>
        <dsp:cNvPr id="0" name=""/>
        <dsp:cNvSpPr/>
      </dsp:nvSpPr>
      <dsp:spPr>
        <a:xfrm>
          <a:off x="0" y="1852749"/>
          <a:ext cx="10515600" cy="247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8420" rIns="327152" bIns="58420" numCol="1" spcCol="1270" anchor="t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Unremitting form is most common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/>
            <a:t>Exacerbations lasting 30 minutes to 3 days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Female predominance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600" kern="1200" dirty="0"/>
            <a:t>Responds to indomethacin</a:t>
          </a:r>
        </a:p>
      </dsp:txBody>
      <dsp:txXfrm>
        <a:off x="0" y="1852749"/>
        <a:ext cx="10515600" cy="24757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65455-F783-4308-8FF7-882E8736B42E}">
      <dsp:nvSpPr>
        <dsp:cNvPr id="0" name=""/>
        <dsp:cNvSpPr/>
      </dsp:nvSpPr>
      <dsp:spPr>
        <a:xfrm>
          <a:off x="0" y="23476"/>
          <a:ext cx="10515600" cy="1630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Severe unilateral head pain lasting for seconds to up 5 minutes</a:t>
          </a:r>
        </a:p>
      </dsp:txBody>
      <dsp:txXfrm>
        <a:off x="79618" y="103094"/>
        <a:ext cx="10356364" cy="1471744"/>
      </dsp:txXfrm>
    </dsp:sp>
    <dsp:sp modelId="{B25E6DEC-8CCB-4885-9AB7-3BBC4DC1B1AC}">
      <dsp:nvSpPr>
        <dsp:cNvPr id="0" name=""/>
        <dsp:cNvSpPr/>
      </dsp:nvSpPr>
      <dsp:spPr>
        <a:xfrm>
          <a:off x="0" y="1654456"/>
          <a:ext cx="10515600" cy="2673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Chronic form is most common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Many episodes per day (can be in the hundreds)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/>
            <a:t>Male predominance 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Exclude trigeminal neuralgia and painful trigeminal neuropathy</a:t>
          </a:r>
        </a:p>
      </dsp:txBody>
      <dsp:txXfrm>
        <a:off x="0" y="1654456"/>
        <a:ext cx="10515600" cy="26734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24B92-6405-4F2F-ADB9-DC78980EF5E6}">
      <dsp:nvSpPr>
        <dsp:cNvPr id="0" name=""/>
        <dsp:cNvSpPr/>
      </dsp:nvSpPr>
      <dsp:spPr>
        <a:xfrm>
          <a:off x="0" y="32228"/>
          <a:ext cx="10515600" cy="206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Most are precipitated, paroxysmal, and short-lived</a:t>
          </a:r>
        </a:p>
      </dsp:txBody>
      <dsp:txXfrm>
        <a:off x="100979" y="133207"/>
        <a:ext cx="10313642" cy="1866602"/>
      </dsp:txXfrm>
    </dsp:sp>
    <dsp:sp modelId="{605ED7A7-D6C3-4053-B8E2-E8510BCCACDB}">
      <dsp:nvSpPr>
        <dsp:cNvPr id="0" name=""/>
        <dsp:cNvSpPr/>
      </dsp:nvSpPr>
      <dsp:spPr>
        <a:xfrm>
          <a:off x="0" y="2250549"/>
          <a:ext cx="10515600" cy="206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Most common preventative treatment is indomethacin</a:t>
          </a:r>
        </a:p>
      </dsp:txBody>
      <dsp:txXfrm>
        <a:off x="100979" y="2351528"/>
        <a:ext cx="10313642" cy="18666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F6855-F774-4B1B-8D3A-8A8C88967ACD}">
      <dsp:nvSpPr>
        <dsp:cNvPr id="0" name=""/>
        <dsp:cNvSpPr/>
      </dsp:nvSpPr>
      <dsp:spPr>
        <a:xfrm>
          <a:off x="3953" y="331313"/>
          <a:ext cx="2377306" cy="482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Primary exercise headache</a:t>
          </a:r>
        </a:p>
      </dsp:txBody>
      <dsp:txXfrm>
        <a:off x="3953" y="331313"/>
        <a:ext cx="2377306" cy="482497"/>
      </dsp:txXfrm>
    </dsp:sp>
    <dsp:sp modelId="{0B6B5173-5E77-42FE-B064-2DD247764E04}">
      <dsp:nvSpPr>
        <dsp:cNvPr id="0" name=""/>
        <dsp:cNvSpPr/>
      </dsp:nvSpPr>
      <dsp:spPr>
        <a:xfrm>
          <a:off x="3953" y="813811"/>
          <a:ext cx="2377306" cy="3206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Occurs gradually during exercise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1-12% of population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Female preponderance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Lasts less than 48 hours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Responds to indomethacin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Differentiate from cardiac cephalgia (rare exertional headache secondary to cardiac ischemia; improves with nitroglycerin)</a:t>
          </a:r>
        </a:p>
      </dsp:txBody>
      <dsp:txXfrm>
        <a:off x="3953" y="813811"/>
        <a:ext cx="2377306" cy="3206213"/>
      </dsp:txXfrm>
    </dsp:sp>
    <dsp:sp modelId="{7AADAF93-5AA3-43D3-B2F4-1B5DA9F84D54}">
      <dsp:nvSpPr>
        <dsp:cNvPr id="0" name=""/>
        <dsp:cNvSpPr/>
      </dsp:nvSpPr>
      <dsp:spPr>
        <a:xfrm>
          <a:off x="2714082" y="331313"/>
          <a:ext cx="2377306" cy="482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Primary cough headache</a:t>
          </a:r>
        </a:p>
      </dsp:txBody>
      <dsp:txXfrm>
        <a:off x="2714082" y="331313"/>
        <a:ext cx="2377306" cy="482497"/>
      </dsp:txXfrm>
    </dsp:sp>
    <dsp:sp modelId="{DA722236-6AAD-4DEF-81E3-141F3121F771}">
      <dsp:nvSpPr>
        <dsp:cNvPr id="0" name=""/>
        <dsp:cNvSpPr/>
      </dsp:nvSpPr>
      <dsp:spPr>
        <a:xfrm>
          <a:off x="2714082" y="813811"/>
          <a:ext cx="2377306" cy="3206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Secondary in 2/3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Triggered by Valsalva (differentiate from worsening with Valsalva)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Sudden onset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Lasts 1 second to 2 hours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Pain is bilateral; few other features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Responds to indomethacin</a:t>
          </a:r>
        </a:p>
      </dsp:txBody>
      <dsp:txXfrm>
        <a:off x="2714082" y="813811"/>
        <a:ext cx="2377306" cy="3206213"/>
      </dsp:txXfrm>
    </dsp:sp>
    <dsp:sp modelId="{E6660993-E4B5-48AA-B38C-27377532F268}">
      <dsp:nvSpPr>
        <dsp:cNvPr id="0" name=""/>
        <dsp:cNvSpPr/>
      </dsp:nvSpPr>
      <dsp:spPr>
        <a:xfrm>
          <a:off x="5424211" y="331313"/>
          <a:ext cx="2377306" cy="482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Primary headache associated with sexual activity</a:t>
          </a:r>
        </a:p>
      </dsp:txBody>
      <dsp:txXfrm>
        <a:off x="5424211" y="331313"/>
        <a:ext cx="2377306" cy="482497"/>
      </dsp:txXfrm>
    </dsp:sp>
    <dsp:sp modelId="{9C33CB42-A249-4A72-8A8F-F3A31C533663}">
      <dsp:nvSpPr>
        <dsp:cNvPr id="0" name=""/>
        <dsp:cNvSpPr/>
      </dsp:nvSpPr>
      <dsp:spPr>
        <a:xfrm>
          <a:off x="5424211" y="813811"/>
          <a:ext cx="2377306" cy="3206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Preorgasmic headache: Increasing in intensity with increasing sexual excitement; 20% of cases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Orgasmic headache: Abrupt explosive intensity just before or with orgasm; 80% of cases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Lasts 1 minute to 24 hours with severe intensity and/or up to 72 hours with mild intensity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Indomethacin and beta-blockers</a:t>
          </a:r>
        </a:p>
      </dsp:txBody>
      <dsp:txXfrm>
        <a:off x="5424211" y="813811"/>
        <a:ext cx="2377306" cy="3206213"/>
      </dsp:txXfrm>
    </dsp:sp>
    <dsp:sp modelId="{CFF8D311-9A10-4BD9-BCA6-6A8652396B09}">
      <dsp:nvSpPr>
        <dsp:cNvPr id="0" name=""/>
        <dsp:cNvSpPr/>
      </dsp:nvSpPr>
      <dsp:spPr>
        <a:xfrm>
          <a:off x="8134340" y="331313"/>
          <a:ext cx="2377306" cy="4824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Primary thunderclap headache</a:t>
          </a:r>
        </a:p>
      </dsp:txBody>
      <dsp:txXfrm>
        <a:off x="8134340" y="331313"/>
        <a:ext cx="2377306" cy="482497"/>
      </dsp:txXfrm>
    </dsp:sp>
    <dsp:sp modelId="{0C2B13F9-1B34-4D47-93F4-08F2EA65A023}">
      <dsp:nvSpPr>
        <dsp:cNvPr id="0" name=""/>
        <dsp:cNvSpPr/>
      </dsp:nvSpPr>
      <dsp:spPr>
        <a:xfrm>
          <a:off x="8134340" y="813811"/>
          <a:ext cx="2377306" cy="32062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Pain escalates from zero to maximum in seconds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Can be spontaneous or can be triggered by exertion, bathing in hot water, hyperventilation, or sexual activity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Subsequent headache is often similar to migraine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Mimics subarachnoid hemorrhage or RCVS (imaging findings may be initially normal, as vasospasm may not be seen before 2-3 weeks)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Can improve with calcium channel blockers like nimodipine</a:t>
          </a:r>
        </a:p>
      </dsp:txBody>
      <dsp:txXfrm>
        <a:off x="8134340" y="813811"/>
        <a:ext cx="2377306" cy="32062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EFDFB-1236-4994-AD55-F89C5CC831CC}">
      <dsp:nvSpPr>
        <dsp:cNvPr id="0" name=""/>
        <dsp:cNvSpPr/>
      </dsp:nvSpPr>
      <dsp:spPr>
        <a:xfrm>
          <a:off x="51" y="228339"/>
          <a:ext cx="491378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Cold-stimulus headache</a:t>
          </a:r>
        </a:p>
      </dsp:txBody>
      <dsp:txXfrm>
        <a:off x="51" y="228339"/>
        <a:ext cx="4913783" cy="633600"/>
      </dsp:txXfrm>
    </dsp:sp>
    <dsp:sp modelId="{064FF8DD-B6B6-490F-8249-33E825DB44C8}">
      <dsp:nvSpPr>
        <dsp:cNvPr id="0" name=""/>
        <dsp:cNvSpPr/>
      </dsp:nvSpPr>
      <dsp:spPr>
        <a:xfrm>
          <a:off x="51" y="861939"/>
          <a:ext cx="4913783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Ice cream headache or “brain freeze”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Resolves within 10-30 minutes after removal of exposure or after ingestion/inhalation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Lifetime prevalence of 15% of general population</a:t>
          </a: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Much more common in patients with co-morbid migraine (40-93%) than TTH or healthy controls</a:t>
          </a:r>
        </a:p>
      </dsp:txBody>
      <dsp:txXfrm>
        <a:off x="51" y="861939"/>
        <a:ext cx="4913783" cy="3261060"/>
      </dsp:txXfrm>
    </dsp:sp>
    <dsp:sp modelId="{71F70BED-107F-4BC8-8187-35D937B4035F}">
      <dsp:nvSpPr>
        <dsp:cNvPr id="0" name=""/>
        <dsp:cNvSpPr/>
      </dsp:nvSpPr>
      <dsp:spPr>
        <a:xfrm>
          <a:off x="5601764" y="228339"/>
          <a:ext cx="491378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External-pressure headache</a:t>
          </a:r>
        </a:p>
      </dsp:txBody>
      <dsp:txXfrm>
        <a:off x="5601764" y="228339"/>
        <a:ext cx="4913783" cy="633600"/>
      </dsp:txXfrm>
    </dsp:sp>
    <dsp:sp modelId="{DC076B18-E5EC-4D03-9C44-D830C6F39E60}">
      <dsp:nvSpPr>
        <dsp:cNvPr id="0" name=""/>
        <dsp:cNvSpPr/>
      </dsp:nvSpPr>
      <dsp:spPr>
        <a:xfrm>
          <a:off x="5601764" y="861939"/>
          <a:ext cx="4913783" cy="32610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Nontraumatic compression or traction to scalp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Can act as migraine trigger; distinct from cranial allodynia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Resolves within 1 hour of stimulus removal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Painful but benign</a:t>
          </a:r>
        </a:p>
      </dsp:txBody>
      <dsp:txXfrm>
        <a:off x="5601764" y="861939"/>
        <a:ext cx="4913783" cy="32610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CE081-FFF5-4829-9C8B-BD4E4FBFE9AD}">
      <dsp:nvSpPr>
        <dsp:cNvPr id="0" name=""/>
        <dsp:cNvSpPr/>
      </dsp:nvSpPr>
      <dsp:spPr>
        <a:xfrm>
          <a:off x="51" y="110933"/>
          <a:ext cx="4913783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Nummular headache</a:t>
          </a:r>
        </a:p>
      </dsp:txBody>
      <dsp:txXfrm>
        <a:off x="51" y="110933"/>
        <a:ext cx="4913783" cy="489600"/>
      </dsp:txXfrm>
    </dsp:sp>
    <dsp:sp modelId="{7F5A8A5B-7A63-4B9B-BED8-7D7BA94E0989}">
      <dsp:nvSpPr>
        <dsp:cNvPr id="0" name=""/>
        <dsp:cNvSpPr/>
      </dsp:nvSpPr>
      <dsp:spPr>
        <a:xfrm>
          <a:off x="51" y="600534"/>
          <a:ext cx="4913783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“Coin-shaped” headache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Very localized small area of pain, most often parietal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1-6 mm round or elliptical shape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Examine area for dermatological features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Pain is most often constant and mild/moderate, but can be severe or intermittent 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Area can be allodynic with neuropathic symptoms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Migrainous features not typical, but comorbid migraine is common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More common in middle-aged women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Gabapentin is first-line; can respond to </a:t>
          </a:r>
          <a:r>
            <a:rPr lang="en-US" sz="1700" kern="1200" dirty="0" err="1"/>
            <a:t>onabotulinumtoxinA</a:t>
          </a:r>
          <a:r>
            <a:rPr lang="en-US" sz="1700" kern="1200" dirty="0"/>
            <a:t>  or indomethacin</a:t>
          </a:r>
        </a:p>
      </dsp:txBody>
      <dsp:txXfrm>
        <a:off x="51" y="600534"/>
        <a:ext cx="4913783" cy="3639870"/>
      </dsp:txXfrm>
    </dsp:sp>
    <dsp:sp modelId="{CE5485A7-C799-4BFE-B464-25804789504E}">
      <dsp:nvSpPr>
        <dsp:cNvPr id="0" name=""/>
        <dsp:cNvSpPr/>
      </dsp:nvSpPr>
      <dsp:spPr>
        <a:xfrm>
          <a:off x="5601764" y="110933"/>
          <a:ext cx="4913783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Primary stabbing headache</a:t>
          </a:r>
        </a:p>
      </dsp:txBody>
      <dsp:txXfrm>
        <a:off x="5601764" y="110933"/>
        <a:ext cx="4913783" cy="489600"/>
      </dsp:txXfrm>
    </dsp:sp>
    <dsp:sp modelId="{3FD896F7-D3BB-4DFA-B239-B5D8EDE7378A}">
      <dsp:nvSpPr>
        <dsp:cNvPr id="0" name=""/>
        <dsp:cNvSpPr/>
      </dsp:nvSpPr>
      <dsp:spPr>
        <a:xfrm>
          <a:off x="5601764" y="600534"/>
          <a:ext cx="4913783" cy="363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Lack of cranial autonomic symptoms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Lack of cutaneous triggers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Prevalence of 0.2-2% of general population</a:t>
          </a: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Occurs in 42% of people with migraine</a:t>
          </a: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Frequently comorbid with other primary headache syndromes</a:t>
          </a: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Risk of females in 1.5 times greater than for males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Responds to indomethacin or melatonin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Evaluate for secondary causes if fixed location, but this can be seen in 1/3 of patients</a:t>
          </a:r>
        </a:p>
      </dsp:txBody>
      <dsp:txXfrm>
        <a:off x="5601764" y="600534"/>
        <a:ext cx="4913783" cy="363987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4CF7E-D54C-4A85-B999-1FB1F263A489}">
      <dsp:nvSpPr>
        <dsp:cNvPr id="0" name=""/>
        <dsp:cNvSpPr/>
      </dsp:nvSpPr>
      <dsp:spPr>
        <a:xfrm>
          <a:off x="51" y="88299"/>
          <a:ext cx="491378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Hypnic headache</a:t>
          </a:r>
        </a:p>
      </dsp:txBody>
      <dsp:txXfrm>
        <a:off x="51" y="88299"/>
        <a:ext cx="4913783" cy="518400"/>
      </dsp:txXfrm>
    </dsp:sp>
    <dsp:sp modelId="{FD2A1675-CBEC-409F-B506-FAE90DC033AE}">
      <dsp:nvSpPr>
        <dsp:cNvPr id="0" name=""/>
        <dsp:cNvSpPr/>
      </dsp:nvSpPr>
      <dsp:spPr>
        <a:xfrm>
          <a:off x="51" y="606699"/>
          <a:ext cx="4913783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During sleep in elderly patients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Most arise from non-REM sleep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10% happen during naps!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Female preponderance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Tend to occur at the same time (usually between 2-4am)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Short lasting (15 minutes – 4 hours)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Often bilateral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½ of patients have daily attacks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 triggers cranial autonomic features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Respond to caffeine; can also use indomethacin, melatonin, or lithium</a:t>
          </a:r>
        </a:p>
      </dsp:txBody>
      <dsp:txXfrm>
        <a:off x="51" y="606699"/>
        <a:ext cx="4913783" cy="3656339"/>
      </dsp:txXfrm>
    </dsp:sp>
    <dsp:sp modelId="{EB832D38-E050-4C49-80CC-27081BB5A7BE}">
      <dsp:nvSpPr>
        <dsp:cNvPr id="0" name=""/>
        <dsp:cNvSpPr/>
      </dsp:nvSpPr>
      <dsp:spPr>
        <a:xfrm>
          <a:off x="5601764" y="88299"/>
          <a:ext cx="491378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New daily persistent headache</a:t>
          </a:r>
        </a:p>
      </dsp:txBody>
      <dsp:txXfrm>
        <a:off x="5601764" y="88299"/>
        <a:ext cx="4913783" cy="518400"/>
      </dsp:txXfrm>
    </dsp:sp>
    <dsp:sp modelId="{15C6BACA-2D1E-46F9-81B9-E8984E9E5534}">
      <dsp:nvSpPr>
        <dsp:cNvPr id="0" name=""/>
        <dsp:cNvSpPr/>
      </dsp:nvSpPr>
      <dsp:spPr>
        <a:xfrm>
          <a:off x="5601764" y="606699"/>
          <a:ext cx="4913783" cy="36563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Spontaneous headache that has been continuous from a specific date for at least 3 months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Overlap in symptoms with chronic migraine and chronic TTH</a:t>
          </a:r>
        </a:p>
      </dsp:txBody>
      <dsp:txXfrm>
        <a:off x="5601764" y="606699"/>
        <a:ext cx="4913783" cy="36563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F52D-8821-4C69-A0F0-F6012E5664B8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Post-traumatic headaches</a:t>
          </a:r>
        </a:p>
      </dsp:txBody>
      <dsp:txXfrm>
        <a:off x="48005" y="79784"/>
        <a:ext cx="10419590" cy="887374"/>
      </dsp:txXfrm>
    </dsp:sp>
    <dsp:sp modelId="{03952375-2850-49E8-9F65-9DA16A365FAD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Infectious headache</a:t>
          </a:r>
        </a:p>
      </dsp:txBody>
      <dsp:txXfrm>
        <a:off x="48005" y="1181249"/>
        <a:ext cx="10419590" cy="887374"/>
      </dsp:txXfrm>
    </dsp:sp>
    <dsp:sp modelId="{EB4EF3B2-8F0F-4277-B2E5-7E28B9BF8B87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Medication overuse headache</a:t>
          </a:r>
        </a:p>
      </dsp:txBody>
      <dsp:txXfrm>
        <a:off x="48005" y="2282714"/>
        <a:ext cx="10419590" cy="887374"/>
      </dsp:txXfrm>
    </dsp:sp>
    <dsp:sp modelId="{1E63E0D9-F9CF-47BC-8E68-A8CECA84FB1E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Psychogenic headache</a:t>
          </a:r>
        </a:p>
      </dsp:txBody>
      <dsp:txXfrm>
        <a:off x="48005" y="3384179"/>
        <a:ext cx="1041959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308AA-DC70-4D0B-A413-5FFD629C3EAB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Commissioned by the International Headache Society (IHS) in 1985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1988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Based mainly on expert opinion</a:t>
          </a:r>
        </a:p>
      </dsp:txBody>
      <dsp:txXfrm rot="-5400000">
        <a:off x="3785615" y="147831"/>
        <a:ext cx="6689078" cy="756160"/>
      </dsp:txXfrm>
    </dsp:sp>
    <dsp:sp modelId="{1F7E9980-4643-472E-89E6-0471D8B47A1E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ICHD-1</a:t>
          </a:r>
        </a:p>
      </dsp:txBody>
      <dsp:txXfrm>
        <a:off x="51133" y="53310"/>
        <a:ext cx="3683350" cy="945199"/>
      </dsp:txXfrm>
    </dsp:sp>
    <dsp:sp modelId="{810EA4C5-9366-4F37-98DC-E92D98261313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2004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Changes prompted by new evidence and revised expert opinion</a:t>
          </a:r>
        </a:p>
      </dsp:txBody>
      <dsp:txXfrm rot="-5400000">
        <a:off x="3785615" y="1247670"/>
        <a:ext cx="6689078" cy="756160"/>
      </dsp:txXfrm>
    </dsp:sp>
    <dsp:sp modelId="{A267CF40-F790-416D-AAD1-1A1BFC133F33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ICHD-2</a:t>
          </a:r>
        </a:p>
      </dsp:txBody>
      <dsp:txXfrm>
        <a:off x="51133" y="1153149"/>
        <a:ext cx="3683350" cy="945199"/>
      </dsp:txXfrm>
    </dsp:sp>
    <dsp:sp modelId="{90C966A4-5889-4CBC-A26B-C6D67B20C1A5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2013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Published to promote field testing before publication of the final version</a:t>
          </a:r>
        </a:p>
      </dsp:txBody>
      <dsp:txXfrm rot="-5400000">
        <a:off x="3785615" y="2347509"/>
        <a:ext cx="6689078" cy="756160"/>
      </dsp:txXfrm>
    </dsp:sp>
    <dsp:sp modelId="{B2DA5430-8B56-4A17-AF6A-42AF7420D8D3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ICHD-3 beta</a:t>
          </a:r>
        </a:p>
      </dsp:txBody>
      <dsp:txXfrm>
        <a:off x="51133" y="2252988"/>
        <a:ext cx="3683350" cy="945199"/>
      </dsp:txXfrm>
    </dsp:sp>
    <dsp:sp modelId="{BCDAB7BE-AB46-4C48-A8B3-1A7A12AAD1AE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Beta version released in 2013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Published in 2018 in </a:t>
          </a:r>
          <a:r>
            <a:rPr lang="en-US" sz="1100" i="1" kern="1200"/>
            <a:t>Cephalgia</a:t>
          </a:r>
          <a:endParaRPr lang="en-US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30 years after ICHD-1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Changes based on evidence and research</a:t>
          </a:r>
        </a:p>
      </dsp:txBody>
      <dsp:txXfrm rot="-5400000">
        <a:off x="3785615" y="3447347"/>
        <a:ext cx="6689078" cy="756160"/>
      </dsp:txXfrm>
    </dsp:sp>
    <dsp:sp modelId="{D1A85E0F-069D-4ED1-BEE3-C870D51ACCA8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ICHD-3 </a:t>
          </a:r>
        </a:p>
      </dsp:txBody>
      <dsp:txXfrm>
        <a:off x="51133" y="3352827"/>
        <a:ext cx="3683350" cy="94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3FE18-CE3E-48AC-BB7F-A5BA9ED78361}">
      <dsp:nvSpPr>
        <dsp:cNvPr id="0" name=""/>
        <dsp:cNvSpPr/>
      </dsp:nvSpPr>
      <dsp:spPr>
        <a:xfrm>
          <a:off x="3286" y="10682"/>
          <a:ext cx="3203971" cy="773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Primary headache disorders</a:t>
          </a:r>
        </a:p>
      </dsp:txBody>
      <dsp:txXfrm>
        <a:off x="3286" y="10682"/>
        <a:ext cx="3203971" cy="773997"/>
      </dsp:txXfrm>
    </dsp:sp>
    <dsp:sp modelId="{88133474-AD7D-45E6-98D5-9FC9CE734C0A}">
      <dsp:nvSpPr>
        <dsp:cNvPr id="0" name=""/>
        <dsp:cNvSpPr/>
      </dsp:nvSpPr>
      <dsp:spPr>
        <a:xfrm>
          <a:off x="3286" y="784679"/>
          <a:ext cx="3203971" cy="35559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No causative disorder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Lack radiological and physiological markers</a:t>
          </a:r>
        </a:p>
      </dsp:txBody>
      <dsp:txXfrm>
        <a:off x="3286" y="784679"/>
        <a:ext cx="3203971" cy="3555975"/>
      </dsp:txXfrm>
    </dsp:sp>
    <dsp:sp modelId="{93DA2DD1-2A80-4F53-984F-6EF80A4A74CA}">
      <dsp:nvSpPr>
        <dsp:cNvPr id="0" name=""/>
        <dsp:cNvSpPr/>
      </dsp:nvSpPr>
      <dsp:spPr>
        <a:xfrm>
          <a:off x="3655814" y="10682"/>
          <a:ext cx="3203971" cy="773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Secondary headache disorders</a:t>
          </a:r>
        </a:p>
      </dsp:txBody>
      <dsp:txXfrm>
        <a:off x="3655814" y="10682"/>
        <a:ext cx="3203971" cy="773997"/>
      </dsp:txXfrm>
    </dsp:sp>
    <dsp:sp modelId="{BDED0F72-6D55-438C-A212-BCEF16388809}">
      <dsp:nvSpPr>
        <dsp:cNvPr id="0" name=""/>
        <dsp:cNvSpPr/>
      </dsp:nvSpPr>
      <dsp:spPr>
        <a:xfrm>
          <a:off x="3655814" y="784679"/>
          <a:ext cx="3203971" cy="35559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Subdivided based on etiology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Secondary to trauma, vascular disease, alterations in intracranial pressure, mass lesions, substances, infections, metabolic disease, craniofacial and cervical disease, and psychiatric disorders</a:t>
          </a:r>
        </a:p>
      </dsp:txBody>
      <dsp:txXfrm>
        <a:off x="3655814" y="784679"/>
        <a:ext cx="3203971" cy="3555975"/>
      </dsp:txXfrm>
    </dsp:sp>
    <dsp:sp modelId="{98C9CB68-A157-4F93-A235-50662F10E97C}">
      <dsp:nvSpPr>
        <dsp:cNvPr id="0" name=""/>
        <dsp:cNvSpPr/>
      </dsp:nvSpPr>
      <dsp:spPr>
        <a:xfrm>
          <a:off x="7308342" y="10682"/>
          <a:ext cx="3203971" cy="773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Appendix</a:t>
          </a:r>
        </a:p>
      </dsp:txBody>
      <dsp:txXfrm>
        <a:off x="7308342" y="10682"/>
        <a:ext cx="3203971" cy="773997"/>
      </dsp:txXfrm>
    </dsp:sp>
    <dsp:sp modelId="{B69D939E-250B-4F8A-8647-07C5540FC84B}">
      <dsp:nvSpPr>
        <dsp:cNvPr id="0" name=""/>
        <dsp:cNvSpPr/>
      </dsp:nvSpPr>
      <dsp:spPr>
        <a:xfrm>
          <a:off x="7308342" y="784679"/>
          <a:ext cx="3203971" cy="35559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Criteria for possible new entities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Alternative diagnostic criteria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Previously accepted disorders eliminated based on new information</a:t>
          </a:r>
        </a:p>
      </dsp:txBody>
      <dsp:txXfrm>
        <a:off x="7308342" y="784679"/>
        <a:ext cx="3203971" cy="35559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DA051-9636-4938-8F96-C0E24A3ECE14}">
      <dsp:nvSpPr>
        <dsp:cNvPr id="0" name=""/>
        <dsp:cNvSpPr/>
      </dsp:nvSpPr>
      <dsp:spPr>
        <a:xfrm>
          <a:off x="0" y="38079"/>
          <a:ext cx="10515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Red flags </a:t>
          </a:r>
        </a:p>
      </dsp:txBody>
      <dsp:txXfrm>
        <a:off x="49176" y="87255"/>
        <a:ext cx="10417248" cy="909018"/>
      </dsp:txXfrm>
    </dsp:sp>
    <dsp:sp modelId="{1483FD2C-802C-41AE-96C8-439B8AD3463D}">
      <dsp:nvSpPr>
        <dsp:cNvPr id="0" name=""/>
        <dsp:cNvSpPr/>
      </dsp:nvSpPr>
      <dsp:spPr>
        <a:xfrm>
          <a:off x="0" y="1045449"/>
          <a:ext cx="105156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High sensitivity for secondary headache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SNNOOP10</a:t>
          </a:r>
        </a:p>
      </dsp:txBody>
      <dsp:txXfrm>
        <a:off x="0" y="1045449"/>
        <a:ext cx="10515600" cy="1130220"/>
      </dsp:txXfrm>
    </dsp:sp>
    <dsp:sp modelId="{9B7E25B0-0C2A-4A23-8835-AEA407755696}">
      <dsp:nvSpPr>
        <dsp:cNvPr id="0" name=""/>
        <dsp:cNvSpPr/>
      </dsp:nvSpPr>
      <dsp:spPr>
        <a:xfrm>
          <a:off x="0" y="2175669"/>
          <a:ext cx="10515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Green flags</a:t>
          </a:r>
        </a:p>
      </dsp:txBody>
      <dsp:txXfrm>
        <a:off x="49176" y="2224845"/>
        <a:ext cx="10417248" cy="909018"/>
      </dsp:txXfrm>
    </dsp:sp>
    <dsp:sp modelId="{E9AFC136-CAF5-48F8-AC65-B542FFA92D8F}">
      <dsp:nvSpPr>
        <dsp:cNvPr id="0" name=""/>
        <dsp:cNvSpPr/>
      </dsp:nvSpPr>
      <dsp:spPr>
        <a:xfrm>
          <a:off x="0" y="3183039"/>
          <a:ext cx="105156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Introduced in 2021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High specificity for primary headache disorders</a:t>
          </a:r>
        </a:p>
      </dsp:txBody>
      <dsp:txXfrm>
        <a:off x="0" y="3183039"/>
        <a:ext cx="10515600" cy="1130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B24B-6DD6-4325-83F7-D2DE23E6F2B6}">
      <dsp:nvSpPr>
        <dsp:cNvPr id="0" name=""/>
        <dsp:cNvSpPr/>
      </dsp:nvSpPr>
      <dsp:spPr>
        <a:xfrm>
          <a:off x="51" y="52569"/>
          <a:ext cx="4913783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Red flags (SNOOP10)</a:t>
          </a:r>
        </a:p>
      </dsp:txBody>
      <dsp:txXfrm>
        <a:off x="51" y="52569"/>
        <a:ext cx="4913783" cy="403200"/>
      </dsp:txXfrm>
    </dsp:sp>
    <dsp:sp modelId="{703BB911-F9EA-463F-A5FD-056B193480A5}">
      <dsp:nvSpPr>
        <dsp:cNvPr id="0" name=""/>
        <dsp:cNvSpPr/>
      </dsp:nvSpPr>
      <dsp:spPr>
        <a:xfrm>
          <a:off x="51" y="455769"/>
          <a:ext cx="4913783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Systemic symptoms, including fever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Neoplasm in history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Neurological deficit or dysfunction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Onset of headache is sudden or abrupt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Older age (after 50 years)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Pattern change or recent onset of headache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Positional headache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Precipitated by sneezing, coughing ,or exercise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Papilledema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Progressive headache and atypical presentations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Pregnancy or puerperium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Painful eye with autonomic feature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Posttraumatic onset of headache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Pathology of the immune system or medical immunosuppression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Painkiller overuse or new drug at onset of headache</a:t>
          </a:r>
        </a:p>
      </dsp:txBody>
      <dsp:txXfrm>
        <a:off x="51" y="455769"/>
        <a:ext cx="4913783" cy="3842999"/>
      </dsp:txXfrm>
    </dsp:sp>
    <dsp:sp modelId="{99B88C7F-203C-4EEF-B612-28C04559F79F}">
      <dsp:nvSpPr>
        <dsp:cNvPr id="0" name=""/>
        <dsp:cNvSpPr/>
      </dsp:nvSpPr>
      <dsp:spPr>
        <a:xfrm>
          <a:off x="5601764" y="52569"/>
          <a:ext cx="4913783" cy="403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Green Flags</a:t>
          </a:r>
        </a:p>
      </dsp:txBody>
      <dsp:txXfrm>
        <a:off x="5601764" y="52569"/>
        <a:ext cx="4913783" cy="403200"/>
      </dsp:txXfrm>
    </dsp:sp>
    <dsp:sp modelId="{F1FCC03D-50AF-4C18-B13F-0D3246731387}">
      <dsp:nvSpPr>
        <dsp:cNvPr id="0" name=""/>
        <dsp:cNvSpPr/>
      </dsp:nvSpPr>
      <dsp:spPr>
        <a:xfrm>
          <a:off x="5601764" y="455769"/>
          <a:ext cx="4913783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Current headache present during childhood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Patient has headache free days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Headache occurs in temporal relationship with the menstrual cycle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Close family members have the same headache phenotype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Headache occurred or stopped more than 1 week ago</a:t>
          </a:r>
        </a:p>
      </dsp:txBody>
      <dsp:txXfrm>
        <a:off x="5601764" y="455769"/>
        <a:ext cx="4913783" cy="38429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D2E4E-5359-4DE4-A0FC-F946378071A8}">
      <dsp:nvSpPr>
        <dsp:cNvPr id="0" name=""/>
        <dsp:cNvSpPr/>
      </dsp:nvSpPr>
      <dsp:spPr>
        <a:xfrm>
          <a:off x="0" y="46989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Look for patterns</a:t>
          </a:r>
        </a:p>
      </dsp:txBody>
      <dsp:txXfrm>
        <a:off x="42151" y="89140"/>
        <a:ext cx="10431298" cy="779158"/>
      </dsp:txXfrm>
    </dsp:sp>
    <dsp:sp modelId="{2744377E-5D14-4CEE-BF24-D8D2C1D77039}">
      <dsp:nvSpPr>
        <dsp:cNvPr id="0" name=""/>
        <dsp:cNvSpPr/>
      </dsp:nvSpPr>
      <dsp:spPr>
        <a:xfrm>
          <a:off x="0" y="1014129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Inclusion and exclusion criteria</a:t>
          </a:r>
        </a:p>
      </dsp:txBody>
      <dsp:txXfrm>
        <a:off x="42151" y="1056280"/>
        <a:ext cx="10431298" cy="779158"/>
      </dsp:txXfrm>
    </dsp:sp>
    <dsp:sp modelId="{729B7B40-D34A-4C99-B58B-94A87D5C95AB}">
      <dsp:nvSpPr>
        <dsp:cNvPr id="0" name=""/>
        <dsp:cNvSpPr/>
      </dsp:nvSpPr>
      <dsp:spPr>
        <a:xfrm>
          <a:off x="0" y="1877589"/>
          <a:ext cx="10515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“Probable” if fulfill all criteria but one</a:t>
          </a:r>
        </a:p>
      </dsp:txBody>
      <dsp:txXfrm>
        <a:off x="0" y="1877589"/>
        <a:ext cx="10515600" cy="596160"/>
      </dsp:txXfrm>
    </dsp:sp>
    <dsp:sp modelId="{235B8287-9E47-40D8-AB01-4224AF40F341}">
      <dsp:nvSpPr>
        <dsp:cNvPr id="0" name=""/>
        <dsp:cNvSpPr/>
      </dsp:nvSpPr>
      <dsp:spPr>
        <a:xfrm>
          <a:off x="0" y="2473749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Look at past history for clues</a:t>
          </a:r>
        </a:p>
      </dsp:txBody>
      <dsp:txXfrm>
        <a:off x="42151" y="2515900"/>
        <a:ext cx="10431298" cy="779158"/>
      </dsp:txXfrm>
    </dsp:sp>
    <dsp:sp modelId="{887B8824-D108-43D8-B9A4-B03C90C3A136}">
      <dsp:nvSpPr>
        <dsp:cNvPr id="0" name=""/>
        <dsp:cNvSpPr/>
      </dsp:nvSpPr>
      <dsp:spPr>
        <a:xfrm>
          <a:off x="0" y="3440889"/>
          <a:ext cx="10515600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Can code separately for distinct headache types</a:t>
          </a:r>
        </a:p>
      </dsp:txBody>
      <dsp:txXfrm>
        <a:off x="42151" y="3483040"/>
        <a:ext cx="10431298" cy="7791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D16A5-F95A-44E6-92D4-859EA7E7B1EA}">
      <dsp:nvSpPr>
        <dsp:cNvPr id="0" name=""/>
        <dsp:cNvSpPr/>
      </dsp:nvSpPr>
      <dsp:spPr>
        <a:xfrm>
          <a:off x="0" y="69263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Most common disabling primary headache type</a:t>
          </a:r>
        </a:p>
      </dsp:txBody>
      <dsp:txXfrm>
        <a:off x="21075" y="90338"/>
        <a:ext cx="10473450" cy="389580"/>
      </dsp:txXfrm>
    </dsp:sp>
    <dsp:sp modelId="{353D2BC7-ED4F-4F73-AE76-2A10B80D528C}">
      <dsp:nvSpPr>
        <dsp:cNvPr id="0" name=""/>
        <dsp:cNvSpPr/>
      </dsp:nvSpPr>
      <dsp:spPr>
        <a:xfrm>
          <a:off x="0" y="55283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Prodromes and postdromes</a:t>
          </a:r>
        </a:p>
      </dsp:txBody>
      <dsp:txXfrm>
        <a:off x="21075" y="573909"/>
        <a:ext cx="10473450" cy="389580"/>
      </dsp:txXfrm>
    </dsp:sp>
    <dsp:sp modelId="{3EB8C012-A2A4-4A8B-9EFE-9977E6537413}">
      <dsp:nvSpPr>
        <dsp:cNvPr id="0" name=""/>
        <dsp:cNvSpPr/>
      </dsp:nvSpPr>
      <dsp:spPr>
        <a:xfrm>
          <a:off x="0" y="103640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Aura vs no aura</a:t>
          </a:r>
        </a:p>
      </dsp:txBody>
      <dsp:txXfrm>
        <a:off x="21075" y="1057479"/>
        <a:ext cx="10473450" cy="389580"/>
      </dsp:txXfrm>
    </dsp:sp>
    <dsp:sp modelId="{1458DB60-088E-460A-B0B3-F3733B7BFA93}">
      <dsp:nvSpPr>
        <dsp:cNvPr id="0" name=""/>
        <dsp:cNvSpPr/>
      </dsp:nvSpPr>
      <dsp:spPr>
        <a:xfrm>
          <a:off x="0" y="151997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Atypical aura vs atypical aura</a:t>
          </a:r>
        </a:p>
      </dsp:txBody>
      <dsp:txXfrm>
        <a:off x="21075" y="1541049"/>
        <a:ext cx="10473450" cy="389580"/>
      </dsp:txXfrm>
    </dsp:sp>
    <dsp:sp modelId="{889EF98D-1991-4365-BF25-3C6657DA81B6}">
      <dsp:nvSpPr>
        <dsp:cNvPr id="0" name=""/>
        <dsp:cNvSpPr/>
      </dsp:nvSpPr>
      <dsp:spPr>
        <a:xfrm>
          <a:off x="0" y="1951704"/>
          <a:ext cx="10515600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Typical: visual, sensory, and dysphasic symptoms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Atypical: “brainstem aura” (dysarthria, vertigo, hearing changes, diplopia, ataxia, decreased level of consciousness), hemiparesis, and “retinal migriane” (monocular visual changes)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Vertigo without other brainstem symptoms: vertiginous migraine (appendix)</a:t>
          </a:r>
        </a:p>
      </dsp:txBody>
      <dsp:txXfrm>
        <a:off x="0" y="1951704"/>
        <a:ext cx="10515600" cy="931500"/>
      </dsp:txXfrm>
    </dsp:sp>
    <dsp:sp modelId="{C90A8D71-B9AE-482D-AFB6-12B4674BF4D1}">
      <dsp:nvSpPr>
        <dsp:cNvPr id="0" name=""/>
        <dsp:cNvSpPr/>
      </dsp:nvSpPr>
      <dsp:spPr>
        <a:xfrm>
          <a:off x="0" y="288320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Episodic vs chronic</a:t>
          </a:r>
        </a:p>
      </dsp:txBody>
      <dsp:txXfrm>
        <a:off x="21075" y="2904279"/>
        <a:ext cx="10473450" cy="389580"/>
      </dsp:txXfrm>
    </dsp:sp>
    <dsp:sp modelId="{176D7DE8-AC68-4A97-A316-F18766846AD1}">
      <dsp:nvSpPr>
        <dsp:cNvPr id="0" name=""/>
        <dsp:cNvSpPr/>
      </dsp:nvSpPr>
      <dsp:spPr>
        <a:xfrm>
          <a:off x="0" y="336677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Episodic syndromes that may be associated with migraine</a:t>
          </a:r>
        </a:p>
      </dsp:txBody>
      <dsp:txXfrm>
        <a:off x="21075" y="3387849"/>
        <a:ext cx="10473450" cy="389580"/>
      </dsp:txXfrm>
    </dsp:sp>
    <dsp:sp modelId="{C45F7917-5EF1-4064-BAA9-027F59641E88}">
      <dsp:nvSpPr>
        <dsp:cNvPr id="0" name=""/>
        <dsp:cNvSpPr/>
      </dsp:nvSpPr>
      <dsp:spPr>
        <a:xfrm>
          <a:off x="0" y="3850344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Menstrual migraine and menstrual-related migraine (appendix)</a:t>
          </a:r>
        </a:p>
      </dsp:txBody>
      <dsp:txXfrm>
        <a:off x="21075" y="3871419"/>
        <a:ext cx="10473450" cy="389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5C241-6CCA-4E44-81EA-894F1BDDE844}">
      <dsp:nvSpPr>
        <dsp:cNvPr id="0" name=""/>
        <dsp:cNvSpPr/>
      </dsp:nvSpPr>
      <dsp:spPr>
        <a:xfrm>
          <a:off x="0" y="145741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Featureless headaches</a:t>
          </a:r>
        </a:p>
      </dsp:txBody>
      <dsp:txXfrm>
        <a:off x="33955" y="179696"/>
        <a:ext cx="10447690" cy="627655"/>
      </dsp:txXfrm>
    </dsp:sp>
    <dsp:sp modelId="{113CB639-6A56-44DE-915F-7AAC45340599}">
      <dsp:nvSpPr>
        <dsp:cNvPr id="0" name=""/>
        <dsp:cNvSpPr/>
      </dsp:nvSpPr>
      <dsp:spPr>
        <a:xfrm>
          <a:off x="0" y="924826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Defined by what they are not</a:t>
          </a:r>
        </a:p>
      </dsp:txBody>
      <dsp:txXfrm>
        <a:off x="33955" y="958781"/>
        <a:ext cx="10447690" cy="627655"/>
      </dsp:txXfrm>
    </dsp:sp>
    <dsp:sp modelId="{E5225943-9C5D-42F5-9AC5-4EEA001F0A11}">
      <dsp:nvSpPr>
        <dsp:cNvPr id="0" name=""/>
        <dsp:cNvSpPr/>
      </dsp:nvSpPr>
      <dsp:spPr>
        <a:xfrm>
          <a:off x="0" y="1620391"/>
          <a:ext cx="10515600" cy="1110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Not unilateral, not pounding, not severe, not aggravated by activity, no severe nausea or vomiting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No prodrome or postdrome</a:t>
          </a:r>
        </a:p>
      </dsp:txBody>
      <dsp:txXfrm>
        <a:off x="0" y="1620391"/>
        <a:ext cx="10515600" cy="1110554"/>
      </dsp:txXfrm>
    </dsp:sp>
    <dsp:sp modelId="{C2CC5C65-1709-44AB-85C7-2A9DE266D34B}">
      <dsp:nvSpPr>
        <dsp:cNvPr id="0" name=""/>
        <dsp:cNvSpPr/>
      </dsp:nvSpPr>
      <dsp:spPr>
        <a:xfrm>
          <a:off x="0" y="2730946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Infrequent episodic vs frequent episodic vs chronic</a:t>
          </a:r>
        </a:p>
      </dsp:txBody>
      <dsp:txXfrm>
        <a:off x="33955" y="2764901"/>
        <a:ext cx="10447690" cy="627655"/>
      </dsp:txXfrm>
    </dsp:sp>
    <dsp:sp modelId="{1A631DC3-8E97-4644-9EA5-DF5A969AB3EC}">
      <dsp:nvSpPr>
        <dsp:cNvPr id="0" name=""/>
        <dsp:cNvSpPr/>
      </dsp:nvSpPr>
      <dsp:spPr>
        <a:xfrm>
          <a:off x="0" y="3510031"/>
          <a:ext cx="105156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Can be difficult to differentiate chronic TTH from chronic migraine!</a:t>
          </a:r>
        </a:p>
      </dsp:txBody>
      <dsp:txXfrm>
        <a:off x="33955" y="3543986"/>
        <a:ext cx="10447690" cy="627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06004-7398-40B4-81F2-A3686E44231D}">
      <dsp:nvSpPr>
        <dsp:cNvPr id="0" name=""/>
        <dsp:cNvSpPr/>
      </dsp:nvSpPr>
      <dsp:spPr>
        <a:xfrm>
          <a:off x="0" y="8859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Severe </a:t>
          </a:r>
          <a:r>
            <a:rPr lang="en-US" sz="2300" b="1" kern="1200"/>
            <a:t>unilateral</a:t>
          </a:r>
          <a:r>
            <a:rPr lang="en-US" sz="2300" kern="1200"/>
            <a:t> headaches with </a:t>
          </a:r>
          <a:r>
            <a:rPr lang="en-US" sz="2300" b="1" kern="1200"/>
            <a:t>unilateral</a:t>
          </a:r>
          <a:r>
            <a:rPr lang="en-US" sz="2300" kern="1200"/>
            <a:t> cranial autonomic symptoms</a:t>
          </a:r>
        </a:p>
      </dsp:txBody>
      <dsp:txXfrm>
        <a:off x="26930" y="115521"/>
        <a:ext cx="10461740" cy="497795"/>
      </dsp:txXfrm>
    </dsp:sp>
    <dsp:sp modelId="{D02F35E2-8505-487D-980A-5D127E718C38}">
      <dsp:nvSpPr>
        <dsp:cNvPr id="0" name=""/>
        <dsp:cNvSpPr/>
      </dsp:nvSpPr>
      <dsp:spPr>
        <a:xfrm>
          <a:off x="0" y="640246"/>
          <a:ext cx="10515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Conjunctival inflammation, tearing, nasal congestion, rhinorrhea, eyelid edema, facial sweating, ear fullness, </a:t>
          </a:r>
          <a:r>
            <a:rPr lang="en-US" sz="1800" kern="1200" dirty="0" err="1"/>
            <a:t>miosis</a:t>
          </a:r>
          <a:r>
            <a:rPr lang="en-US" sz="1800" kern="1200" dirty="0"/>
            <a:t>, ptosis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All have episodic/remitting vs chronic/unremitting forms</a:t>
          </a:r>
        </a:p>
      </dsp:txBody>
      <dsp:txXfrm>
        <a:off x="0" y="640246"/>
        <a:ext cx="10515600" cy="880785"/>
      </dsp:txXfrm>
    </dsp:sp>
    <dsp:sp modelId="{E87A1E73-0D57-4795-ABE1-A7C6CB3CF5DB}">
      <dsp:nvSpPr>
        <dsp:cNvPr id="0" name=""/>
        <dsp:cNvSpPr/>
      </dsp:nvSpPr>
      <dsp:spPr>
        <a:xfrm>
          <a:off x="0" y="1521031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for patterns</a:t>
          </a:r>
        </a:p>
      </dsp:txBody>
      <dsp:txXfrm>
        <a:off x="26930" y="1547961"/>
        <a:ext cx="10461740" cy="497795"/>
      </dsp:txXfrm>
    </dsp:sp>
    <dsp:sp modelId="{80EBCA2C-5D5A-4482-A378-D5015765CF46}">
      <dsp:nvSpPr>
        <dsp:cNvPr id="0" name=""/>
        <dsp:cNvSpPr/>
      </dsp:nvSpPr>
      <dsp:spPr>
        <a:xfrm>
          <a:off x="0" y="2072686"/>
          <a:ext cx="10515600" cy="219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Unilateral pain in orbital, supraorbital, or temporal regions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Length of attacks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Frequency of attacks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Timing of attacks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Seasonal variation?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Response to indomethacin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Restlessness!</a:t>
          </a:r>
        </a:p>
      </dsp:txBody>
      <dsp:txXfrm>
        <a:off x="0" y="2072686"/>
        <a:ext cx="10515600" cy="2190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B7DA2-0873-4F51-9240-0E3F72E68732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23464-A6B5-4507-AA45-DA761D822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Epidosic</a:t>
            </a:r>
            <a:r>
              <a:rPr lang="en-US" baseline="0" dirty="0"/>
              <a:t> syndromes</a:t>
            </a:r>
          </a:p>
          <a:p>
            <a:r>
              <a:rPr lang="en-US" baseline="0" dirty="0"/>
              <a:t>Re-kindling of previous headaches from secondary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3464-A6B5-4507-AA45-DA761D8228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6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Epidosic</a:t>
            </a:r>
            <a:r>
              <a:rPr lang="en-US" baseline="0" dirty="0"/>
              <a:t> syndromes</a:t>
            </a:r>
          </a:p>
          <a:p>
            <a:r>
              <a:rPr lang="en-US" baseline="0" dirty="0"/>
              <a:t>Re-kindling of previous headaches from secondary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3464-A6B5-4507-AA45-DA761D8228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03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Epidosic</a:t>
            </a:r>
            <a:r>
              <a:rPr lang="en-US" baseline="0" dirty="0"/>
              <a:t> syndromes</a:t>
            </a:r>
          </a:p>
          <a:p>
            <a:r>
              <a:rPr lang="en-US" baseline="0" dirty="0"/>
              <a:t>Re-kindling of previous headaches from secondary cause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3464-A6B5-4507-AA45-DA761D8228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 visual phenomena: scintillations, zigzag lines, geometric</a:t>
            </a:r>
            <a:r>
              <a:rPr lang="en-US" baseline="0" dirty="0"/>
              <a:t> shapes – migraine more than TIA</a:t>
            </a:r>
          </a:p>
          <a:p>
            <a:r>
              <a:rPr lang="en-US" baseline="0" dirty="0" err="1"/>
              <a:t>Llength</a:t>
            </a:r>
            <a:r>
              <a:rPr lang="en-US" baseline="0" dirty="0"/>
              <a:t> of aura atypical for focal seizures</a:t>
            </a:r>
          </a:p>
          <a:p>
            <a:r>
              <a:rPr lang="en-US" baseline="0" dirty="0"/>
              <a:t>Aura described in PH, HC, and cluster headache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3464-A6B5-4507-AA45-DA761D8228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4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FE97-D061-93FC-1EE5-09BCCFD37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6E960-C94D-CDAB-CE61-C55B059FD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B611-8ABF-8090-A876-3C70C684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A289A-C03F-41CD-BBD7-2D69A524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08453-FFEC-CF1F-465F-B3D0C19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668E-022B-2D88-4ED1-390A1551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E9E3A-A98F-0D4D-0D68-42DD2EAA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8CEBE-B4C4-6012-36CB-EB37B1CA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8C1A6-FE03-BE8A-1417-F7D7C08C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4227-AA77-FABC-1119-09F4343A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5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1C9C-D971-BA07-1C6F-29943BE5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D2E0B-7485-B1D3-4E12-92A50127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4C21B-8B6A-DCD5-132D-BE8FDCA3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DCB18-FB00-2BAC-0D19-20EEE18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047AF-5CB2-A0D2-9DFF-26D97B5A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C775C-1056-9FB0-C58E-6CD0EB074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618-C153-DF0B-E9F8-BBCDBE315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29E1-11D7-074B-99BE-6F0B287000FE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7EA4-11AE-F369-2DA5-55AF97668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1396-6EA1-E9BA-475A-6772D252C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3235F5D9-3BBA-DEBC-0B0E-726ED1817ED7}"/>
              </a:ext>
            </a:extLst>
          </p:cNvPr>
          <p:cNvSpPr/>
          <p:nvPr/>
        </p:nvSpPr>
        <p:spPr>
          <a:xfrm>
            <a:off x="-231574" y="-23751"/>
            <a:ext cx="8858993" cy="7030193"/>
          </a:xfrm>
          <a:custGeom>
            <a:avLst/>
            <a:gdLst>
              <a:gd name="connsiteX0" fmla="*/ 7006442 w 8823367"/>
              <a:gd name="connsiteY0" fmla="*/ 6887689 h 7030193"/>
              <a:gd name="connsiteX1" fmla="*/ 0 w 8823367"/>
              <a:gd name="connsiteY1" fmla="*/ 6887689 h 7030193"/>
              <a:gd name="connsiteX2" fmla="*/ 0 w 8823367"/>
              <a:gd name="connsiteY2" fmla="*/ 7030193 h 7030193"/>
              <a:gd name="connsiteX3" fmla="*/ 0 w 8823367"/>
              <a:gd name="connsiteY3" fmla="*/ 0 h 7030193"/>
              <a:gd name="connsiteX4" fmla="*/ 486889 w 8823367"/>
              <a:gd name="connsiteY4" fmla="*/ 0 h 7030193"/>
              <a:gd name="connsiteX5" fmla="*/ 7422078 w 8823367"/>
              <a:gd name="connsiteY5" fmla="*/ 0 h 7030193"/>
              <a:gd name="connsiteX6" fmla="*/ 8823367 w 8823367"/>
              <a:gd name="connsiteY6" fmla="*/ 1401289 h 7030193"/>
              <a:gd name="connsiteX7" fmla="*/ 8823367 w 8823367"/>
              <a:gd name="connsiteY7" fmla="*/ 1662546 h 7030193"/>
              <a:gd name="connsiteX8" fmla="*/ 8823367 w 8823367"/>
              <a:gd name="connsiteY8" fmla="*/ 4963886 h 7030193"/>
              <a:gd name="connsiteX9" fmla="*/ 7006442 w 8823367"/>
              <a:gd name="connsiteY9" fmla="*/ 6887689 h 7030193"/>
              <a:gd name="connsiteX0" fmla="*/ 7006442 w 8823367"/>
              <a:gd name="connsiteY0" fmla="*/ 6887689 h 7030193"/>
              <a:gd name="connsiteX1" fmla="*/ 0 w 8823367"/>
              <a:gd name="connsiteY1" fmla="*/ 6887689 h 7030193"/>
              <a:gd name="connsiteX2" fmla="*/ 0 w 8823367"/>
              <a:gd name="connsiteY2" fmla="*/ 7030193 h 7030193"/>
              <a:gd name="connsiteX3" fmla="*/ 0 w 8823367"/>
              <a:gd name="connsiteY3" fmla="*/ 0 h 7030193"/>
              <a:gd name="connsiteX4" fmla="*/ 486889 w 8823367"/>
              <a:gd name="connsiteY4" fmla="*/ 0 h 7030193"/>
              <a:gd name="connsiteX5" fmla="*/ 7422078 w 8823367"/>
              <a:gd name="connsiteY5" fmla="*/ 0 h 7030193"/>
              <a:gd name="connsiteX6" fmla="*/ 8823367 w 8823367"/>
              <a:gd name="connsiteY6" fmla="*/ 1401289 h 7030193"/>
              <a:gd name="connsiteX7" fmla="*/ 8823367 w 8823367"/>
              <a:gd name="connsiteY7" fmla="*/ 1662546 h 7030193"/>
              <a:gd name="connsiteX8" fmla="*/ 8609611 w 8823367"/>
              <a:gd name="connsiteY8" fmla="*/ 5902036 h 7030193"/>
              <a:gd name="connsiteX9" fmla="*/ 7006442 w 8823367"/>
              <a:gd name="connsiteY9" fmla="*/ 6887689 h 7030193"/>
              <a:gd name="connsiteX0" fmla="*/ 7006442 w 9274630"/>
              <a:gd name="connsiteY0" fmla="*/ 6887689 h 7030193"/>
              <a:gd name="connsiteX1" fmla="*/ 0 w 9274630"/>
              <a:gd name="connsiteY1" fmla="*/ 6887689 h 7030193"/>
              <a:gd name="connsiteX2" fmla="*/ 0 w 9274630"/>
              <a:gd name="connsiteY2" fmla="*/ 7030193 h 7030193"/>
              <a:gd name="connsiteX3" fmla="*/ 0 w 9274630"/>
              <a:gd name="connsiteY3" fmla="*/ 0 h 7030193"/>
              <a:gd name="connsiteX4" fmla="*/ 486889 w 9274630"/>
              <a:gd name="connsiteY4" fmla="*/ 0 h 7030193"/>
              <a:gd name="connsiteX5" fmla="*/ 7422078 w 9274630"/>
              <a:gd name="connsiteY5" fmla="*/ 0 h 7030193"/>
              <a:gd name="connsiteX6" fmla="*/ 8823367 w 9274630"/>
              <a:gd name="connsiteY6" fmla="*/ 1401289 h 7030193"/>
              <a:gd name="connsiteX7" fmla="*/ 9274630 w 9274630"/>
              <a:gd name="connsiteY7" fmla="*/ 3693227 h 7030193"/>
              <a:gd name="connsiteX8" fmla="*/ 8609611 w 9274630"/>
              <a:gd name="connsiteY8" fmla="*/ 5902036 h 7030193"/>
              <a:gd name="connsiteX9" fmla="*/ 7006442 w 9274630"/>
              <a:gd name="connsiteY9" fmla="*/ 6887689 h 7030193"/>
              <a:gd name="connsiteX0" fmla="*/ 7006442 w 9274630"/>
              <a:gd name="connsiteY0" fmla="*/ 6887689 h 7030193"/>
              <a:gd name="connsiteX1" fmla="*/ 0 w 9274630"/>
              <a:gd name="connsiteY1" fmla="*/ 6887689 h 7030193"/>
              <a:gd name="connsiteX2" fmla="*/ 0 w 9274630"/>
              <a:gd name="connsiteY2" fmla="*/ 7030193 h 7030193"/>
              <a:gd name="connsiteX3" fmla="*/ 0 w 9274630"/>
              <a:gd name="connsiteY3" fmla="*/ 0 h 7030193"/>
              <a:gd name="connsiteX4" fmla="*/ 486889 w 9274630"/>
              <a:gd name="connsiteY4" fmla="*/ 0 h 7030193"/>
              <a:gd name="connsiteX5" fmla="*/ 7422078 w 9274630"/>
              <a:gd name="connsiteY5" fmla="*/ 0 h 7030193"/>
              <a:gd name="connsiteX6" fmla="*/ 8882744 w 9274630"/>
              <a:gd name="connsiteY6" fmla="*/ 1187533 h 7030193"/>
              <a:gd name="connsiteX7" fmla="*/ 9274630 w 9274630"/>
              <a:gd name="connsiteY7" fmla="*/ 3693227 h 7030193"/>
              <a:gd name="connsiteX8" fmla="*/ 8609611 w 9274630"/>
              <a:gd name="connsiteY8" fmla="*/ 5902036 h 7030193"/>
              <a:gd name="connsiteX9" fmla="*/ 7006442 w 9274630"/>
              <a:gd name="connsiteY9" fmla="*/ 6887689 h 7030193"/>
              <a:gd name="connsiteX0" fmla="*/ 7006442 w 9001497"/>
              <a:gd name="connsiteY0" fmla="*/ 6887689 h 7030193"/>
              <a:gd name="connsiteX1" fmla="*/ 0 w 9001497"/>
              <a:gd name="connsiteY1" fmla="*/ 6887689 h 7030193"/>
              <a:gd name="connsiteX2" fmla="*/ 0 w 9001497"/>
              <a:gd name="connsiteY2" fmla="*/ 7030193 h 7030193"/>
              <a:gd name="connsiteX3" fmla="*/ 0 w 9001497"/>
              <a:gd name="connsiteY3" fmla="*/ 0 h 7030193"/>
              <a:gd name="connsiteX4" fmla="*/ 486889 w 9001497"/>
              <a:gd name="connsiteY4" fmla="*/ 0 h 7030193"/>
              <a:gd name="connsiteX5" fmla="*/ 7422078 w 9001497"/>
              <a:gd name="connsiteY5" fmla="*/ 0 h 7030193"/>
              <a:gd name="connsiteX6" fmla="*/ 8882744 w 9001497"/>
              <a:gd name="connsiteY6" fmla="*/ 1187533 h 7030193"/>
              <a:gd name="connsiteX7" fmla="*/ 9001497 w 9001497"/>
              <a:gd name="connsiteY7" fmla="*/ 3396344 h 7030193"/>
              <a:gd name="connsiteX8" fmla="*/ 8609611 w 9001497"/>
              <a:gd name="connsiteY8" fmla="*/ 5902036 h 7030193"/>
              <a:gd name="connsiteX9" fmla="*/ 7006442 w 9001497"/>
              <a:gd name="connsiteY9" fmla="*/ 6887689 h 7030193"/>
              <a:gd name="connsiteX0" fmla="*/ 7006442 w 8882744"/>
              <a:gd name="connsiteY0" fmla="*/ 6887689 h 7030193"/>
              <a:gd name="connsiteX1" fmla="*/ 0 w 8882744"/>
              <a:gd name="connsiteY1" fmla="*/ 6887689 h 7030193"/>
              <a:gd name="connsiteX2" fmla="*/ 0 w 8882744"/>
              <a:gd name="connsiteY2" fmla="*/ 7030193 h 7030193"/>
              <a:gd name="connsiteX3" fmla="*/ 0 w 8882744"/>
              <a:gd name="connsiteY3" fmla="*/ 0 h 7030193"/>
              <a:gd name="connsiteX4" fmla="*/ 486889 w 8882744"/>
              <a:gd name="connsiteY4" fmla="*/ 0 h 7030193"/>
              <a:gd name="connsiteX5" fmla="*/ 7422078 w 8882744"/>
              <a:gd name="connsiteY5" fmla="*/ 0 h 7030193"/>
              <a:gd name="connsiteX6" fmla="*/ 8882744 w 8882744"/>
              <a:gd name="connsiteY6" fmla="*/ 1187533 h 7030193"/>
              <a:gd name="connsiteX7" fmla="*/ 8858993 w 8882744"/>
              <a:gd name="connsiteY7" fmla="*/ 3716977 h 7030193"/>
              <a:gd name="connsiteX8" fmla="*/ 8609611 w 8882744"/>
              <a:gd name="connsiteY8" fmla="*/ 5902036 h 7030193"/>
              <a:gd name="connsiteX9" fmla="*/ 7006442 w 8882744"/>
              <a:gd name="connsiteY9" fmla="*/ 6887689 h 7030193"/>
              <a:gd name="connsiteX0" fmla="*/ 7006442 w 8858993"/>
              <a:gd name="connsiteY0" fmla="*/ 6887689 h 7030193"/>
              <a:gd name="connsiteX1" fmla="*/ 0 w 8858993"/>
              <a:gd name="connsiteY1" fmla="*/ 6887689 h 7030193"/>
              <a:gd name="connsiteX2" fmla="*/ 0 w 8858993"/>
              <a:gd name="connsiteY2" fmla="*/ 7030193 h 7030193"/>
              <a:gd name="connsiteX3" fmla="*/ 0 w 8858993"/>
              <a:gd name="connsiteY3" fmla="*/ 0 h 7030193"/>
              <a:gd name="connsiteX4" fmla="*/ 486889 w 8858993"/>
              <a:gd name="connsiteY4" fmla="*/ 0 h 7030193"/>
              <a:gd name="connsiteX5" fmla="*/ 7422078 w 8858993"/>
              <a:gd name="connsiteY5" fmla="*/ 0 h 7030193"/>
              <a:gd name="connsiteX6" fmla="*/ 8716489 w 8858993"/>
              <a:gd name="connsiteY6" fmla="*/ 1104406 h 7030193"/>
              <a:gd name="connsiteX7" fmla="*/ 8858993 w 8858993"/>
              <a:gd name="connsiteY7" fmla="*/ 3716977 h 7030193"/>
              <a:gd name="connsiteX8" fmla="*/ 8609611 w 8858993"/>
              <a:gd name="connsiteY8" fmla="*/ 5902036 h 7030193"/>
              <a:gd name="connsiteX9" fmla="*/ 7006442 w 8858993"/>
              <a:gd name="connsiteY9" fmla="*/ 6887689 h 7030193"/>
              <a:gd name="connsiteX0" fmla="*/ 7006442 w 8858993"/>
              <a:gd name="connsiteY0" fmla="*/ 6887689 h 7030193"/>
              <a:gd name="connsiteX1" fmla="*/ 0 w 8858993"/>
              <a:gd name="connsiteY1" fmla="*/ 6887689 h 7030193"/>
              <a:gd name="connsiteX2" fmla="*/ 0 w 8858993"/>
              <a:gd name="connsiteY2" fmla="*/ 7030193 h 7030193"/>
              <a:gd name="connsiteX3" fmla="*/ 0 w 8858993"/>
              <a:gd name="connsiteY3" fmla="*/ 0 h 7030193"/>
              <a:gd name="connsiteX4" fmla="*/ 486889 w 8858993"/>
              <a:gd name="connsiteY4" fmla="*/ 0 h 7030193"/>
              <a:gd name="connsiteX5" fmla="*/ 7422078 w 8858993"/>
              <a:gd name="connsiteY5" fmla="*/ 0 h 7030193"/>
              <a:gd name="connsiteX6" fmla="*/ 8716489 w 8858993"/>
              <a:gd name="connsiteY6" fmla="*/ 1104406 h 7030193"/>
              <a:gd name="connsiteX7" fmla="*/ 8858993 w 8858993"/>
              <a:gd name="connsiteY7" fmla="*/ 3716977 h 7030193"/>
              <a:gd name="connsiteX8" fmla="*/ 8645237 w 8858993"/>
              <a:gd name="connsiteY8" fmla="*/ 5367646 h 7030193"/>
              <a:gd name="connsiteX9" fmla="*/ 7006442 w 8858993"/>
              <a:gd name="connsiteY9" fmla="*/ 6887689 h 70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8993" h="7030193">
                <a:moveTo>
                  <a:pt x="7006442" y="6887689"/>
                </a:moveTo>
                <a:lnTo>
                  <a:pt x="0" y="6887689"/>
                </a:lnTo>
                <a:lnTo>
                  <a:pt x="0" y="7030193"/>
                </a:lnTo>
                <a:lnTo>
                  <a:pt x="0" y="0"/>
                </a:lnTo>
                <a:lnTo>
                  <a:pt x="486889" y="0"/>
                </a:lnTo>
                <a:lnTo>
                  <a:pt x="7422078" y="0"/>
                </a:lnTo>
                <a:lnTo>
                  <a:pt x="8716489" y="1104406"/>
                </a:lnTo>
                <a:lnTo>
                  <a:pt x="8858993" y="3716977"/>
                </a:lnTo>
                <a:lnTo>
                  <a:pt x="8645237" y="5367646"/>
                </a:lnTo>
                <a:lnTo>
                  <a:pt x="7006442" y="6887689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ABA22-ED43-E896-0BC8-C1A8E81C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614" y="-138991"/>
            <a:ext cx="10309289" cy="70326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37375-EF6E-B97D-D492-42204E67D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C04C89-0EF9-93A9-88CC-CEE89B8BD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0171" y="1571840"/>
            <a:ext cx="3930733" cy="242458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ree Serif"/>
                <a:ea typeface="Tahoma"/>
                <a:cs typeface="Tahoma"/>
              </a:rPr>
              <a:t>What’s the Headache Disease? Differentiating Primary Headache Syndromes by Current Classification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Bree Serif" panose="02000503040000020004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/>
                <a:ea typeface="Tahoma"/>
                <a:cs typeface="Tahoma"/>
              </a:rPr>
              <a:t>Paige Kalika, DO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/>
                <a:ea typeface="Tahoma"/>
                <a:cs typeface="Tahoma"/>
              </a:rPr>
              <a:t>University of Miami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/>
                <a:ea typeface="Tahoma"/>
                <a:cs typeface="Tahoma"/>
              </a:rPr>
              <a:t>Department of Neurology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/>
                <a:ea typeface="Tahoma"/>
                <a:cs typeface="Tahoma"/>
              </a:rPr>
              <a:t>Division of Pediatric Neurology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E6E71-F700-A503-95D8-4264F8C24DC6}"/>
              </a:ext>
            </a:extLst>
          </p:cNvPr>
          <p:cNvSpPr txBox="1"/>
          <p:nvPr/>
        </p:nvSpPr>
        <p:spPr>
          <a:xfrm>
            <a:off x="175450" y="4489179"/>
            <a:ext cx="653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Museo Sans 300" panose="02000000000000000000" pitchFamily="2" charset="77"/>
                <a:ea typeface="Tahoma" panose="020B0604030504040204" pitchFamily="34" charset="0"/>
                <a:cs typeface="Tahoma" panose="020B0604030504040204" pitchFamily="34" charset="0"/>
              </a:rPr>
              <a:t>Key Largo, Florida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AFE3B-A971-D01C-50F0-4CF2733820CC}"/>
              </a:ext>
            </a:extLst>
          </p:cNvPr>
          <p:cNvSpPr txBox="1"/>
          <p:nvPr/>
        </p:nvSpPr>
        <p:spPr>
          <a:xfrm>
            <a:off x="167701" y="4149746"/>
            <a:ext cx="64661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January 13-16, 2024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56234A-313C-6F97-C957-C8E56FA80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2473120" y="4853164"/>
            <a:ext cx="48641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3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flags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/>
              <a:t> flags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9658" y="1825625"/>
            <a:ext cx="5112684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Do, TP, </a:t>
            </a:r>
            <a:r>
              <a:rPr lang="en-US" dirty="0" err="1"/>
              <a:t>Karottki</a:t>
            </a:r>
            <a:r>
              <a:rPr lang="en-US" dirty="0"/>
              <a:t>, NF, and </a:t>
            </a:r>
            <a:r>
              <a:rPr lang="en-US" dirty="0" err="1"/>
              <a:t>Ashina</a:t>
            </a:r>
            <a:r>
              <a:rPr lang="en-US" dirty="0"/>
              <a:t>, M 2021</a:t>
            </a:r>
          </a:p>
        </p:txBody>
      </p:sp>
    </p:spTree>
    <p:extLst>
      <p:ext uri="{BB962C8B-B14F-4D97-AF65-F5344CB8AC3E}">
        <p14:creationId xmlns:p14="http://schemas.microsoft.com/office/powerpoint/2010/main" val="158348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How to use the ICHD-3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Memorize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983" y="1830138"/>
            <a:ext cx="3743268" cy="434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049" y="687621"/>
            <a:ext cx="4206605" cy="5657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224808"/>
            <a:ext cx="4139543" cy="563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689" y="715449"/>
            <a:ext cx="560271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How to use the ICHD-3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1914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</p:txBody>
      </p:sp>
    </p:spTree>
    <p:extLst>
      <p:ext uri="{BB962C8B-B14F-4D97-AF65-F5344CB8AC3E}">
        <p14:creationId xmlns:p14="http://schemas.microsoft.com/office/powerpoint/2010/main" val="34736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Migraine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537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</p:txBody>
      </p:sp>
    </p:spTree>
    <p:extLst>
      <p:ext uri="{BB962C8B-B14F-4D97-AF65-F5344CB8AC3E}">
        <p14:creationId xmlns:p14="http://schemas.microsoft.com/office/powerpoint/2010/main" val="375663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Tension-Type Headache (TTH)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8256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Trigeminal Autonomic </a:t>
            </a:r>
            <a:r>
              <a:rPr lang="en-US" dirty="0" err="1"/>
              <a:t>Cephalalgias</a:t>
            </a:r>
            <a:r>
              <a:rPr lang="en-US" dirty="0"/>
              <a:t> (TACs)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8560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</p:txBody>
      </p:sp>
    </p:spTree>
    <p:extLst>
      <p:ext uri="{BB962C8B-B14F-4D97-AF65-F5344CB8AC3E}">
        <p14:creationId xmlns:p14="http://schemas.microsoft.com/office/powerpoint/2010/main" val="161249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Cluster Headaches (CH)_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948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Evans 2019</a:t>
            </a:r>
          </a:p>
        </p:txBody>
      </p:sp>
    </p:spTree>
    <p:extLst>
      <p:ext uri="{BB962C8B-B14F-4D97-AF65-F5344CB8AC3E}">
        <p14:creationId xmlns:p14="http://schemas.microsoft.com/office/powerpoint/2010/main" val="407087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 err="1"/>
              <a:t>Parosyxmal</a:t>
            </a:r>
            <a:r>
              <a:rPr lang="en-US" dirty="0"/>
              <a:t> </a:t>
            </a:r>
            <a:r>
              <a:rPr lang="en-US" dirty="0" err="1"/>
              <a:t>Hemicrania</a:t>
            </a:r>
            <a:r>
              <a:rPr lang="en-US" dirty="0"/>
              <a:t> (PH)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992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  <a:p>
            <a:r>
              <a:rPr lang="en-US" dirty="0"/>
              <a:t>Evans 2019</a:t>
            </a:r>
          </a:p>
        </p:txBody>
      </p:sp>
    </p:spTree>
    <p:extLst>
      <p:ext uri="{BB962C8B-B14F-4D97-AF65-F5344CB8AC3E}">
        <p14:creationId xmlns:p14="http://schemas.microsoft.com/office/powerpoint/2010/main" val="218205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140654"/>
            <a:ext cx="10515600" cy="1325563"/>
          </a:xfrm>
        </p:spPr>
        <p:txBody>
          <a:bodyPr/>
          <a:lstStyle/>
          <a:p>
            <a:r>
              <a:rPr lang="en-US" dirty="0" err="1"/>
              <a:t>Hemicrania</a:t>
            </a:r>
            <a:r>
              <a:rPr lang="en-US" dirty="0"/>
              <a:t> Continua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4292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  <a:p>
            <a:r>
              <a:rPr lang="en-US" dirty="0"/>
              <a:t>Evans 2019</a:t>
            </a:r>
          </a:p>
        </p:txBody>
      </p:sp>
    </p:spTree>
    <p:extLst>
      <p:ext uri="{BB962C8B-B14F-4D97-AF65-F5344CB8AC3E}">
        <p14:creationId xmlns:p14="http://schemas.microsoft.com/office/powerpoint/2010/main" val="161235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40655"/>
            <a:ext cx="11596255" cy="1043104"/>
          </a:xfrm>
        </p:spPr>
        <p:txBody>
          <a:bodyPr>
            <a:normAutofit/>
          </a:bodyPr>
          <a:lstStyle/>
          <a:p>
            <a:r>
              <a:rPr lang="en-US" sz="3200" dirty="0"/>
              <a:t>Short-lasting unilateral neuralgiform headache attacks with/without conjunctival injection and tearing (SUNCT/SUNA)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807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Evans 2019</a:t>
            </a:r>
          </a:p>
        </p:txBody>
      </p:sp>
    </p:spTree>
    <p:extLst>
      <p:ext uri="{BB962C8B-B14F-4D97-AF65-F5344CB8AC3E}">
        <p14:creationId xmlns:p14="http://schemas.microsoft.com/office/powerpoint/2010/main" val="404021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6E9C60-90C2-33F8-5DD1-26D14FB3810F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2F50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482E3-0C7B-709C-4FAE-6777D59B80A2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AE8C80-5577-1F56-0CF4-3B556FF4436B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Disclosures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BA0DE-90D6-F09E-8873-674A6AD9A531}"/>
              </a:ext>
            </a:extLst>
          </p:cNvPr>
          <p:cNvSpPr txBox="1"/>
          <p:nvPr/>
        </p:nvSpPr>
        <p:spPr>
          <a:xfrm>
            <a:off x="520700" y="1257300"/>
            <a:ext cx="113792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useo Sans 500"/>
              </a:rPr>
              <a:t>Nothing to disclose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C6DEB-4770-701A-E633-5107D1CBEC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Other Primary Headache Disorders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992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4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Other Primary Headache Syndromes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999" y="1174851"/>
            <a:ext cx="6817761" cy="518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Smith, J 2021</a:t>
            </a:r>
          </a:p>
        </p:txBody>
      </p:sp>
    </p:spTree>
    <p:extLst>
      <p:ext uri="{BB962C8B-B14F-4D97-AF65-F5344CB8AC3E}">
        <p14:creationId xmlns:p14="http://schemas.microsoft.com/office/powerpoint/2010/main" val="89457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Exertion-related headaches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599" y="6176964"/>
            <a:ext cx="4638869" cy="544512"/>
          </a:xfrm>
        </p:spPr>
        <p:txBody>
          <a:bodyPr/>
          <a:lstStyle/>
          <a:p>
            <a:r>
              <a:rPr lang="en-US" dirty="0" err="1"/>
              <a:t>Bahra</a:t>
            </a:r>
            <a:r>
              <a:rPr lang="en-US" dirty="0"/>
              <a:t> 2020</a:t>
            </a:r>
          </a:p>
          <a:p>
            <a:r>
              <a:rPr lang="en-US" dirty="0"/>
              <a:t>Smith, J 2021</a:t>
            </a:r>
          </a:p>
          <a:p>
            <a:r>
              <a:rPr lang="en-US" dirty="0" err="1"/>
              <a:t>Vonzalez-Quitanilla</a:t>
            </a:r>
            <a:r>
              <a:rPr lang="en-US" dirty="0"/>
              <a:t>, V and </a:t>
            </a:r>
            <a:r>
              <a:rPr lang="en-US" dirty="0" err="1"/>
              <a:t>Pascual</a:t>
            </a:r>
            <a:r>
              <a:rPr lang="en-US" dirty="0"/>
              <a:t> J 2019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7144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287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Physical stimuli related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1077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Smith, J. 2021</a:t>
            </a:r>
          </a:p>
        </p:txBody>
      </p:sp>
    </p:spTree>
    <p:extLst>
      <p:ext uri="{BB962C8B-B14F-4D97-AF65-F5344CB8AC3E}">
        <p14:creationId xmlns:p14="http://schemas.microsoft.com/office/powerpoint/2010/main" val="385555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37" y="140654"/>
            <a:ext cx="10515600" cy="1325563"/>
          </a:xfrm>
        </p:spPr>
        <p:txBody>
          <a:bodyPr/>
          <a:lstStyle/>
          <a:p>
            <a:r>
              <a:rPr lang="en-US" dirty="0"/>
              <a:t>Scalp generated (</a:t>
            </a:r>
            <a:r>
              <a:rPr lang="en-US" dirty="0" err="1"/>
              <a:t>epicrania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Smith 2021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5428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95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“Other” other primary headache syndromes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  <a:p>
            <a:r>
              <a:rPr lang="en-US" dirty="0"/>
              <a:t>Smith 2021</a:t>
            </a:r>
          </a:p>
          <a:p>
            <a:r>
              <a:rPr lang="en-US" dirty="0" err="1"/>
              <a:t>Vonzalez-Quitanilla</a:t>
            </a:r>
            <a:r>
              <a:rPr lang="en-US" dirty="0"/>
              <a:t>, V and </a:t>
            </a:r>
            <a:r>
              <a:rPr lang="en-US" dirty="0" err="1"/>
              <a:t>Pascual</a:t>
            </a:r>
            <a:r>
              <a:rPr lang="en-US" dirty="0"/>
              <a:t> J 2019</a:t>
            </a:r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4581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504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Secondary headaches with overlap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6652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</p:txBody>
      </p:sp>
    </p:spTree>
    <p:extLst>
      <p:ext uri="{BB962C8B-B14F-4D97-AF65-F5344CB8AC3E}">
        <p14:creationId xmlns:p14="http://schemas.microsoft.com/office/powerpoint/2010/main" val="427547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B7C815-B996-2BBF-CBB7-E0CBA8312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0913"/>
            <a:ext cx="12192000" cy="7198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993B4-548A-7050-2CE2-9207FBD8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340912"/>
            <a:ext cx="12192000" cy="3457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1BA0DE-90D6-F09E-8873-674A6AD9A531}"/>
              </a:ext>
            </a:extLst>
          </p:cNvPr>
          <p:cNvSpPr txBox="1"/>
          <p:nvPr/>
        </p:nvSpPr>
        <p:spPr>
          <a:xfrm>
            <a:off x="406400" y="2936591"/>
            <a:ext cx="1137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ree Serif" panose="02000503040000020004" pitchFamily="2" charset="77"/>
              </a:rPr>
              <a:t>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71B2F-1E8D-A0BB-D169-585BE63AF6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40" y="255188"/>
            <a:ext cx="5615920" cy="19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1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Headache Classification Committee of the International Headache Society (IHS) The International Classification of Headache Disorders, 3rd edition. </a:t>
            </a:r>
            <a:r>
              <a:rPr lang="en-US" dirty="0" err="1"/>
              <a:t>Cephalalgia</a:t>
            </a:r>
            <a:r>
              <a:rPr lang="en-US" dirty="0"/>
              <a:t>. 2018 Jan;38(1):1-211. </a:t>
            </a:r>
            <a:r>
              <a:rPr lang="en-US" dirty="0" err="1"/>
              <a:t>doi</a:t>
            </a:r>
            <a:r>
              <a:rPr lang="en-US" dirty="0"/>
              <a:t>: 10.1177/0333102417738202. PMID: 29368949.</a:t>
            </a:r>
          </a:p>
          <a:p>
            <a:r>
              <a:rPr lang="en-US" dirty="0" err="1"/>
              <a:t>Bahra</a:t>
            </a:r>
            <a:r>
              <a:rPr lang="en-US" dirty="0"/>
              <a:t> A. Other primary headaches-thunderclap-, cough-, exertional-, and sexual headache. J Neurol. 2020 May;267(5):1554-1566. </a:t>
            </a:r>
            <a:r>
              <a:rPr lang="en-US" dirty="0" err="1"/>
              <a:t>doi</a:t>
            </a:r>
            <a:r>
              <a:rPr lang="en-US" dirty="0"/>
              <a:t>: 10.1007/s00415-020-09728-0. </a:t>
            </a:r>
            <a:r>
              <a:rPr lang="en-US" dirty="0" err="1"/>
              <a:t>Epub</a:t>
            </a:r>
            <a:r>
              <a:rPr lang="en-US" dirty="0"/>
              <a:t> 2020 Mar 4. PMID: 32130497; PMCID: PMC7184054.</a:t>
            </a:r>
          </a:p>
          <a:p>
            <a:r>
              <a:rPr lang="en-US" dirty="0"/>
              <a:t>Colombo B, </a:t>
            </a:r>
            <a:r>
              <a:rPr lang="en-US" dirty="0" err="1"/>
              <a:t>Filippi</a:t>
            </a:r>
            <a:r>
              <a:rPr lang="en-US" dirty="0"/>
              <a:t> M. Other primary headaches. Cough headache, nummular headache and primary exercise headache: a secondary point of view. </a:t>
            </a:r>
            <a:r>
              <a:rPr lang="en-US" dirty="0" err="1"/>
              <a:t>Neurol</a:t>
            </a:r>
            <a:r>
              <a:rPr lang="en-US" dirty="0"/>
              <a:t> Sci. 2020 Dec;41(</a:t>
            </a:r>
            <a:r>
              <a:rPr lang="en-US" dirty="0" err="1"/>
              <a:t>Suppl</a:t>
            </a:r>
            <a:r>
              <a:rPr lang="en-US" dirty="0"/>
              <a:t> 2):377-379. </a:t>
            </a:r>
            <a:r>
              <a:rPr lang="en-US" dirty="0" err="1"/>
              <a:t>doi</a:t>
            </a:r>
            <a:r>
              <a:rPr lang="en-US" dirty="0"/>
              <a:t>: 10.1007/s10072-020-04689-8. PMID: 32897489.</a:t>
            </a:r>
          </a:p>
          <a:p>
            <a:r>
              <a:rPr lang="en-US" dirty="0"/>
              <a:t>Do TP, la </a:t>
            </a:r>
            <a:r>
              <a:rPr lang="en-US" dirty="0" err="1"/>
              <a:t>Cour</a:t>
            </a:r>
            <a:r>
              <a:rPr lang="en-US" dirty="0"/>
              <a:t> </a:t>
            </a:r>
            <a:r>
              <a:rPr lang="en-US" dirty="0" err="1"/>
              <a:t>Karottki</a:t>
            </a:r>
            <a:r>
              <a:rPr lang="en-US" dirty="0"/>
              <a:t> NF, </a:t>
            </a:r>
            <a:r>
              <a:rPr lang="en-US" dirty="0" err="1"/>
              <a:t>Ashina</a:t>
            </a:r>
            <a:r>
              <a:rPr lang="en-US" dirty="0"/>
              <a:t> M. Updates in the Diagnostic Approach of Headache. </a:t>
            </a:r>
            <a:r>
              <a:rPr lang="en-US" dirty="0" err="1"/>
              <a:t>Curr</a:t>
            </a:r>
            <a:r>
              <a:rPr lang="en-US" dirty="0"/>
              <a:t> Pain Headache Rep. 2021 Dec 11;25(12):80. </a:t>
            </a:r>
            <a:r>
              <a:rPr lang="en-US" dirty="0" err="1"/>
              <a:t>doi</a:t>
            </a:r>
            <a:r>
              <a:rPr lang="en-US" dirty="0"/>
              <a:t>: 10.1007/s11916-021-00995-8. PMID: 34894320.</a:t>
            </a:r>
          </a:p>
          <a:p>
            <a:r>
              <a:rPr lang="en-US" dirty="0" err="1"/>
              <a:t>Eigenbrodt</a:t>
            </a:r>
            <a:r>
              <a:rPr lang="en-US" dirty="0"/>
              <a:t> AK, </a:t>
            </a:r>
            <a:r>
              <a:rPr lang="en-US" dirty="0" err="1"/>
              <a:t>Ashina</a:t>
            </a:r>
            <a:r>
              <a:rPr lang="en-US" dirty="0"/>
              <a:t> H, Khan S, </a:t>
            </a:r>
            <a:r>
              <a:rPr lang="en-US" dirty="0" err="1"/>
              <a:t>Diener</a:t>
            </a:r>
            <a:r>
              <a:rPr lang="en-US" dirty="0"/>
              <a:t> HC, </a:t>
            </a:r>
            <a:r>
              <a:rPr lang="en-US" dirty="0" err="1"/>
              <a:t>Mitsikostas</a:t>
            </a:r>
            <a:r>
              <a:rPr lang="en-US" dirty="0"/>
              <a:t> DD, Sinclair AJ, </a:t>
            </a:r>
            <a:r>
              <a:rPr lang="en-US" dirty="0" err="1"/>
              <a:t>Pozo-Rosich</a:t>
            </a:r>
            <a:r>
              <a:rPr lang="en-US" dirty="0"/>
              <a:t> P, </a:t>
            </a:r>
            <a:r>
              <a:rPr lang="en-US" dirty="0" err="1"/>
              <a:t>Martelletti</a:t>
            </a:r>
            <a:r>
              <a:rPr lang="en-US" dirty="0"/>
              <a:t> P, </a:t>
            </a:r>
            <a:r>
              <a:rPr lang="en-US" dirty="0" err="1"/>
              <a:t>Ducros</a:t>
            </a:r>
            <a:r>
              <a:rPr lang="en-US" dirty="0"/>
              <a:t> A, </a:t>
            </a:r>
            <a:r>
              <a:rPr lang="en-US" dirty="0" err="1"/>
              <a:t>Lantéri-Minet</a:t>
            </a:r>
            <a:r>
              <a:rPr lang="en-US" dirty="0"/>
              <a:t> M, </a:t>
            </a:r>
            <a:r>
              <a:rPr lang="en-US" dirty="0" err="1"/>
              <a:t>Braschinsky</a:t>
            </a:r>
            <a:r>
              <a:rPr lang="en-US" dirty="0"/>
              <a:t> M, Del Rio MS, Daniel O, </a:t>
            </a:r>
            <a:r>
              <a:rPr lang="en-US" dirty="0" err="1"/>
              <a:t>Özge</a:t>
            </a:r>
            <a:r>
              <a:rPr lang="en-US" dirty="0"/>
              <a:t> A, </a:t>
            </a:r>
            <a:r>
              <a:rPr lang="en-US" dirty="0" err="1"/>
              <a:t>Mammadbayli</a:t>
            </a:r>
            <a:r>
              <a:rPr lang="en-US" dirty="0"/>
              <a:t> A, </a:t>
            </a:r>
            <a:r>
              <a:rPr lang="en-US" dirty="0" err="1"/>
              <a:t>Arons</a:t>
            </a:r>
            <a:r>
              <a:rPr lang="en-US" dirty="0"/>
              <a:t> M, </a:t>
            </a:r>
            <a:r>
              <a:rPr lang="en-US" dirty="0" err="1"/>
              <a:t>Skorobogatykh</a:t>
            </a:r>
            <a:r>
              <a:rPr lang="en-US" dirty="0"/>
              <a:t> K, </a:t>
            </a:r>
            <a:r>
              <a:rPr lang="en-US" dirty="0" err="1"/>
              <a:t>Romanenko</a:t>
            </a:r>
            <a:r>
              <a:rPr lang="en-US" dirty="0"/>
              <a:t> V, </a:t>
            </a:r>
            <a:r>
              <a:rPr lang="en-US" dirty="0" err="1"/>
              <a:t>Terwindt</a:t>
            </a:r>
            <a:r>
              <a:rPr lang="en-US" dirty="0"/>
              <a:t> GM, </a:t>
            </a:r>
            <a:r>
              <a:rPr lang="en-US" dirty="0" err="1"/>
              <a:t>Paemeleire</a:t>
            </a:r>
            <a:r>
              <a:rPr lang="en-US" dirty="0"/>
              <a:t> K, Sacco S, Reuter U, </a:t>
            </a:r>
            <a:r>
              <a:rPr lang="en-US" dirty="0" err="1"/>
              <a:t>Lampl</a:t>
            </a:r>
            <a:r>
              <a:rPr lang="en-US" dirty="0"/>
              <a:t> C, </a:t>
            </a:r>
            <a:r>
              <a:rPr lang="en-US" dirty="0" err="1"/>
              <a:t>Schytz</a:t>
            </a:r>
            <a:r>
              <a:rPr lang="en-US" dirty="0"/>
              <a:t> HW, </a:t>
            </a:r>
            <a:r>
              <a:rPr lang="en-US" dirty="0" err="1"/>
              <a:t>Katsarava</a:t>
            </a:r>
            <a:r>
              <a:rPr lang="en-US" dirty="0"/>
              <a:t> Z, Steiner TJ, </a:t>
            </a:r>
            <a:r>
              <a:rPr lang="en-US" dirty="0" err="1"/>
              <a:t>Ashina</a:t>
            </a:r>
            <a:r>
              <a:rPr lang="en-US" dirty="0"/>
              <a:t> M. Diagnosis and management of migraine in ten steps. Nat Rev Neurol. 2021 Aug;17(8):501-514. </a:t>
            </a:r>
            <a:r>
              <a:rPr lang="en-US" dirty="0" err="1"/>
              <a:t>doi</a:t>
            </a:r>
            <a:r>
              <a:rPr lang="en-US" dirty="0"/>
              <a:t>: 10.1038/s41582-021-00509-5. </a:t>
            </a:r>
            <a:r>
              <a:rPr lang="en-US" dirty="0" err="1"/>
              <a:t>Epub</a:t>
            </a:r>
            <a:r>
              <a:rPr lang="en-US" dirty="0"/>
              <a:t> 2021 Jun 18. PMID: 34145431; PMCID: PMC8321897.</a:t>
            </a:r>
          </a:p>
          <a:p>
            <a:r>
              <a:rPr lang="en-US" dirty="0"/>
              <a:t>Evans RW. Diagnostic Testing for Migraine and Other Primary Headaches. </a:t>
            </a:r>
            <a:r>
              <a:rPr lang="en-US" dirty="0" err="1"/>
              <a:t>Neurol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. 2019 Nov;37(4):707-725. </a:t>
            </a:r>
            <a:r>
              <a:rPr lang="en-US" dirty="0" err="1"/>
              <a:t>doi</a:t>
            </a:r>
            <a:r>
              <a:rPr lang="en-US" dirty="0"/>
              <a:t>: 10.1016/j.ncl.2019.08.001. </a:t>
            </a:r>
            <a:r>
              <a:rPr lang="en-US" dirty="0" err="1"/>
              <a:t>Epub</a:t>
            </a:r>
            <a:r>
              <a:rPr lang="en-US" dirty="0"/>
              <a:t> 2019 Aug 31. PMID: 31563228.</a:t>
            </a:r>
          </a:p>
          <a:p>
            <a:r>
              <a:rPr lang="en-US" dirty="0"/>
              <a:t>González-Quintanilla V, </a:t>
            </a:r>
            <a:r>
              <a:rPr lang="en-US" dirty="0" err="1"/>
              <a:t>Pascual</a:t>
            </a:r>
            <a:r>
              <a:rPr lang="en-US" dirty="0"/>
              <a:t> J. Other Primary Headaches: An Update. </a:t>
            </a:r>
            <a:r>
              <a:rPr lang="en-US" dirty="0" err="1"/>
              <a:t>Neurol</a:t>
            </a:r>
            <a:r>
              <a:rPr lang="en-US" dirty="0"/>
              <a:t> </a:t>
            </a:r>
            <a:r>
              <a:rPr lang="en-US" dirty="0" err="1"/>
              <a:t>Clin</a:t>
            </a:r>
            <a:r>
              <a:rPr lang="en-US" dirty="0"/>
              <a:t>. 2019 Nov;37(4):871-891. </a:t>
            </a:r>
            <a:r>
              <a:rPr lang="en-US" dirty="0" err="1"/>
              <a:t>doi</a:t>
            </a:r>
            <a:r>
              <a:rPr lang="en-US" dirty="0"/>
              <a:t>: 10.1016/j.ncl.2019.07.010. </a:t>
            </a:r>
            <a:r>
              <a:rPr lang="en-US" dirty="0" err="1"/>
              <a:t>Epub</a:t>
            </a:r>
            <a:r>
              <a:rPr lang="en-US" dirty="0"/>
              <a:t> 2019 Aug 31. PMID: 31563237.</a:t>
            </a:r>
          </a:p>
          <a:p>
            <a:r>
              <a:rPr lang="en-US" dirty="0" err="1"/>
              <a:t>Kopel</a:t>
            </a:r>
            <a:r>
              <a:rPr lang="en-US" dirty="0"/>
              <a:t> D, Gottschalk C. The Epidemiology of Primary Headache Disorders. </a:t>
            </a:r>
            <a:r>
              <a:rPr lang="en-US" dirty="0" err="1"/>
              <a:t>Semin</a:t>
            </a:r>
            <a:r>
              <a:rPr lang="en-US" dirty="0"/>
              <a:t> Neurol. 2022 Aug;42(4):449-458. </a:t>
            </a:r>
            <a:r>
              <a:rPr lang="en-US" dirty="0" err="1"/>
              <a:t>doi</a:t>
            </a:r>
            <a:r>
              <a:rPr lang="en-US" dirty="0"/>
              <a:t>: 10.1055/a-1942-6823. </a:t>
            </a:r>
            <a:r>
              <a:rPr lang="en-US" dirty="0" err="1"/>
              <a:t>Epub</a:t>
            </a:r>
            <a:r>
              <a:rPr lang="en-US" dirty="0"/>
              <a:t> 2022 Sep 14. PMID: 36104164.</a:t>
            </a:r>
          </a:p>
          <a:p>
            <a:r>
              <a:rPr lang="en-US" dirty="0"/>
              <a:t>Levin M. Classification and Diagnosis of Primary Headache Disorders. </a:t>
            </a:r>
            <a:r>
              <a:rPr lang="en-US" dirty="0" err="1"/>
              <a:t>Semin</a:t>
            </a:r>
            <a:r>
              <a:rPr lang="en-US" dirty="0"/>
              <a:t> Neurol. 2022 Aug;42(4):406-417. </a:t>
            </a:r>
            <a:r>
              <a:rPr lang="en-US" dirty="0" err="1"/>
              <a:t>doi</a:t>
            </a:r>
            <a:r>
              <a:rPr lang="en-US" dirty="0"/>
              <a:t>: 10.1055/a-1954-3937. </a:t>
            </a:r>
            <a:r>
              <a:rPr lang="en-US" dirty="0" err="1"/>
              <a:t>Epub</a:t>
            </a:r>
            <a:r>
              <a:rPr lang="en-US" dirty="0"/>
              <a:t> 2022 Oct 3. PMID: 36191595.</a:t>
            </a:r>
          </a:p>
          <a:p>
            <a:r>
              <a:rPr lang="en-US" dirty="0" err="1"/>
              <a:t>Ravishankar</a:t>
            </a:r>
            <a:r>
              <a:rPr lang="en-US" dirty="0"/>
              <a:t> K. Uncommon (Group 4.0) Primary Headaches: Less Familiarity and More Missed Diagnosis. </a:t>
            </a:r>
            <a:r>
              <a:rPr lang="en-US" dirty="0" err="1"/>
              <a:t>Neurol</a:t>
            </a:r>
            <a:r>
              <a:rPr lang="en-US" dirty="0"/>
              <a:t> India. 2021 Mar-Apr;69(Supplement):S168-S172. </a:t>
            </a:r>
            <a:r>
              <a:rPr lang="en-US" dirty="0" err="1"/>
              <a:t>doi</a:t>
            </a:r>
            <a:r>
              <a:rPr lang="en-US" dirty="0"/>
              <a:t>: 10.4103/0028-3886.315979. PMID: 34003162.</a:t>
            </a:r>
          </a:p>
          <a:p>
            <a:r>
              <a:rPr lang="en-US" dirty="0"/>
              <a:t>Robbins MS. Diagnosis and Management of Headache: A Review. JAMA. 2021 May 11;325(18):1874-1885. </a:t>
            </a:r>
            <a:r>
              <a:rPr lang="en-US" dirty="0" err="1"/>
              <a:t>doi</a:t>
            </a:r>
            <a:r>
              <a:rPr lang="en-US" dirty="0"/>
              <a:t>: 10.1001/jama.2021.1640. PMID: 33974014.</a:t>
            </a:r>
          </a:p>
          <a:p>
            <a:r>
              <a:rPr lang="en-US" dirty="0"/>
              <a:t>Smith JH. Other Primary Headache Disorders. Continuum (</a:t>
            </a:r>
            <a:r>
              <a:rPr lang="en-US" dirty="0" err="1"/>
              <a:t>Minneap</a:t>
            </a:r>
            <a:r>
              <a:rPr lang="en-US" dirty="0"/>
              <a:t> </a:t>
            </a:r>
            <a:r>
              <a:rPr lang="en-US" dirty="0" err="1"/>
              <a:t>Minn</a:t>
            </a:r>
            <a:r>
              <a:rPr lang="en-US" dirty="0"/>
              <a:t>). 2021 Jun 1;27(3):652-664. </a:t>
            </a:r>
            <a:r>
              <a:rPr lang="en-US" dirty="0" err="1"/>
              <a:t>doi</a:t>
            </a:r>
            <a:r>
              <a:rPr lang="en-US" dirty="0"/>
              <a:t>: 10.1212/CON.0000000000000960. PMID: 34048397.</a:t>
            </a:r>
          </a:p>
          <a:p>
            <a:r>
              <a:rPr lang="en-US" dirty="0"/>
              <a:t>Zhang P. Which headache disorders can be diagnosed concurrently? An analysis of ICHD3 criteria using prime encoding system. Front Neurol. 2023 Aug 21;14:1221209. </a:t>
            </a:r>
            <a:r>
              <a:rPr lang="en-US" dirty="0" err="1"/>
              <a:t>doi</a:t>
            </a:r>
            <a:r>
              <a:rPr lang="en-US" dirty="0"/>
              <a:t>: 10.3389/fneur.2023.1221209. PMID: 37670775; PMCID: PMC10475541.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44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1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325587-F9D3-E6F1-79C0-E66EBA386507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258F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02837-3E5C-AC6A-EAE2-8B44CA03D139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FBE800-77B6-35A9-0C06-DBF5C236DD7D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C9A0C-F002-523D-E9DA-422CFC99690B}"/>
              </a:ext>
            </a:extLst>
          </p:cNvPr>
          <p:cNvSpPr txBox="1"/>
          <p:nvPr/>
        </p:nvSpPr>
        <p:spPr>
          <a:xfrm>
            <a:off x="520700" y="1257300"/>
            <a:ext cx="11379200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useo Sans 500"/>
                <a:cs typeface="Arial"/>
              </a:rPr>
              <a:t>At the conclusion of this presentation, participants should be able to: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500"/>
              </a:rPr>
              <a:t>Understand how to use the International Classification of Headache Disorders 3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  <a:latin typeface="Museo Sans 500"/>
              </a:rPr>
              <a:t>rd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500"/>
              </a:rPr>
              <a:t> edition (ICHD-3) </a:t>
            </a: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500"/>
              </a:rPr>
              <a:t>Demonstrate differences between primary and secondary headache syndromes</a:t>
            </a: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500"/>
              </a:rPr>
              <a:t>Differentiate between the primary headache syndromes</a:t>
            </a: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500"/>
              </a:rPr>
              <a:t>Identify patterns of symptoms common to rare primary headache syndromes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19079-DA44-6719-118F-4946866F19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1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0"/>
            <a:ext cx="1137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Subhead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Text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• Bullet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17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655C2-C329-5FDD-534E-D64F3FEA9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28424F-4BEE-1AEB-7412-459C5A20E07B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55D7E75-0798-9D8F-5636-BBC431E77A51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Additional Material / Graphics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45BAAB3-A597-8072-5190-EC557A4BC6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Museo Sans 500" panose="02000000000000000000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767B8-092D-E056-0043-4E3AB0581C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755084"/>
            <a:ext cx="12192000" cy="81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46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0EB88B-76CA-0414-3E23-08C4AE77A9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-59675"/>
            <a:ext cx="12306300" cy="69131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622DEB-B5AB-44EC-59A9-0A7325846500}"/>
              </a:ext>
            </a:extLst>
          </p:cNvPr>
          <p:cNvCxnSpPr>
            <a:cxnSpLocks/>
          </p:cNvCxnSpPr>
          <p:nvPr/>
        </p:nvCxnSpPr>
        <p:spPr>
          <a:xfrm flipH="1">
            <a:off x="6085363" y="1257300"/>
            <a:ext cx="10637" cy="5267963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E004C8-F039-0597-03C8-3C8195F63630}"/>
              </a:ext>
            </a:extLst>
          </p:cNvPr>
          <p:cNvSpPr txBox="1"/>
          <p:nvPr/>
        </p:nvSpPr>
        <p:spPr>
          <a:xfrm>
            <a:off x="520700" y="1257300"/>
            <a:ext cx="5309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Subhead</a:t>
            </a:r>
          </a:p>
          <a:p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Text </a:t>
            </a:r>
          </a:p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• Bullet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6E048-9E74-FB5E-ED33-19A2DAC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3CAB78D8-E0B6-EA07-6068-F4F6E423F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029D1A-CF2B-A56A-E485-79532C13A3E1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E517C07-CD5F-14BE-9614-7DCA47D1CDD0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2F509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Additional Material / Graphics</a:t>
            </a:r>
          </a:p>
        </p:txBody>
      </p:sp>
    </p:spTree>
    <p:extLst>
      <p:ext uri="{BB962C8B-B14F-4D97-AF65-F5344CB8AC3E}">
        <p14:creationId xmlns:p14="http://schemas.microsoft.com/office/powerpoint/2010/main" val="80215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Headache Classification Through the Ages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3822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Levein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569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The International Classification of Headache Disorders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921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13709" y="6356350"/>
            <a:ext cx="6899563" cy="365125"/>
          </a:xfrm>
        </p:spPr>
        <p:txBody>
          <a:bodyPr/>
          <a:lstStyle/>
          <a:p>
            <a:r>
              <a:rPr lang="en-US" dirty="0"/>
              <a:t>Levin 2022</a:t>
            </a:r>
          </a:p>
          <a:p>
            <a:r>
              <a:rPr lang="en-US" dirty="0"/>
              <a:t>The International Classification of Headache Disorders, 3rd edition. </a:t>
            </a:r>
            <a:r>
              <a:rPr lang="en-US" dirty="0" err="1"/>
              <a:t>Cephalalgia</a:t>
            </a:r>
            <a:r>
              <a:rPr lang="en-US" dirty="0"/>
              <a:t>. 2018 Jan;38(1):1-211</a:t>
            </a:r>
          </a:p>
        </p:txBody>
      </p:sp>
    </p:spTree>
    <p:extLst>
      <p:ext uri="{BB962C8B-B14F-4D97-AF65-F5344CB8AC3E}">
        <p14:creationId xmlns:p14="http://schemas.microsoft.com/office/powerpoint/2010/main" val="180655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56"/>
            <a:ext cx="10515600" cy="1325563"/>
          </a:xfrm>
        </p:spPr>
        <p:txBody>
          <a:bodyPr/>
          <a:lstStyle/>
          <a:p>
            <a:r>
              <a:rPr lang="en-US" dirty="0"/>
              <a:t>From 1962 to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12" y="2471956"/>
            <a:ext cx="3486618" cy="3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615" y="2469141"/>
            <a:ext cx="2874651" cy="30247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8913" y="1962717"/>
            <a:ext cx="348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 hoc committee of the NIH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0722" y="1962717"/>
            <a:ext cx="286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ICHD-3</a:t>
            </a:r>
          </a:p>
        </p:txBody>
      </p:sp>
    </p:spTree>
    <p:extLst>
      <p:ext uri="{BB962C8B-B14F-4D97-AF65-F5344CB8AC3E}">
        <p14:creationId xmlns:p14="http://schemas.microsoft.com/office/powerpoint/2010/main" val="36823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/>
              <a:t>ICHD-3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0223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Levin 2022</a:t>
            </a:r>
          </a:p>
        </p:txBody>
      </p:sp>
    </p:spTree>
    <p:extLst>
      <p:ext uri="{BB962C8B-B14F-4D97-AF65-F5344CB8AC3E}">
        <p14:creationId xmlns:p14="http://schemas.microsoft.com/office/powerpoint/2010/main" val="186118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flags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/>
              <a:t> flags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4915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Do, TP, </a:t>
            </a:r>
            <a:r>
              <a:rPr lang="en-US" dirty="0" err="1"/>
              <a:t>Karottki</a:t>
            </a:r>
            <a:r>
              <a:rPr lang="en-US" dirty="0"/>
              <a:t>, NF, and </a:t>
            </a:r>
            <a:r>
              <a:rPr lang="en-US" dirty="0" err="1"/>
              <a:t>Ashina</a:t>
            </a:r>
            <a:r>
              <a:rPr lang="en-US" dirty="0"/>
              <a:t>, M 2021</a:t>
            </a:r>
          </a:p>
        </p:txBody>
      </p:sp>
    </p:spTree>
    <p:extLst>
      <p:ext uri="{BB962C8B-B14F-4D97-AF65-F5344CB8AC3E}">
        <p14:creationId xmlns:p14="http://schemas.microsoft.com/office/powerpoint/2010/main" val="167642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69649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5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flags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/>
              <a:t> flags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2170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Do, TP, </a:t>
            </a:r>
            <a:r>
              <a:rPr lang="en-US" dirty="0" err="1"/>
              <a:t>Karottki</a:t>
            </a:r>
            <a:r>
              <a:rPr lang="en-US" dirty="0"/>
              <a:t>, NF, and </a:t>
            </a:r>
            <a:r>
              <a:rPr lang="en-US" dirty="0" err="1"/>
              <a:t>Ashina</a:t>
            </a:r>
            <a:r>
              <a:rPr lang="en-US" dirty="0"/>
              <a:t>, M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93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0f3d7d-c843-496b-b3d2-4f1419bb44d7">
      <Terms xmlns="http://schemas.microsoft.com/office/infopath/2007/PartnerControls"/>
    </lcf76f155ced4ddcb4097134ff3c332f>
    <TaxCatchAll xmlns="4144f6a5-e3a2-484d-9ecf-4b2ed24e3b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AA17441075E469833C8AD797131FC" ma:contentTypeVersion="18" ma:contentTypeDescription="Create a new document." ma:contentTypeScope="" ma:versionID="3fac22398924e6492a34165618e1d6a9">
  <xsd:schema xmlns:xsd="http://www.w3.org/2001/XMLSchema" xmlns:xs="http://www.w3.org/2001/XMLSchema" xmlns:p="http://schemas.microsoft.com/office/2006/metadata/properties" xmlns:ns2="1b0f3d7d-c843-496b-b3d2-4f1419bb44d7" xmlns:ns3="4144f6a5-e3a2-484d-9ecf-4b2ed24e3b2c" targetNamespace="http://schemas.microsoft.com/office/2006/metadata/properties" ma:root="true" ma:fieldsID="019078d0a07b7119eff1482834b89006" ns2:_="" ns3:_="">
    <xsd:import namespace="1b0f3d7d-c843-496b-b3d2-4f1419bb44d7"/>
    <xsd:import namespace="4144f6a5-e3a2-484d-9ecf-4b2ed24e3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f3d7d-c843-496b-b3d2-4f1419bb4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338b5-23ad-486c-98c0-77a984379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4f6a5-e3a2-484d-9ecf-4b2ed24e3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edf2f5-81ae-4e09-8eec-05131d6984c1}" ma:internalName="TaxCatchAll" ma:showField="CatchAllData" ma:web="4144f6a5-e3a2-484d-9ecf-4b2ed24e3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CD1ED7-76D2-46F8-80D1-AA0EE4C308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2D821-56B1-45C0-810E-9429F36ECC09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144f6a5-e3a2-484d-9ecf-4b2ed24e3b2c"/>
    <ds:schemaRef ds:uri="http://purl.org/dc/terms/"/>
    <ds:schemaRef ds:uri="1b0f3d7d-c843-496b-b3d2-4f1419bb44d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82A3A8-E5E1-4E08-8AD5-B66C80E9A59E}"/>
</file>

<file path=docProps/app.xml><?xml version="1.0" encoding="utf-8"?>
<Properties xmlns="http://schemas.openxmlformats.org/officeDocument/2006/extended-properties" xmlns:vt="http://schemas.openxmlformats.org/officeDocument/2006/docPropsVTypes">
  <TotalTime>15152</TotalTime>
  <Words>2246</Words>
  <Application>Microsoft Office PowerPoint</Application>
  <PresentationFormat>Widescreen</PresentationFormat>
  <Paragraphs>303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Bree Serif</vt:lpstr>
      <vt:lpstr>Calibri</vt:lpstr>
      <vt:lpstr>Calibri Light</vt:lpstr>
      <vt:lpstr>Georgia</vt:lpstr>
      <vt:lpstr>Gotham</vt:lpstr>
      <vt:lpstr>Museo Sans 300</vt:lpstr>
      <vt:lpstr>Museo Sans 500</vt:lpstr>
      <vt:lpstr>Office Theme</vt:lpstr>
      <vt:lpstr>PowerPoint Presentation</vt:lpstr>
      <vt:lpstr>PowerPoint Presentation</vt:lpstr>
      <vt:lpstr>PowerPoint Presentation</vt:lpstr>
      <vt:lpstr>Headache Classification Through the Ages</vt:lpstr>
      <vt:lpstr>The International Classification of Headache Disorders</vt:lpstr>
      <vt:lpstr>From 1962 to 2018</vt:lpstr>
      <vt:lpstr>ICHD-3</vt:lpstr>
      <vt:lpstr>Red flags and green flags</vt:lpstr>
      <vt:lpstr>Red flags and green flags</vt:lpstr>
      <vt:lpstr>Red flags and green flags</vt:lpstr>
      <vt:lpstr>How to use the ICHD-3</vt:lpstr>
      <vt:lpstr>How to use the ICHD-3</vt:lpstr>
      <vt:lpstr>Migraine</vt:lpstr>
      <vt:lpstr>Tension-Type Headache (TTH)</vt:lpstr>
      <vt:lpstr>Trigeminal Autonomic Cephalalgias (TACs)</vt:lpstr>
      <vt:lpstr>Cluster Headaches (CH)_</vt:lpstr>
      <vt:lpstr>Parosyxmal Hemicrania (PH)</vt:lpstr>
      <vt:lpstr>Hemicrania Continua</vt:lpstr>
      <vt:lpstr>Short-lasting unilateral neuralgiform headache attacks with/without conjunctival injection and tearing (SUNCT/SUNA)</vt:lpstr>
      <vt:lpstr>Other Primary Headache Disorders</vt:lpstr>
      <vt:lpstr>Other Primary Headache Syndromes</vt:lpstr>
      <vt:lpstr>Exertion-related headaches</vt:lpstr>
      <vt:lpstr>Physical stimuli related</vt:lpstr>
      <vt:lpstr>Scalp generated (epicrania)</vt:lpstr>
      <vt:lpstr>“Other” other primary headache syndromes</vt:lpstr>
      <vt:lpstr>Secondary headaches with overlap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Lauren Sinclair</cp:lastModifiedBy>
  <cp:revision>122</cp:revision>
  <dcterms:created xsi:type="dcterms:W3CDTF">2022-11-26T12:11:37Z</dcterms:created>
  <dcterms:modified xsi:type="dcterms:W3CDTF">2023-12-19T22:32:18Z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0x0101000FAAA17441075E469833C8AD797131FC</vt:lpwstr>
  </property>
  <property fmtid="{D5CDD505-2E9C-101B-9397-08002B2CF9AE}" pid="3" name="MediaServiceImageTags">
    <vt:lpwstr/>
  </property>
</Properties>
</file>