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6" r:id="rId5"/>
    <p:sldId id="257" r:id="rId6"/>
    <p:sldId id="300" r:id="rId7"/>
    <p:sldId id="299" r:id="rId8"/>
    <p:sldId id="305" r:id="rId9"/>
    <p:sldId id="304" r:id="rId10"/>
    <p:sldId id="265" r:id="rId11"/>
    <p:sldId id="269" r:id="rId12"/>
    <p:sldId id="270" r:id="rId13"/>
    <p:sldId id="297" r:id="rId14"/>
    <p:sldId id="271" r:id="rId15"/>
    <p:sldId id="272" r:id="rId16"/>
    <p:sldId id="273" r:id="rId17"/>
    <p:sldId id="274" r:id="rId18"/>
    <p:sldId id="275" r:id="rId19"/>
    <p:sldId id="277" r:id="rId20"/>
    <p:sldId id="278" r:id="rId21"/>
    <p:sldId id="279" r:id="rId22"/>
    <p:sldId id="280" r:id="rId23"/>
    <p:sldId id="281" r:id="rId24"/>
    <p:sldId id="282" r:id="rId25"/>
    <p:sldId id="283" r:id="rId26"/>
    <p:sldId id="285" r:id="rId27"/>
    <p:sldId id="284" r:id="rId28"/>
    <p:sldId id="276" r:id="rId29"/>
    <p:sldId id="286" r:id="rId30"/>
    <p:sldId id="266" r:id="rId31"/>
    <p:sldId id="298" r:id="rId32"/>
    <p:sldId id="267" r:id="rId33"/>
    <p:sldId id="268" r:id="rId34"/>
    <p:sldId id="303" r:id="rId35"/>
    <p:sldId id="302" r:id="rId36"/>
    <p:sldId id="3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759"/>
    <a:srgbClr val="258FAE"/>
    <a:srgbClr val="2F5091"/>
    <a:srgbClr val="8CC15F"/>
    <a:srgbClr val="273777"/>
    <a:srgbClr val="171347"/>
    <a:srgbClr val="A0C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E0FEF-B77B-47E9-F307-13DD8EF8E06B}" v="645" dt="2023-12-10T01:30:23.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343" autoAdjust="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1190CA-7444-41BE-AB32-355EA6083C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F03B2B-A3A0-40FA-97ED-F50323251429}">
      <dgm:prSet/>
      <dgm:spPr/>
      <dgm:t>
        <a:bodyPr/>
        <a:lstStyle/>
        <a:p>
          <a:pPr rtl="0"/>
          <a:r>
            <a:rPr lang="en-US"/>
            <a:t>Pediatric headache is very common</a:t>
          </a:r>
        </a:p>
      </dgm:t>
    </dgm:pt>
    <dgm:pt modelId="{434730DB-6E92-45AD-9AE6-DFCB59774B35}" type="parTrans" cxnId="{87BA583E-2D05-4844-922E-3ABF371CF07C}">
      <dgm:prSet/>
      <dgm:spPr/>
      <dgm:t>
        <a:bodyPr/>
        <a:lstStyle/>
        <a:p>
          <a:endParaRPr lang="en-US"/>
        </a:p>
      </dgm:t>
    </dgm:pt>
    <dgm:pt modelId="{F1130BD3-E5BF-4B3F-A545-38323E296105}" type="sibTrans" cxnId="{87BA583E-2D05-4844-922E-3ABF371CF07C}">
      <dgm:prSet/>
      <dgm:spPr/>
      <dgm:t>
        <a:bodyPr/>
        <a:lstStyle/>
        <a:p>
          <a:endParaRPr lang="en-US"/>
        </a:p>
      </dgm:t>
    </dgm:pt>
    <dgm:pt modelId="{A4DC8DED-AA2E-40A8-94A8-0E0AAFD8DFAA}">
      <dgm:prSet/>
      <dgm:spPr/>
      <dgm:t>
        <a:bodyPr/>
        <a:lstStyle/>
        <a:p>
          <a:pPr rtl="0"/>
          <a:r>
            <a:rPr lang="en-US" dirty="0"/>
            <a:t>One of the most common complaints in pediatric practice</a:t>
          </a:r>
        </a:p>
      </dgm:t>
    </dgm:pt>
    <dgm:pt modelId="{5F797B78-AAD4-4B91-B8BA-51E0C5547303}" type="parTrans" cxnId="{0BC8F068-33BB-4C5F-A141-EF7D80209381}">
      <dgm:prSet/>
      <dgm:spPr/>
      <dgm:t>
        <a:bodyPr/>
        <a:lstStyle/>
        <a:p>
          <a:endParaRPr lang="en-US"/>
        </a:p>
      </dgm:t>
    </dgm:pt>
    <dgm:pt modelId="{90DA092C-FECE-46B8-AE25-17AEC38A66D6}" type="sibTrans" cxnId="{0BC8F068-33BB-4C5F-A141-EF7D80209381}">
      <dgm:prSet/>
      <dgm:spPr/>
      <dgm:t>
        <a:bodyPr/>
        <a:lstStyle/>
        <a:p>
          <a:endParaRPr lang="en-US"/>
        </a:p>
      </dgm:t>
    </dgm:pt>
    <dgm:pt modelId="{1AC7918A-D240-494A-ADBD-6A5D739AA243}">
      <dgm:prSet/>
      <dgm:spPr/>
      <dgm:t>
        <a:bodyPr/>
        <a:lstStyle/>
        <a:p>
          <a:pPr rtl="0"/>
          <a:r>
            <a:rPr lang="en-US"/>
            <a:t>Prevalence increases with age</a:t>
          </a:r>
        </a:p>
      </dgm:t>
    </dgm:pt>
    <dgm:pt modelId="{9974C32E-4A1E-44AA-837F-13C962ECA067}" type="parTrans" cxnId="{2EC08228-2007-41AE-AA8B-F40D2168C75E}">
      <dgm:prSet/>
      <dgm:spPr/>
      <dgm:t>
        <a:bodyPr/>
        <a:lstStyle/>
        <a:p>
          <a:endParaRPr lang="en-US"/>
        </a:p>
      </dgm:t>
    </dgm:pt>
    <dgm:pt modelId="{E2151C09-D751-47E1-99D6-CFA1FB0B7756}" type="sibTrans" cxnId="{2EC08228-2007-41AE-AA8B-F40D2168C75E}">
      <dgm:prSet/>
      <dgm:spPr/>
      <dgm:t>
        <a:bodyPr/>
        <a:lstStyle/>
        <a:p>
          <a:endParaRPr lang="en-US"/>
        </a:p>
      </dgm:t>
    </dgm:pt>
    <dgm:pt modelId="{F95349E4-707E-47CE-AA07-219ACFE5D3CE}">
      <dgm:prSet/>
      <dgm:spPr/>
      <dgm:t>
        <a:bodyPr/>
        <a:lstStyle/>
        <a:p>
          <a:pPr rtl="0"/>
          <a:r>
            <a:rPr lang="en-US" dirty="0"/>
            <a:t>By 18 years of age, 90% have had at least one headache</a:t>
          </a:r>
        </a:p>
      </dgm:t>
    </dgm:pt>
    <dgm:pt modelId="{A0046E66-E590-43F0-8E00-B6C8F6F537D5}" type="parTrans" cxnId="{852C7259-A373-47DB-8673-DF6799012F57}">
      <dgm:prSet/>
      <dgm:spPr/>
      <dgm:t>
        <a:bodyPr/>
        <a:lstStyle/>
        <a:p>
          <a:endParaRPr lang="en-US"/>
        </a:p>
      </dgm:t>
    </dgm:pt>
    <dgm:pt modelId="{D63320C8-97F3-4178-91EF-0C4265009861}" type="sibTrans" cxnId="{852C7259-A373-47DB-8673-DF6799012F57}">
      <dgm:prSet/>
      <dgm:spPr/>
      <dgm:t>
        <a:bodyPr/>
        <a:lstStyle/>
        <a:p>
          <a:endParaRPr lang="en-US"/>
        </a:p>
      </dgm:t>
    </dgm:pt>
    <dgm:pt modelId="{FEE99BFE-D903-41B2-B740-C89C725C3C69}">
      <dgm:prSet/>
      <dgm:spPr/>
      <dgm:t>
        <a:bodyPr/>
        <a:lstStyle/>
        <a:p>
          <a:pPr rtl="0"/>
          <a:r>
            <a:rPr lang="en-US" dirty="0"/>
            <a:t>20% of children 4-18 report having had recurrent headaches </a:t>
          </a:r>
        </a:p>
      </dgm:t>
    </dgm:pt>
    <dgm:pt modelId="{59F929F4-C95F-4E73-8603-9B06A4AB924C}" type="parTrans" cxnId="{F07B7191-20E8-4FE9-ADF1-A44D23783197}">
      <dgm:prSet/>
      <dgm:spPr/>
      <dgm:t>
        <a:bodyPr/>
        <a:lstStyle/>
        <a:p>
          <a:endParaRPr lang="en-US"/>
        </a:p>
      </dgm:t>
    </dgm:pt>
    <dgm:pt modelId="{72E6A44C-616A-4ED7-B1AC-DEB5E9C97149}" type="sibTrans" cxnId="{F07B7191-20E8-4FE9-ADF1-A44D23783197}">
      <dgm:prSet/>
      <dgm:spPr/>
      <dgm:t>
        <a:bodyPr/>
        <a:lstStyle/>
        <a:p>
          <a:endParaRPr lang="en-US"/>
        </a:p>
      </dgm:t>
    </dgm:pt>
    <dgm:pt modelId="{E57E1FD7-09CF-43BF-BF53-DE360E3E730C}">
      <dgm:prSet/>
      <dgm:spPr/>
      <dgm:t>
        <a:bodyPr/>
        <a:lstStyle/>
        <a:p>
          <a:pPr rtl="0"/>
          <a:r>
            <a:rPr lang="en-US" dirty="0"/>
            <a:t>Higher in females after 12 years of age (28-36% vs 20%)</a:t>
          </a:r>
        </a:p>
      </dgm:t>
    </dgm:pt>
    <dgm:pt modelId="{A2BB73D4-F3B4-412F-9C76-EFBC2CFF734B}" type="parTrans" cxnId="{4CCF01C0-0FAA-4D98-B7AE-0A64AC4DEDBB}">
      <dgm:prSet/>
      <dgm:spPr/>
      <dgm:t>
        <a:bodyPr/>
        <a:lstStyle/>
        <a:p>
          <a:endParaRPr lang="en-US"/>
        </a:p>
      </dgm:t>
    </dgm:pt>
    <dgm:pt modelId="{91EC6A34-F4DB-41E0-8AD3-FCFCE227C64D}" type="sibTrans" cxnId="{4CCF01C0-0FAA-4D98-B7AE-0A64AC4DEDBB}">
      <dgm:prSet/>
      <dgm:spPr/>
      <dgm:t>
        <a:bodyPr/>
        <a:lstStyle/>
        <a:p>
          <a:endParaRPr lang="en-US"/>
        </a:p>
      </dgm:t>
    </dgm:pt>
    <dgm:pt modelId="{3E1326CB-4BCD-4B57-9598-5059FD7F1830}">
      <dgm:prSet/>
      <dgm:spPr/>
      <dgm:t>
        <a:bodyPr/>
        <a:lstStyle/>
        <a:p>
          <a:pPr rtl="0"/>
          <a:r>
            <a:rPr lang="en-US"/>
            <a:t>Most are seen by Pediatrics and never referred to Neurology</a:t>
          </a:r>
        </a:p>
      </dgm:t>
    </dgm:pt>
    <dgm:pt modelId="{872232A3-5B81-46B0-8C84-276C55F0BD3C}" type="parTrans" cxnId="{C3B58D90-FA71-481B-BD9E-F979C2F66915}">
      <dgm:prSet/>
      <dgm:spPr/>
      <dgm:t>
        <a:bodyPr/>
        <a:lstStyle/>
        <a:p>
          <a:endParaRPr lang="en-US"/>
        </a:p>
      </dgm:t>
    </dgm:pt>
    <dgm:pt modelId="{49424CED-8FBD-4C91-A484-E073D958BB44}" type="sibTrans" cxnId="{C3B58D90-FA71-481B-BD9E-F979C2F66915}">
      <dgm:prSet/>
      <dgm:spPr/>
      <dgm:t>
        <a:bodyPr/>
        <a:lstStyle/>
        <a:p>
          <a:endParaRPr lang="en-US"/>
        </a:p>
      </dgm:t>
    </dgm:pt>
    <dgm:pt modelId="{6B66E3A0-284F-437C-BAD8-35083A36D305}">
      <dgm:prSet/>
      <dgm:spPr/>
      <dgm:t>
        <a:bodyPr/>
        <a:lstStyle/>
        <a:p>
          <a:pPr rtl="0"/>
          <a:r>
            <a:rPr lang="en-US" dirty="0"/>
            <a:t>Patients who are referred are sicker</a:t>
          </a:r>
        </a:p>
      </dgm:t>
    </dgm:pt>
    <dgm:pt modelId="{FF7CC0CA-45DC-437C-8262-976E30F4AFFD}" type="parTrans" cxnId="{0A17FB61-F3F1-42F6-84C9-A90F9F0658C8}">
      <dgm:prSet/>
      <dgm:spPr/>
      <dgm:t>
        <a:bodyPr/>
        <a:lstStyle/>
        <a:p>
          <a:endParaRPr lang="en-US"/>
        </a:p>
      </dgm:t>
    </dgm:pt>
    <dgm:pt modelId="{BF921D03-D9E7-477E-A4E6-044591352755}" type="sibTrans" cxnId="{0A17FB61-F3F1-42F6-84C9-A90F9F0658C8}">
      <dgm:prSet/>
      <dgm:spPr/>
      <dgm:t>
        <a:bodyPr/>
        <a:lstStyle/>
        <a:p>
          <a:endParaRPr lang="en-US"/>
        </a:p>
      </dgm:t>
    </dgm:pt>
    <dgm:pt modelId="{01B6B406-BB09-441A-9DDB-88FEC6BF8810}">
      <dgm:prSet/>
      <dgm:spPr/>
      <dgm:t>
        <a:bodyPr/>
        <a:lstStyle/>
        <a:p>
          <a:pPr rtl="0"/>
          <a:r>
            <a:rPr lang="en-US" dirty="0"/>
            <a:t>Headaches interfere with daily life</a:t>
          </a:r>
        </a:p>
      </dgm:t>
    </dgm:pt>
    <dgm:pt modelId="{408C2EB0-9A3E-4E31-A9BA-1F88AEC83DF2}" type="parTrans" cxnId="{21C0C070-88C5-468F-A178-F42BF79B4B35}">
      <dgm:prSet/>
      <dgm:spPr/>
      <dgm:t>
        <a:bodyPr/>
        <a:lstStyle/>
        <a:p>
          <a:endParaRPr lang="en-US"/>
        </a:p>
      </dgm:t>
    </dgm:pt>
    <dgm:pt modelId="{E89BB60C-D29D-4F07-BE49-F2A8DAFC3C45}" type="sibTrans" cxnId="{21C0C070-88C5-468F-A178-F42BF79B4B35}">
      <dgm:prSet/>
      <dgm:spPr/>
      <dgm:t>
        <a:bodyPr/>
        <a:lstStyle/>
        <a:p>
          <a:endParaRPr lang="en-US"/>
        </a:p>
      </dgm:t>
    </dgm:pt>
    <dgm:pt modelId="{763E63CF-4EB1-4293-B38B-442AD316A88E}">
      <dgm:prSet/>
      <dgm:spPr/>
      <dgm:t>
        <a:bodyPr/>
        <a:lstStyle/>
        <a:p>
          <a:pPr rtl="0"/>
          <a:r>
            <a:rPr lang="en-US"/>
            <a:t>Parents are concerned for serious etiology (brain tumor!)</a:t>
          </a:r>
        </a:p>
      </dgm:t>
    </dgm:pt>
    <dgm:pt modelId="{94DEBEB6-91BC-4327-AE73-C5F639D8A249}" type="parTrans" cxnId="{582EC083-4F42-4972-8D4C-65596509F877}">
      <dgm:prSet/>
      <dgm:spPr/>
      <dgm:t>
        <a:bodyPr/>
        <a:lstStyle/>
        <a:p>
          <a:endParaRPr lang="en-US"/>
        </a:p>
      </dgm:t>
    </dgm:pt>
    <dgm:pt modelId="{545EEF6B-9BEF-41FC-8C18-73DF3A84A6A8}" type="sibTrans" cxnId="{582EC083-4F42-4972-8D4C-65596509F877}">
      <dgm:prSet/>
      <dgm:spPr/>
      <dgm:t>
        <a:bodyPr/>
        <a:lstStyle/>
        <a:p>
          <a:endParaRPr lang="en-US"/>
        </a:p>
      </dgm:t>
    </dgm:pt>
    <dgm:pt modelId="{3E886A37-F143-4D90-9CDE-C16AC49EE1C7}">
      <dgm:prSet/>
      <dgm:spPr/>
      <dgm:t>
        <a:bodyPr/>
        <a:lstStyle/>
        <a:p>
          <a:pPr rtl="0"/>
          <a:r>
            <a:rPr lang="en-US"/>
            <a:t>Most children are fine most of the time</a:t>
          </a:r>
        </a:p>
      </dgm:t>
    </dgm:pt>
    <dgm:pt modelId="{180AF46B-ABBE-48D3-8DD3-69DF811967F7}" type="parTrans" cxnId="{3AA09FAE-E532-4A29-AE04-CDCFA5AC75A9}">
      <dgm:prSet/>
      <dgm:spPr/>
      <dgm:t>
        <a:bodyPr/>
        <a:lstStyle/>
        <a:p>
          <a:endParaRPr lang="en-US"/>
        </a:p>
      </dgm:t>
    </dgm:pt>
    <dgm:pt modelId="{465AF021-E2B5-4001-886C-500FCC68B2EF}" type="sibTrans" cxnId="{3AA09FAE-E532-4A29-AE04-CDCFA5AC75A9}">
      <dgm:prSet/>
      <dgm:spPr/>
      <dgm:t>
        <a:bodyPr/>
        <a:lstStyle/>
        <a:p>
          <a:endParaRPr lang="en-US"/>
        </a:p>
      </dgm:t>
    </dgm:pt>
    <dgm:pt modelId="{6953EA02-1229-4B3B-A8FA-9301BE373C40}">
      <dgm:prSet/>
      <dgm:spPr/>
      <dgm:t>
        <a:bodyPr/>
        <a:lstStyle/>
        <a:p>
          <a:pPr rtl="0"/>
          <a:r>
            <a:rPr lang="en-US" dirty="0"/>
            <a:t>Headache prevalence similar between pre-pubertal males and females</a:t>
          </a:r>
        </a:p>
      </dgm:t>
    </dgm:pt>
    <dgm:pt modelId="{4B46BA94-05CA-4850-BA26-021595D0A1EF}" type="sibTrans" cxnId="{DAE7746C-EAFB-41FB-ABE1-599D04F2888A}">
      <dgm:prSet/>
      <dgm:spPr/>
      <dgm:t>
        <a:bodyPr/>
        <a:lstStyle/>
        <a:p>
          <a:endParaRPr lang="en-US"/>
        </a:p>
      </dgm:t>
    </dgm:pt>
    <dgm:pt modelId="{05944829-6365-4B3A-8A81-C3B2338649E8}" type="parTrans" cxnId="{DAE7746C-EAFB-41FB-ABE1-599D04F2888A}">
      <dgm:prSet/>
      <dgm:spPr/>
      <dgm:t>
        <a:bodyPr/>
        <a:lstStyle/>
        <a:p>
          <a:endParaRPr lang="en-US"/>
        </a:p>
      </dgm:t>
    </dgm:pt>
    <dgm:pt modelId="{6C299E1C-29F2-4E42-AF61-393E8325AF1D}" type="pres">
      <dgm:prSet presAssocID="{651190CA-7444-41BE-AB32-355EA6083CA6}" presName="linear" presStyleCnt="0">
        <dgm:presLayoutVars>
          <dgm:animLvl val="lvl"/>
          <dgm:resizeHandles val="exact"/>
        </dgm:presLayoutVars>
      </dgm:prSet>
      <dgm:spPr/>
    </dgm:pt>
    <dgm:pt modelId="{73D71369-39BF-4E9A-ACC5-6865FB49DF12}" type="pres">
      <dgm:prSet presAssocID="{C0F03B2B-A3A0-40FA-97ED-F50323251429}" presName="parentText" presStyleLbl="node1" presStyleIdx="0" presStyleCnt="3">
        <dgm:presLayoutVars>
          <dgm:chMax val="0"/>
          <dgm:bulletEnabled val="1"/>
        </dgm:presLayoutVars>
      </dgm:prSet>
      <dgm:spPr/>
    </dgm:pt>
    <dgm:pt modelId="{CD3DB45F-7B55-48F8-96F4-F43E676198B8}" type="pres">
      <dgm:prSet presAssocID="{C0F03B2B-A3A0-40FA-97ED-F50323251429}" presName="childText" presStyleLbl="revTx" presStyleIdx="0" presStyleCnt="3">
        <dgm:presLayoutVars>
          <dgm:bulletEnabled val="1"/>
        </dgm:presLayoutVars>
      </dgm:prSet>
      <dgm:spPr/>
    </dgm:pt>
    <dgm:pt modelId="{92C839A3-2453-4965-9CE8-E627E7B166D6}" type="pres">
      <dgm:prSet presAssocID="{1AC7918A-D240-494A-ADBD-6A5D739AA243}" presName="parentText" presStyleLbl="node1" presStyleIdx="1" presStyleCnt="3">
        <dgm:presLayoutVars>
          <dgm:chMax val="0"/>
          <dgm:bulletEnabled val="1"/>
        </dgm:presLayoutVars>
      </dgm:prSet>
      <dgm:spPr/>
    </dgm:pt>
    <dgm:pt modelId="{597DC5E1-FF59-413B-8D2E-6C5F154710E0}" type="pres">
      <dgm:prSet presAssocID="{1AC7918A-D240-494A-ADBD-6A5D739AA243}" presName="childText" presStyleLbl="revTx" presStyleIdx="1" presStyleCnt="3">
        <dgm:presLayoutVars>
          <dgm:bulletEnabled val="1"/>
        </dgm:presLayoutVars>
      </dgm:prSet>
      <dgm:spPr/>
    </dgm:pt>
    <dgm:pt modelId="{BF039EEB-C138-4029-A21F-762FBD8B7578}" type="pres">
      <dgm:prSet presAssocID="{3E1326CB-4BCD-4B57-9598-5059FD7F1830}" presName="parentText" presStyleLbl="node1" presStyleIdx="2" presStyleCnt="3">
        <dgm:presLayoutVars>
          <dgm:chMax val="0"/>
          <dgm:bulletEnabled val="1"/>
        </dgm:presLayoutVars>
      </dgm:prSet>
      <dgm:spPr/>
    </dgm:pt>
    <dgm:pt modelId="{1FA15A19-15D0-4343-8C9D-0ED10A699F54}" type="pres">
      <dgm:prSet presAssocID="{3E1326CB-4BCD-4B57-9598-5059FD7F1830}" presName="childText" presStyleLbl="revTx" presStyleIdx="2" presStyleCnt="3">
        <dgm:presLayoutVars>
          <dgm:bulletEnabled val="1"/>
        </dgm:presLayoutVars>
      </dgm:prSet>
      <dgm:spPr/>
    </dgm:pt>
  </dgm:ptLst>
  <dgm:cxnLst>
    <dgm:cxn modelId="{70F0EB0C-BFDD-4E84-A6A3-69E4833B1764}" type="presOf" srcId="{FEE99BFE-D903-41B2-B740-C89C725C3C69}" destId="{597DC5E1-FF59-413B-8D2E-6C5F154710E0}" srcOrd="0" destOrd="1" presId="urn:microsoft.com/office/officeart/2005/8/layout/vList2"/>
    <dgm:cxn modelId="{90D3CD16-0E8F-4462-8475-6511E4DE7750}" type="presOf" srcId="{3E886A37-F143-4D90-9CDE-C16AC49EE1C7}" destId="{1FA15A19-15D0-4343-8C9D-0ED10A699F54}" srcOrd="0" destOrd="3" presId="urn:microsoft.com/office/officeart/2005/8/layout/vList2"/>
    <dgm:cxn modelId="{25172019-B876-4DB1-820B-898B567A8960}" type="presOf" srcId="{01B6B406-BB09-441A-9DDB-88FEC6BF8810}" destId="{1FA15A19-15D0-4343-8C9D-0ED10A699F54}" srcOrd="0" destOrd="1" presId="urn:microsoft.com/office/officeart/2005/8/layout/vList2"/>
    <dgm:cxn modelId="{2EC08228-2007-41AE-AA8B-F40D2168C75E}" srcId="{651190CA-7444-41BE-AB32-355EA6083CA6}" destId="{1AC7918A-D240-494A-ADBD-6A5D739AA243}" srcOrd="1" destOrd="0" parTransId="{9974C32E-4A1E-44AA-837F-13C962ECA067}" sibTransId="{E2151C09-D751-47E1-99D6-CFA1FB0B7756}"/>
    <dgm:cxn modelId="{87BA583E-2D05-4844-922E-3ABF371CF07C}" srcId="{651190CA-7444-41BE-AB32-355EA6083CA6}" destId="{C0F03B2B-A3A0-40FA-97ED-F50323251429}" srcOrd="0" destOrd="0" parTransId="{434730DB-6E92-45AD-9AE6-DFCB59774B35}" sibTransId="{F1130BD3-E5BF-4B3F-A545-38323E296105}"/>
    <dgm:cxn modelId="{0A17FB61-F3F1-42F6-84C9-A90F9F0658C8}" srcId="{3E1326CB-4BCD-4B57-9598-5059FD7F1830}" destId="{6B66E3A0-284F-437C-BAD8-35083A36D305}" srcOrd="0" destOrd="0" parTransId="{FF7CC0CA-45DC-437C-8262-976E30F4AFFD}" sibTransId="{BF921D03-D9E7-477E-A4E6-044591352755}"/>
    <dgm:cxn modelId="{0BC8F068-33BB-4C5F-A141-EF7D80209381}" srcId="{C0F03B2B-A3A0-40FA-97ED-F50323251429}" destId="{A4DC8DED-AA2E-40A8-94A8-0E0AAFD8DFAA}" srcOrd="0" destOrd="0" parTransId="{5F797B78-AAD4-4B91-B8BA-51E0C5547303}" sibTransId="{90DA092C-FECE-46B8-AE25-17AEC38A66D6}"/>
    <dgm:cxn modelId="{DAE7746C-EAFB-41FB-ABE1-599D04F2888A}" srcId="{1AC7918A-D240-494A-ADBD-6A5D739AA243}" destId="{6953EA02-1229-4B3B-A8FA-9301BE373C40}" srcOrd="2" destOrd="0" parTransId="{05944829-6365-4B3A-8A81-C3B2338649E8}" sibTransId="{4B46BA94-05CA-4850-BA26-021595D0A1EF}"/>
    <dgm:cxn modelId="{21C0C070-88C5-468F-A178-F42BF79B4B35}" srcId="{3E1326CB-4BCD-4B57-9598-5059FD7F1830}" destId="{01B6B406-BB09-441A-9DDB-88FEC6BF8810}" srcOrd="1" destOrd="0" parTransId="{408C2EB0-9A3E-4E31-A9BA-1F88AEC83DF2}" sibTransId="{E89BB60C-D29D-4F07-BE49-F2A8DAFC3C45}"/>
    <dgm:cxn modelId="{9266F070-02F9-450A-BC15-108FAD4FADC7}" type="presOf" srcId="{F95349E4-707E-47CE-AA07-219ACFE5D3CE}" destId="{597DC5E1-FF59-413B-8D2E-6C5F154710E0}" srcOrd="0" destOrd="0" presId="urn:microsoft.com/office/officeart/2005/8/layout/vList2"/>
    <dgm:cxn modelId="{685CD951-D6D8-4BB3-BF6E-83A96CCAEB06}" type="presOf" srcId="{E57E1FD7-09CF-43BF-BF53-DE360E3E730C}" destId="{597DC5E1-FF59-413B-8D2E-6C5F154710E0}" srcOrd="0" destOrd="3" presId="urn:microsoft.com/office/officeart/2005/8/layout/vList2"/>
    <dgm:cxn modelId="{852C7259-A373-47DB-8673-DF6799012F57}" srcId="{1AC7918A-D240-494A-ADBD-6A5D739AA243}" destId="{F95349E4-707E-47CE-AA07-219ACFE5D3CE}" srcOrd="0" destOrd="0" parTransId="{A0046E66-E590-43F0-8E00-B6C8F6F537D5}" sibTransId="{D63320C8-97F3-4178-91EF-0C4265009861}"/>
    <dgm:cxn modelId="{582EC083-4F42-4972-8D4C-65596509F877}" srcId="{3E1326CB-4BCD-4B57-9598-5059FD7F1830}" destId="{763E63CF-4EB1-4293-B38B-442AD316A88E}" srcOrd="2" destOrd="0" parTransId="{94DEBEB6-91BC-4327-AE73-C5F639D8A249}" sibTransId="{545EEF6B-9BEF-41FC-8C18-73DF3A84A6A8}"/>
    <dgm:cxn modelId="{2362E783-D1E6-4377-81AA-06BBC4C5E92D}" type="presOf" srcId="{C0F03B2B-A3A0-40FA-97ED-F50323251429}" destId="{73D71369-39BF-4E9A-ACC5-6865FB49DF12}" srcOrd="0" destOrd="0" presId="urn:microsoft.com/office/officeart/2005/8/layout/vList2"/>
    <dgm:cxn modelId="{C3B58D90-FA71-481B-BD9E-F979C2F66915}" srcId="{651190CA-7444-41BE-AB32-355EA6083CA6}" destId="{3E1326CB-4BCD-4B57-9598-5059FD7F1830}" srcOrd="2" destOrd="0" parTransId="{872232A3-5B81-46B0-8C84-276C55F0BD3C}" sibTransId="{49424CED-8FBD-4C91-A484-E073D958BB44}"/>
    <dgm:cxn modelId="{F07B7191-20E8-4FE9-ADF1-A44D23783197}" srcId="{1AC7918A-D240-494A-ADBD-6A5D739AA243}" destId="{FEE99BFE-D903-41B2-B740-C89C725C3C69}" srcOrd="1" destOrd="0" parTransId="{59F929F4-C95F-4E73-8603-9B06A4AB924C}" sibTransId="{72E6A44C-616A-4ED7-B1AC-DEB5E9C97149}"/>
    <dgm:cxn modelId="{ED0455A6-49C8-4D11-9F95-83D91C76700A}" type="presOf" srcId="{6B66E3A0-284F-437C-BAD8-35083A36D305}" destId="{1FA15A19-15D0-4343-8C9D-0ED10A699F54}" srcOrd="0" destOrd="0" presId="urn:microsoft.com/office/officeart/2005/8/layout/vList2"/>
    <dgm:cxn modelId="{D6038AA8-33EE-4B7C-A95B-92C82A4EBA01}" type="presOf" srcId="{651190CA-7444-41BE-AB32-355EA6083CA6}" destId="{6C299E1C-29F2-4E42-AF61-393E8325AF1D}" srcOrd="0" destOrd="0" presId="urn:microsoft.com/office/officeart/2005/8/layout/vList2"/>
    <dgm:cxn modelId="{D5D0EFAD-A3D1-4CE8-BBBD-955089CAC5D6}" type="presOf" srcId="{1AC7918A-D240-494A-ADBD-6A5D739AA243}" destId="{92C839A3-2453-4965-9CE8-E627E7B166D6}" srcOrd="0" destOrd="0" presId="urn:microsoft.com/office/officeart/2005/8/layout/vList2"/>
    <dgm:cxn modelId="{3AA09FAE-E532-4A29-AE04-CDCFA5AC75A9}" srcId="{3E1326CB-4BCD-4B57-9598-5059FD7F1830}" destId="{3E886A37-F143-4D90-9CDE-C16AC49EE1C7}" srcOrd="3" destOrd="0" parTransId="{180AF46B-ABBE-48D3-8DD3-69DF811967F7}" sibTransId="{465AF021-E2B5-4001-886C-500FCC68B2EF}"/>
    <dgm:cxn modelId="{E13694BF-972C-43C8-9C89-F1E8E44E7B36}" type="presOf" srcId="{3E1326CB-4BCD-4B57-9598-5059FD7F1830}" destId="{BF039EEB-C138-4029-A21F-762FBD8B7578}" srcOrd="0" destOrd="0" presId="urn:microsoft.com/office/officeart/2005/8/layout/vList2"/>
    <dgm:cxn modelId="{4CCF01C0-0FAA-4D98-B7AE-0A64AC4DEDBB}" srcId="{6953EA02-1229-4B3B-A8FA-9301BE373C40}" destId="{E57E1FD7-09CF-43BF-BF53-DE360E3E730C}" srcOrd="0" destOrd="0" parTransId="{A2BB73D4-F3B4-412F-9C76-EFBC2CFF734B}" sibTransId="{91EC6A34-F4DB-41E0-8AD3-FCFCE227C64D}"/>
    <dgm:cxn modelId="{12F300CC-ECEE-4B01-AD56-74F5D6A945F8}" type="presOf" srcId="{6953EA02-1229-4B3B-A8FA-9301BE373C40}" destId="{597DC5E1-FF59-413B-8D2E-6C5F154710E0}" srcOrd="0" destOrd="2" presId="urn:microsoft.com/office/officeart/2005/8/layout/vList2"/>
    <dgm:cxn modelId="{FD34D7D1-D60B-4319-A521-82D5D2AC575A}" type="presOf" srcId="{763E63CF-4EB1-4293-B38B-442AD316A88E}" destId="{1FA15A19-15D0-4343-8C9D-0ED10A699F54}" srcOrd="0" destOrd="2" presId="urn:microsoft.com/office/officeart/2005/8/layout/vList2"/>
    <dgm:cxn modelId="{466E59FF-A8BA-4F1C-90C0-113FDDCFE103}" type="presOf" srcId="{A4DC8DED-AA2E-40A8-94A8-0E0AAFD8DFAA}" destId="{CD3DB45F-7B55-48F8-96F4-F43E676198B8}" srcOrd="0" destOrd="0" presId="urn:microsoft.com/office/officeart/2005/8/layout/vList2"/>
    <dgm:cxn modelId="{A4E9E445-9741-442A-9690-5070D38D2F41}" type="presParOf" srcId="{6C299E1C-29F2-4E42-AF61-393E8325AF1D}" destId="{73D71369-39BF-4E9A-ACC5-6865FB49DF12}" srcOrd="0" destOrd="0" presId="urn:microsoft.com/office/officeart/2005/8/layout/vList2"/>
    <dgm:cxn modelId="{A27D890A-FCE0-4866-98E4-925733AAB198}" type="presParOf" srcId="{6C299E1C-29F2-4E42-AF61-393E8325AF1D}" destId="{CD3DB45F-7B55-48F8-96F4-F43E676198B8}" srcOrd="1" destOrd="0" presId="urn:microsoft.com/office/officeart/2005/8/layout/vList2"/>
    <dgm:cxn modelId="{AF451873-D1BF-466F-A7FC-184ACD99345C}" type="presParOf" srcId="{6C299E1C-29F2-4E42-AF61-393E8325AF1D}" destId="{92C839A3-2453-4965-9CE8-E627E7B166D6}" srcOrd="2" destOrd="0" presId="urn:microsoft.com/office/officeart/2005/8/layout/vList2"/>
    <dgm:cxn modelId="{F9D7CCF7-B0EA-4BF9-ABED-9C7CB10B68D0}" type="presParOf" srcId="{6C299E1C-29F2-4E42-AF61-393E8325AF1D}" destId="{597DC5E1-FF59-413B-8D2E-6C5F154710E0}" srcOrd="3" destOrd="0" presId="urn:microsoft.com/office/officeart/2005/8/layout/vList2"/>
    <dgm:cxn modelId="{EEC7CA6C-F0CB-4638-ABB6-BA7CB1187FFB}" type="presParOf" srcId="{6C299E1C-29F2-4E42-AF61-393E8325AF1D}" destId="{BF039EEB-C138-4029-A21F-762FBD8B7578}" srcOrd="4" destOrd="0" presId="urn:microsoft.com/office/officeart/2005/8/layout/vList2"/>
    <dgm:cxn modelId="{B327D85F-746C-4BDD-96A1-9756907DCF84}" type="presParOf" srcId="{6C299E1C-29F2-4E42-AF61-393E8325AF1D}" destId="{1FA15A19-15D0-4343-8C9D-0ED10A699F5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88638A-C7EC-40B5-999E-0310EA9CBD0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6A917C5-4526-4474-9505-FDE71F6C5FB1}">
      <dgm:prSet/>
      <dgm:spPr/>
      <dgm:t>
        <a:bodyPr/>
        <a:lstStyle/>
        <a:p>
          <a:pPr rtl="0"/>
          <a:r>
            <a:rPr lang="en-US"/>
            <a:t>Nutraceuticals</a:t>
          </a:r>
        </a:p>
      </dgm:t>
    </dgm:pt>
    <dgm:pt modelId="{E2FF1B02-2F00-453D-8905-E95973CBFA9D}" type="parTrans" cxnId="{28DE89B9-A0EB-473D-9862-BA39CF898B0A}">
      <dgm:prSet/>
      <dgm:spPr/>
      <dgm:t>
        <a:bodyPr/>
        <a:lstStyle/>
        <a:p>
          <a:endParaRPr lang="en-US"/>
        </a:p>
      </dgm:t>
    </dgm:pt>
    <dgm:pt modelId="{0337E11C-425D-4026-AA74-59BA9927CCC4}" type="sibTrans" cxnId="{28DE89B9-A0EB-473D-9862-BA39CF898B0A}">
      <dgm:prSet/>
      <dgm:spPr/>
      <dgm:t>
        <a:bodyPr/>
        <a:lstStyle/>
        <a:p>
          <a:endParaRPr lang="en-US"/>
        </a:p>
      </dgm:t>
    </dgm:pt>
    <dgm:pt modelId="{898C3BF2-6CCE-4448-AD4A-266056D97F02}">
      <dgm:prSet/>
      <dgm:spPr/>
      <dgm:t>
        <a:bodyPr/>
        <a:lstStyle/>
        <a:p>
          <a:pPr rtl="0"/>
          <a:r>
            <a:rPr lang="en-US"/>
            <a:t>Riboflavin</a:t>
          </a:r>
        </a:p>
      </dgm:t>
    </dgm:pt>
    <dgm:pt modelId="{7CA748A5-A5CA-4497-A429-ACFAF64EDBC0}" type="parTrans" cxnId="{5C5E68AE-C6DA-4775-917C-1C8BBE913358}">
      <dgm:prSet/>
      <dgm:spPr/>
      <dgm:t>
        <a:bodyPr/>
        <a:lstStyle/>
        <a:p>
          <a:endParaRPr lang="en-US"/>
        </a:p>
      </dgm:t>
    </dgm:pt>
    <dgm:pt modelId="{9AE1748E-3BDE-490C-9B59-44137485CA1C}" type="sibTrans" cxnId="{5C5E68AE-C6DA-4775-917C-1C8BBE913358}">
      <dgm:prSet/>
      <dgm:spPr/>
      <dgm:t>
        <a:bodyPr/>
        <a:lstStyle/>
        <a:p>
          <a:endParaRPr lang="en-US"/>
        </a:p>
      </dgm:t>
    </dgm:pt>
    <dgm:pt modelId="{3AE6B72C-7B75-42A9-8BCD-2BB12EF6A928}">
      <dgm:prSet/>
      <dgm:spPr/>
      <dgm:t>
        <a:bodyPr/>
        <a:lstStyle/>
        <a:p>
          <a:pPr rtl="0"/>
          <a:r>
            <a:rPr lang="en-US"/>
            <a:t>Magnesium</a:t>
          </a:r>
        </a:p>
      </dgm:t>
    </dgm:pt>
    <dgm:pt modelId="{B29FE4CF-E5C0-4906-BE96-B3634DB1BA5D}" type="parTrans" cxnId="{86529A56-ABC0-4C3B-A455-19C0F14CC6F3}">
      <dgm:prSet/>
      <dgm:spPr/>
      <dgm:t>
        <a:bodyPr/>
        <a:lstStyle/>
        <a:p>
          <a:endParaRPr lang="en-US"/>
        </a:p>
      </dgm:t>
    </dgm:pt>
    <dgm:pt modelId="{4A7BE372-FF51-4A60-A0B6-7FAF8B57DE96}" type="sibTrans" cxnId="{86529A56-ABC0-4C3B-A455-19C0F14CC6F3}">
      <dgm:prSet/>
      <dgm:spPr/>
      <dgm:t>
        <a:bodyPr/>
        <a:lstStyle/>
        <a:p>
          <a:endParaRPr lang="en-US"/>
        </a:p>
      </dgm:t>
    </dgm:pt>
    <dgm:pt modelId="{B0D6BBB2-06DD-47BE-BB63-81D4EE1C39C9}">
      <dgm:prSet/>
      <dgm:spPr/>
      <dgm:t>
        <a:bodyPr/>
        <a:lstStyle/>
        <a:p>
          <a:pPr rtl="0"/>
          <a:r>
            <a:rPr lang="en-US"/>
            <a:t>Co-enzyme Q10</a:t>
          </a:r>
        </a:p>
      </dgm:t>
    </dgm:pt>
    <dgm:pt modelId="{A4A557DF-0994-4A5A-8A5B-77C3FFC9D755}" type="parTrans" cxnId="{7AB94961-37D9-4202-967C-41AD7344E3D0}">
      <dgm:prSet/>
      <dgm:spPr/>
      <dgm:t>
        <a:bodyPr/>
        <a:lstStyle/>
        <a:p>
          <a:endParaRPr lang="en-US"/>
        </a:p>
      </dgm:t>
    </dgm:pt>
    <dgm:pt modelId="{E82953AE-61DA-49F2-8086-CBBC94DDF758}" type="sibTrans" cxnId="{7AB94961-37D9-4202-967C-41AD7344E3D0}">
      <dgm:prSet/>
      <dgm:spPr/>
      <dgm:t>
        <a:bodyPr/>
        <a:lstStyle/>
        <a:p>
          <a:endParaRPr lang="en-US"/>
        </a:p>
      </dgm:t>
    </dgm:pt>
    <dgm:pt modelId="{0D981718-B336-4C7E-8A63-498407E96CF3}">
      <dgm:prSet/>
      <dgm:spPr/>
      <dgm:t>
        <a:bodyPr/>
        <a:lstStyle/>
        <a:p>
          <a:pPr rtl="0"/>
          <a:r>
            <a:rPr lang="en-US"/>
            <a:t>Melatonin</a:t>
          </a:r>
        </a:p>
      </dgm:t>
    </dgm:pt>
    <dgm:pt modelId="{1DF8096D-D94D-4140-BF81-4DAB7CC5A2AA}" type="parTrans" cxnId="{D5CD1F19-BE56-452D-8965-D2256393F830}">
      <dgm:prSet/>
      <dgm:spPr/>
      <dgm:t>
        <a:bodyPr/>
        <a:lstStyle/>
        <a:p>
          <a:endParaRPr lang="en-US"/>
        </a:p>
      </dgm:t>
    </dgm:pt>
    <dgm:pt modelId="{D858E716-1155-425D-B824-E9C49A3C17A5}" type="sibTrans" cxnId="{D5CD1F19-BE56-452D-8965-D2256393F830}">
      <dgm:prSet/>
      <dgm:spPr/>
      <dgm:t>
        <a:bodyPr/>
        <a:lstStyle/>
        <a:p>
          <a:endParaRPr lang="en-US"/>
        </a:p>
      </dgm:t>
    </dgm:pt>
    <dgm:pt modelId="{19EF7ED1-0CC5-4413-8CBF-9FE92EA96599}">
      <dgm:prSet/>
      <dgm:spPr/>
      <dgm:t>
        <a:bodyPr/>
        <a:lstStyle/>
        <a:p>
          <a:pPr rtl="0"/>
          <a:r>
            <a:rPr lang="en-US"/>
            <a:t>Feverfew</a:t>
          </a:r>
        </a:p>
      </dgm:t>
    </dgm:pt>
    <dgm:pt modelId="{C3F29F6D-C4D5-4F44-9120-D37C97BC5175}" type="parTrans" cxnId="{000BA5FA-40CF-4A96-9563-2003B370B9F5}">
      <dgm:prSet/>
      <dgm:spPr/>
      <dgm:t>
        <a:bodyPr/>
        <a:lstStyle/>
        <a:p>
          <a:endParaRPr lang="en-US"/>
        </a:p>
      </dgm:t>
    </dgm:pt>
    <dgm:pt modelId="{94D50ECB-0880-442D-BD2E-84ADF5D9BB55}" type="sibTrans" cxnId="{000BA5FA-40CF-4A96-9563-2003B370B9F5}">
      <dgm:prSet/>
      <dgm:spPr/>
      <dgm:t>
        <a:bodyPr/>
        <a:lstStyle/>
        <a:p>
          <a:endParaRPr lang="en-US"/>
        </a:p>
      </dgm:t>
    </dgm:pt>
    <dgm:pt modelId="{E0FE32AD-EEA7-4DCB-97E6-CD8327E90E42}">
      <dgm:prSet/>
      <dgm:spPr/>
      <dgm:t>
        <a:bodyPr/>
        <a:lstStyle/>
        <a:p>
          <a:pPr rtl="0"/>
          <a:r>
            <a:rPr lang="en-US"/>
            <a:t>No major adverse effects; studies unclear or at high risk of bias due to small sample size</a:t>
          </a:r>
        </a:p>
      </dgm:t>
    </dgm:pt>
    <dgm:pt modelId="{57C8ECC4-5450-479F-BF6B-31E21D59FEEC}" type="parTrans" cxnId="{5EAED3C4-2CB5-40B6-A83C-B72F77037EE7}">
      <dgm:prSet/>
      <dgm:spPr/>
      <dgm:t>
        <a:bodyPr/>
        <a:lstStyle/>
        <a:p>
          <a:endParaRPr lang="en-US"/>
        </a:p>
      </dgm:t>
    </dgm:pt>
    <dgm:pt modelId="{B524F594-DFDA-4EBF-A376-E233446D881A}" type="sibTrans" cxnId="{5EAED3C4-2CB5-40B6-A83C-B72F77037EE7}">
      <dgm:prSet/>
      <dgm:spPr/>
      <dgm:t>
        <a:bodyPr/>
        <a:lstStyle/>
        <a:p>
          <a:endParaRPr lang="en-US"/>
        </a:p>
      </dgm:t>
    </dgm:pt>
    <dgm:pt modelId="{1970D454-4AE7-4A43-B911-FB4CFCB1EE26}">
      <dgm:prSet/>
      <dgm:spPr/>
      <dgm:t>
        <a:bodyPr/>
        <a:lstStyle/>
        <a:p>
          <a:pPr rtl="0"/>
          <a:r>
            <a:rPr lang="en-US"/>
            <a:t>Butterbur</a:t>
          </a:r>
        </a:p>
      </dgm:t>
    </dgm:pt>
    <dgm:pt modelId="{169F5B4C-C850-41F1-B3BB-74D12FB0F5F7}" type="parTrans" cxnId="{F1D90671-E39D-4825-8042-0D3B92E34EB1}">
      <dgm:prSet/>
      <dgm:spPr/>
      <dgm:t>
        <a:bodyPr/>
        <a:lstStyle/>
        <a:p>
          <a:endParaRPr lang="en-US"/>
        </a:p>
      </dgm:t>
    </dgm:pt>
    <dgm:pt modelId="{31B897F8-0D92-4D75-B122-59F4D82B4497}" type="sibTrans" cxnId="{F1D90671-E39D-4825-8042-0D3B92E34EB1}">
      <dgm:prSet/>
      <dgm:spPr/>
      <dgm:t>
        <a:bodyPr/>
        <a:lstStyle/>
        <a:p>
          <a:endParaRPr lang="en-US"/>
        </a:p>
      </dgm:t>
    </dgm:pt>
    <dgm:pt modelId="{76B771FB-E0ED-4765-BD0A-5A756DAF89DA}">
      <dgm:prSet/>
      <dgm:spPr/>
      <dgm:t>
        <a:bodyPr/>
        <a:lstStyle/>
        <a:p>
          <a:pPr rtl="0"/>
          <a:r>
            <a:rPr lang="en-US"/>
            <a:t>Shows efficacy, but contains hepatotoxic and potentially carcinogenic pyrrolizidine alkaloids</a:t>
          </a:r>
        </a:p>
      </dgm:t>
    </dgm:pt>
    <dgm:pt modelId="{8D545B57-6170-4D89-A481-0AE3C1D0DBE3}" type="parTrans" cxnId="{C7DCE902-E2B6-42C1-A75A-07BBDA7E23F8}">
      <dgm:prSet/>
      <dgm:spPr/>
      <dgm:t>
        <a:bodyPr/>
        <a:lstStyle/>
        <a:p>
          <a:endParaRPr lang="en-US"/>
        </a:p>
      </dgm:t>
    </dgm:pt>
    <dgm:pt modelId="{C1F4A7B9-D121-4FAD-A167-FC4E99AA82CF}" type="sibTrans" cxnId="{C7DCE902-E2B6-42C1-A75A-07BBDA7E23F8}">
      <dgm:prSet/>
      <dgm:spPr/>
      <dgm:t>
        <a:bodyPr/>
        <a:lstStyle/>
        <a:p>
          <a:endParaRPr lang="en-US"/>
        </a:p>
      </dgm:t>
    </dgm:pt>
    <dgm:pt modelId="{AA881386-AB15-4D54-A10D-8258649BCBE3}">
      <dgm:prSet/>
      <dgm:spPr/>
      <dgm:t>
        <a:bodyPr/>
        <a:lstStyle/>
        <a:p>
          <a:pPr rtl="0"/>
          <a:r>
            <a:rPr lang="en-US"/>
            <a:t>Supposedly removed from commercial preparations, but no long-term safety data or regulated product, so not recommended in pediatrics at this time</a:t>
          </a:r>
        </a:p>
      </dgm:t>
    </dgm:pt>
    <dgm:pt modelId="{ADFB7695-D667-4955-95C3-B11D60A4A1E1}" type="parTrans" cxnId="{2374C15F-C996-44D0-8AC7-6D70E75DED55}">
      <dgm:prSet/>
      <dgm:spPr/>
      <dgm:t>
        <a:bodyPr/>
        <a:lstStyle/>
        <a:p>
          <a:endParaRPr lang="en-US"/>
        </a:p>
      </dgm:t>
    </dgm:pt>
    <dgm:pt modelId="{9213201F-F29B-4ED6-9680-632DA1A59E20}" type="sibTrans" cxnId="{2374C15F-C996-44D0-8AC7-6D70E75DED55}">
      <dgm:prSet/>
      <dgm:spPr/>
      <dgm:t>
        <a:bodyPr/>
        <a:lstStyle/>
        <a:p>
          <a:endParaRPr lang="en-US"/>
        </a:p>
      </dgm:t>
    </dgm:pt>
    <dgm:pt modelId="{7BEB6D32-E288-4881-8F1D-7EBB4871751F}">
      <dgm:prSet/>
      <dgm:spPr/>
      <dgm:t>
        <a:bodyPr/>
        <a:lstStyle/>
        <a:p>
          <a:pPr rtl="0"/>
          <a:r>
            <a:rPr lang="en-US"/>
            <a:t>Physical modalities</a:t>
          </a:r>
        </a:p>
      </dgm:t>
    </dgm:pt>
    <dgm:pt modelId="{561DAEEA-A244-4B59-A05F-48B1193A1429}" type="parTrans" cxnId="{592520FB-1522-4D78-9933-C865D333B0AC}">
      <dgm:prSet/>
      <dgm:spPr/>
      <dgm:t>
        <a:bodyPr/>
        <a:lstStyle/>
        <a:p>
          <a:endParaRPr lang="en-US"/>
        </a:p>
      </dgm:t>
    </dgm:pt>
    <dgm:pt modelId="{2DC99E4B-6403-41DF-9D41-10B4F9E7D6EB}" type="sibTrans" cxnId="{592520FB-1522-4D78-9933-C865D333B0AC}">
      <dgm:prSet/>
      <dgm:spPr/>
      <dgm:t>
        <a:bodyPr/>
        <a:lstStyle/>
        <a:p>
          <a:endParaRPr lang="en-US"/>
        </a:p>
      </dgm:t>
    </dgm:pt>
    <dgm:pt modelId="{23DA58C0-A286-4B1A-B9B6-8F4ECDEAF180}">
      <dgm:prSet/>
      <dgm:spPr/>
      <dgm:t>
        <a:bodyPr/>
        <a:lstStyle/>
        <a:p>
          <a:pPr rtl="0"/>
          <a:r>
            <a:rPr lang="en-US"/>
            <a:t>Physical therapy</a:t>
          </a:r>
        </a:p>
      </dgm:t>
    </dgm:pt>
    <dgm:pt modelId="{560A16AF-73A4-4345-AFB4-C2966D977DAA}" type="parTrans" cxnId="{00FC976E-2494-4536-A243-105ADC538CDD}">
      <dgm:prSet/>
      <dgm:spPr/>
      <dgm:t>
        <a:bodyPr/>
        <a:lstStyle/>
        <a:p>
          <a:endParaRPr lang="en-US"/>
        </a:p>
      </dgm:t>
    </dgm:pt>
    <dgm:pt modelId="{9412D145-ECF2-4EE9-AC1E-5F2DD7FDD6B3}" type="sibTrans" cxnId="{00FC976E-2494-4536-A243-105ADC538CDD}">
      <dgm:prSet/>
      <dgm:spPr/>
      <dgm:t>
        <a:bodyPr/>
        <a:lstStyle/>
        <a:p>
          <a:endParaRPr lang="en-US"/>
        </a:p>
      </dgm:t>
    </dgm:pt>
    <dgm:pt modelId="{B0796267-34F3-45BE-85CB-98ACF5EB7536}">
      <dgm:prSet/>
      <dgm:spPr/>
      <dgm:t>
        <a:bodyPr/>
        <a:lstStyle/>
        <a:p>
          <a:pPr rtl="0"/>
          <a:r>
            <a:rPr lang="en-US"/>
            <a:t>Massage</a:t>
          </a:r>
        </a:p>
      </dgm:t>
    </dgm:pt>
    <dgm:pt modelId="{9E8443C6-A6A1-41C9-96A4-841862E1C61F}" type="parTrans" cxnId="{24360EB2-6013-4CBD-8946-B5877BE8175C}">
      <dgm:prSet/>
      <dgm:spPr/>
      <dgm:t>
        <a:bodyPr/>
        <a:lstStyle/>
        <a:p>
          <a:endParaRPr lang="en-US"/>
        </a:p>
      </dgm:t>
    </dgm:pt>
    <dgm:pt modelId="{075BD9C8-AA2A-4ED4-B450-2C1E7CA20E67}" type="sibTrans" cxnId="{24360EB2-6013-4CBD-8946-B5877BE8175C}">
      <dgm:prSet/>
      <dgm:spPr/>
      <dgm:t>
        <a:bodyPr/>
        <a:lstStyle/>
        <a:p>
          <a:endParaRPr lang="en-US"/>
        </a:p>
      </dgm:t>
    </dgm:pt>
    <dgm:pt modelId="{D3721500-7758-4E71-89E4-04C489A0F604}">
      <dgm:prSet/>
      <dgm:spPr/>
      <dgm:t>
        <a:bodyPr/>
        <a:lstStyle/>
        <a:p>
          <a:pPr rtl="0"/>
          <a:r>
            <a:rPr lang="en-US"/>
            <a:t>Acupuncture</a:t>
          </a:r>
        </a:p>
      </dgm:t>
    </dgm:pt>
    <dgm:pt modelId="{5491B99A-7F75-4E7F-87CD-D9C34873FC31}" type="parTrans" cxnId="{04D91943-B482-462E-A7C0-E10EE4F4F9BC}">
      <dgm:prSet/>
      <dgm:spPr/>
      <dgm:t>
        <a:bodyPr/>
        <a:lstStyle/>
        <a:p>
          <a:endParaRPr lang="en-US"/>
        </a:p>
      </dgm:t>
    </dgm:pt>
    <dgm:pt modelId="{95604C6A-86FB-4920-8E88-0F8FCA985594}" type="sibTrans" cxnId="{04D91943-B482-462E-A7C0-E10EE4F4F9BC}">
      <dgm:prSet/>
      <dgm:spPr/>
      <dgm:t>
        <a:bodyPr/>
        <a:lstStyle/>
        <a:p>
          <a:endParaRPr lang="en-US"/>
        </a:p>
      </dgm:t>
    </dgm:pt>
    <dgm:pt modelId="{37A588FA-3FFE-418F-B10A-5FE744C42B2A}" type="pres">
      <dgm:prSet presAssocID="{E588638A-C7EC-40B5-999E-0310EA9CBD0E}" presName="linear" presStyleCnt="0">
        <dgm:presLayoutVars>
          <dgm:animLvl val="lvl"/>
          <dgm:resizeHandles val="exact"/>
        </dgm:presLayoutVars>
      </dgm:prSet>
      <dgm:spPr/>
    </dgm:pt>
    <dgm:pt modelId="{69896AFF-A883-46B4-96AF-0A00B1DEF29E}" type="pres">
      <dgm:prSet presAssocID="{F6A917C5-4526-4474-9505-FDE71F6C5FB1}" presName="parentText" presStyleLbl="node1" presStyleIdx="0" presStyleCnt="2">
        <dgm:presLayoutVars>
          <dgm:chMax val="0"/>
          <dgm:bulletEnabled val="1"/>
        </dgm:presLayoutVars>
      </dgm:prSet>
      <dgm:spPr/>
    </dgm:pt>
    <dgm:pt modelId="{8105D36E-E0B9-4DD0-A4D9-22503C261C5B}" type="pres">
      <dgm:prSet presAssocID="{F6A917C5-4526-4474-9505-FDE71F6C5FB1}" presName="childText" presStyleLbl="revTx" presStyleIdx="0" presStyleCnt="2">
        <dgm:presLayoutVars>
          <dgm:bulletEnabled val="1"/>
        </dgm:presLayoutVars>
      </dgm:prSet>
      <dgm:spPr/>
    </dgm:pt>
    <dgm:pt modelId="{C1181B8C-D841-4915-9358-3D7AFFAA81BE}" type="pres">
      <dgm:prSet presAssocID="{7BEB6D32-E288-4881-8F1D-7EBB4871751F}" presName="parentText" presStyleLbl="node1" presStyleIdx="1" presStyleCnt="2">
        <dgm:presLayoutVars>
          <dgm:chMax val="0"/>
          <dgm:bulletEnabled val="1"/>
        </dgm:presLayoutVars>
      </dgm:prSet>
      <dgm:spPr/>
    </dgm:pt>
    <dgm:pt modelId="{BFEB8FBE-B50A-413F-85DF-ABFFF1CE3D4E}" type="pres">
      <dgm:prSet presAssocID="{7BEB6D32-E288-4881-8F1D-7EBB4871751F}" presName="childText" presStyleLbl="revTx" presStyleIdx="1" presStyleCnt="2">
        <dgm:presLayoutVars>
          <dgm:bulletEnabled val="1"/>
        </dgm:presLayoutVars>
      </dgm:prSet>
      <dgm:spPr/>
    </dgm:pt>
  </dgm:ptLst>
  <dgm:cxnLst>
    <dgm:cxn modelId="{86DB5A01-F215-4F50-8C72-8EC3301EA46F}" type="presOf" srcId="{AA881386-AB15-4D54-A10D-8258649BCBE3}" destId="{8105D36E-E0B9-4DD0-A4D9-22503C261C5B}" srcOrd="0" destOrd="8" presId="urn:microsoft.com/office/officeart/2005/8/layout/vList2"/>
    <dgm:cxn modelId="{C7DCE902-E2B6-42C1-A75A-07BBDA7E23F8}" srcId="{1970D454-4AE7-4A43-B911-FB4CFCB1EE26}" destId="{76B771FB-E0ED-4765-BD0A-5A756DAF89DA}" srcOrd="0" destOrd="0" parTransId="{8D545B57-6170-4D89-A481-0AE3C1D0DBE3}" sibTransId="{C1F4A7B9-D121-4FAD-A167-FC4E99AA82CF}"/>
    <dgm:cxn modelId="{107DEE10-B68B-4342-AEA8-71860B6A6D24}" type="presOf" srcId="{898C3BF2-6CCE-4448-AD4A-266056D97F02}" destId="{8105D36E-E0B9-4DD0-A4D9-22503C261C5B}" srcOrd="0" destOrd="0" presId="urn:microsoft.com/office/officeart/2005/8/layout/vList2"/>
    <dgm:cxn modelId="{A0048A14-E72F-4A99-AB66-3C4CA6DF38F1}" type="presOf" srcId="{1970D454-4AE7-4A43-B911-FB4CFCB1EE26}" destId="{8105D36E-E0B9-4DD0-A4D9-22503C261C5B}" srcOrd="0" destOrd="6" presId="urn:microsoft.com/office/officeart/2005/8/layout/vList2"/>
    <dgm:cxn modelId="{74080E16-42E8-4970-BBBF-D50D67806549}" type="presOf" srcId="{D3721500-7758-4E71-89E4-04C489A0F604}" destId="{BFEB8FBE-B50A-413F-85DF-ABFFF1CE3D4E}" srcOrd="0" destOrd="2" presId="urn:microsoft.com/office/officeart/2005/8/layout/vList2"/>
    <dgm:cxn modelId="{D5CD1F19-BE56-452D-8965-D2256393F830}" srcId="{F6A917C5-4526-4474-9505-FDE71F6C5FB1}" destId="{0D981718-B336-4C7E-8A63-498407E96CF3}" srcOrd="3" destOrd="0" parTransId="{1DF8096D-D94D-4140-BF81-4DAB7CC5A2AA}" sibTransId="{D858E716-1155-425D-B824-E9C49A3C17A5}"/>
    <dgm:cxn modelId="{95CD4830-495B-4117-A49D-9EE42016A85D}" type="presOf" srcId="{B0796267-34F3-45BE-85CB-98ACF5EB7536}" destId="{BFEB8FBE-B50A-413F-85DF-ABFFF1CE3D4E}" srcOrd="0" destOrd="1" presId="urn:microsoft.com/office/officeart/2005/8/layout/vList2"/>
    <dgm:cxn modelId="{3EFB7C38-D3E1-41D2-98C6-091904268D24}" type="presOf" srcId="{3AE6B72C-7B75-42A9-8BCD-2BB12EF6A928}" destId="{8105D36E-E0B9-4DD0-A4D9-22503C261C5B}" srcOrd="0" destOrd="1" presId="urn:microsoft.com/office/officeart/2005/8/layout/vList2"/>
    <dgm:cxn modelId="{2374C15F-C996-44D0-8AC7-6D70E75DED55}" srcId="{1970D454-4AE7-4A43-B911-FB4CFCB1EE26}" destId="{AA881386-AB15-4D54-A10D-8258649BCBE3}" srcOrd="1" destOrd="0" parTransId="{ADFB7695-D667-4955-95C3-B11D60A4A1E1}" sibTransId="{9213201F-F29B-4ED6-9680-632DA1A59E20}"/>
    <dgm:cxn modelId="{7AB94961-37D9-4202-967C-41AD7344E3D0}" srcId="{F6A917C5-4526-4474-9505-FDE71F6C5FB1}" destId="{B0D6BBB2-06DD-47BE-BB63-81D4EE1C39C9}" srcOrd="2" destOrd="0" parTransId="{A4A557DF-0994-4A5A-8A5B-77C3FFC9D755}" sibTransId="{E82953AE-61DA-49F2-8086-CBBC94DDF758}"/>
    <dgm:cxn modelId="{04D91943-B482-462E-A7C0-E10EE4F4F9BC}" srcId="{7BEB6D32-E288-4881-8F1D-7EBB4871751F}" destId="{D3721500-7758-4E71-89E4-04C489A0F604}" srcOrd="2" destOrd="0" parTransId="{5491B99A-7F75-4E7F-87CD-D9C34873FC31}" sibTransId="{95604C6A-86FB-4920-8E88-0F8FCA985594}"/>
    <dgm:cxn modelId="{A31AB644-27E4-4626-9912-B8A391C70143}" type="presOf" srcId="{F6A917C5-4526-4474-9505-FDE71F6C5FB1}" destId="{69896AFF-A883-46B4-96AF-0A00B1DEF29E}" srcOrd="0" destOrd="0" presId="urn:microsoft.com/office/officeart/2005/8/layout/vList2"/>
    <dgm:cxn modelId="{00FC976E-2494-4536-A243-105ADC538CDD}" srcId="{7BEB6D32-E288-4881-8F1D-7EBB4871751F}" destId="{23DA58C0-A286-4B1A-B9B6-8F4ECDEAF180}" srcOrd="0" destOrd="0" parTransId="{560A16AF-73A4-4345-AFB4-C2966D977DAA}" sibTransId="{9412D145-ECF2-4EE9-AC1E-5F2DD7FDD6B3}"/>
    <dgm:cxn modelId="{3C51686F-1ACA-48FC-9834-18C76AF2CD9B}" type="presOf" srcId="{E588638A-C7EC-40B5-999E-0310EA9CBD0E}" destId="{37A588FA-3FFE-418F-B10A-5FE744C42B2A}" srcOrd="0" destOrd="0" presId="urn:microsoft.com/office/officeart/2005/8/layout/vList2"/>
    <dgm:cxn modelId="{F1D90671-E39D-4825-8042-0D3B92E34EB1}" srcId="{F6A917C5-4526-4474-9505-FDE71F6C5FB1}" destId="{1970D454-4AE7-4A43-B911-FB4CFCB1EE26}" srcOrd="5" destOrd="0" parTransId="{169F5B4C-C850-41F1-B3BB-74D12FB0F5F7}" sibTransId="{31B897F8-0D92-4D75-B122-59F4D82B4497}"/>
    <dgm:cxn modelId="{86529A56-ABC0-4C3B-A455-19C0F14CC6F3}" srcId="{F6A917C5-4526-4474-9505-FDE71F6C5FB1}" destId="{3AE6B72C-7B75-42A9-8BCD-2BB12EF6A928}" srcOrd="1" destOrd="0" parTransId="{B29FE4CF-E5C0-4906-BE96-B3634DB1BA5D}" sibTransId="{4A7BE372-FF51-4A60-A0B6-7FAF8B57DE96}"/>
    <dgm:cxn modelId="{34877957-CB10-4611-8BA6-E750C5CA9262}" type="presOf" srcId="{19EF7ED1-0CC5-4413-8CBF-9FE92EA96599}" destId="{8105D36E-E0B9-4DD0-A4D9-22503C261C5B}" srcOrd="0" destOrd="4" presId="urn:microsoft.com/office/officeart/2005/8/layout/vList2"/>
    <dgm:cxn modelId="{C2042D58-629F-44FC-8A1B-A97A116FFA74}" type="presOf" srcId="{0D981718-B336-4C7E-8A63-498407E96CF3}" destId="{8105D36E-E0B9-4DD0-A4D9-22503C261C5B}" srcOrd="0" destOrd="3" presId="urn:microsoft.com/office/officeart/2005/8/layout/vList2"/>
    <dgm:cxn modelId="{5C5E68AE-C6DA-4775-917C-1C8BBE913358}" srcId="{F6A917C5-4526-4474-9505-FDE71F6C5FB1}" destId="{898C3BF2-6CCE-4448-AD4A-266056D97F02}" srcOrd="0" destOrd="0" parTransId="{7CA748A5-A5CA-4497-A429-ACFAF64EDBC0}" sibTransId="{9AE1748E-3BDE-490C-9B59-44137485CA1C}"/>
    <dgm:cxn modelId="{24360EB2-6013-4CBD-8946-B5877BE8175C}" srcId="{7BEB6D32-E288-4881-8F1D-7EBB4871751F}" destId="{B0796267-34F3-45BE-85CB-98ACF5EB7536}" srcOrd="1" destOrd="0" parTransId="{9E8443C6-A6A1-41C9-96A4-841862E1C61F}" sibTransId="{075BD9C8-AA2A-4ED4-B450-2C1E7CA20E67}"/>
    <dgm:cxn modelId="{61DFA9B5-D1CD-4A7E-985D-9779F1E8A1A3}" type="presOf" srcId="{76B771FB-E0ED-4765-BD0A-5A756DAF89DA}" destId="{8105D36E-E0B9-4DD0-A4D9-22503C261C5B}" srcOrd="0" destOrd="7" presId="urn:microsoft.com/office/officeart/2005/8/layout/vList2"/>
    <dgm:cxn modelId="{28DE89B9-A0EB-473D-9862-BA39CF898B0A}" srcId="{E588638A-C7EC-40B5-999E-0310EA9CBD0E}" destId="{F6A917C5-4526-4474-9505-FDE71F6C5FB1}" srcOrd="0" destOrd="0" parTransId="{E2FF1B02-2F00-453D-8905-E95973CBFA9D}" sibTransId="{0337E11C-425D-4026-AA74-59BA9927CCC4}"/>
    <dgm:cxn modelId="{1301CBBA-4E9A-4A35-B063-DFB87E7E686F}" type="presOf" srcId="{B0D6BBB2-06DD-47BE-BB63-81D4EE1C39C9}" destId="{8105D36E-E0B9-4DD0-A4D9-22503C261C5B}" srcOrd="0" destOrd="2" presId="urn:microsoft.com/office/officeart/2005/8/layout/vList2"/>
    <dgm:cxn modelId="{0C4152BD-EF14-4E69-A70B-F998F6D76B67}" type="presOf" srcId="{23DA58C0-A286-4B1A-B9B6-8F4ECDEAF180}" destId="{BFEB8FBE-B50A-413F-85DF-ABFFF1CE3D4E}" srcOrd="0" destOrd="0" presId="urn:microsoft.com/office/officeart/2005/8/layout/vList2"/>
    <dgm:cxn modelId="{3ECF10BF-10C1-436B-993F-4DE0C0A65243}" type="presOf" srcId="{E0FE32AD-EEA7-4DCB-97E6-CD8327E90E42}" destId="{8105D36E-E0B9-4DD0-A4D9-22503C261C5B}" srcOrd="0" destOrd="5" presId="urn:microsoft.com/office/officeart/2005/8/layout/vList2"/>
    <dgm:cxn modelId="{5EAED3C4-2CB5-40B6-A83C-B72F77037EE7}" srcId="{19EF7ED1-0CC5-4413-8CBF-9FE92EA96599}" destId="{E0FE32AD-EEA7-4DCB-97E6-CD8327E90E42}" srcOrd="0" destOrd="0" parTransId="{57C8ECC4-5450-479F-BF6B-31E21D59FEEC}" sibTransId="{B524F594-DFDA-4EBF-A376-E233446D881A}"/>
    <dgm:cxn modelId="{F44BD6D0-4149-4EF4-BB03-59B475FAE854}" type="presOf" srcId="{7BEB6D32-E288-4881-8F1D-7EBB4871751F}" destId="{C1181B8C-D841-4915-9358-3D7AFFAA81BE}" srcOrd="0" destOrd="0" presId="urn:microsoft.com/office/officeart/2005/8/layout/vList2"/>
    <dgm:cxn modelId="{000BA5FA-40CF-4A96-9563-2003B370B9F5}" srcId="{F6A917C5-4526-4474-9505-FDE71F6C5FB1}" destId="{19EF7ED1-0CC5-4413-8CBF-9FE92EA96599}" srcOrd="4" destOrd="0" parTransId="{C3F29F6D-C4D5-4F44-9120-D37C97BC5175}" sibTransId="{94D50ECB-0880-442D-BD2E-84ADF5D9BB55}"/>
    <dgm:cxn modelId="{592520FB-1522-4D78-9933-C865D333B0AC}" srcId="{E588638A-C7EC-40B5-999E-0310EA9CBD0E}" destId="{7BEB6D32-E288-4881-8F1D-7EBB4871751F}" srcOrd="1" destOrd="0" parTransId="{561DAEEA-A244-4B59-A05F-48B1193A1429}" sibTransId="{2DC99E4B-6403-41DF-9D41-10B4F9E7D6EB}"/>
    <dgm:cxn modelId="{A5DC6D7F-F65F-4B3E-ACAC-9F57E6A4EC65}" type="presParOf" srcId="{37A588FA-3FFE-418F-B10A-5FE744C42B2A}" destId="{69896AFF-A883-46B4-96AF-0A00B1DEF29E}" srcOrd="0" destOrd="0" presId="urn:microsoft.com/office/officeart/2005/8/layout/vList2"/>
    <dgm:cxn modelId="{F86E42B6-B33B-4FE3-9A5C-2DA4351F6A91}" type="presParOf" srcId="{37A588FA-3FFE-418F-B10A-5FE744C42B2A}" destId="{8105D36E-E0B9-4DD0-A4D9-22503C261C5B}" srcOrd="1" destOrd="0" presId="urn:microsoft.com/office/officeart/2005/8/layout/vList2"/>
    <dgm:cxn modelId="{ABB76226-0C58-4865-BAF5-D39D4687F51A}" type="presParOf" srcId="{37A588FA-3FFE-418F-B10A-5FE744C42B2A}" destId="{C1181B8C-D841-4915-9358-3D7AFFAA81BE}" srcOrd="2" destOrd="0" presId="urn:microsoft.com/office/officeart/2005/8/layout/vList2"/>
    <dgm:cxn modelId="{93FD2905-8956-4F5B-9552-85CAC5F97AF5}" type="presParOf" srcId="{37A588FA-3FFE-418F-B10A-5FE744C42B2A}" destId="{BFEB8FBE-B50A-413F-85DF-ABFFF1CE3D4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DC85A4-C750-453A-89FC-ED989DB0F9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0E98853-0EE4-44B7-A433-3771D18F4EEF}">
      <dgm:prSet/>
      <dgm:spPr/>
      <dgm:t>
        <a:bodyPr/>
        <a:lstStyle/>
        <a:p>
          <a:pPr rtl="0"/>
          <a:r>
            <a:rPr lang="en-US"/>
            <a:t>Supportive care</a:t>
          </a:r>
        </a:p>
      </dgm:t>
    </dgm:pt>
    <dgm:pt modelId="{A4F53930-BC74-4D30-A22A-2909C7B956C0}" type="parTrans" cxnId="{48BA28E5-CFB5-4E2A-8C09-74990DBEED65}">
      <dgm:prSet/>
      <dgm:spPr/>
      <dgm:t>
        <a:bodyPr/>
        <a:lstStyle/>
        <a:p>
          <a:endParaRPr lang="en-US"/>
        </a:p>
      </dgm:t>
    </dgm:pt>
    <dgm:pt modelId="{5E0650E1-85C0-4282-A736-71D26875B8FE}" type="sibTrans" cxnId="{48BA28E5-CFB5-4E2A-8C09-74990DBEED65}">
      <dgm:prSet/>
      <dgm:spPr/>
      <dgm:t>
        <a:bodyPr/>
        <a:lstStyle/>
        <a:p>
          <a:endParaRPr lang="en-US"/>
        </a:p>
      </dgm:t>
    </dgm:pt>
    <dgm:pt modelId="{49966EDD-BEDA-465D-9E2C-F6F93406ACB7}">
      <dgm:prSet/>
      <dgm:spPr/>
      <dgm:t>
        <a:bodyPr/>
        <a:lstStyle/>
        <a:p>
          <a:pPr rtl="0"/>
          <a:r>
            <a:rPr lang="en-US"/>
            <a:t>Dark, quiet room</a:t>
          </a:r>
        </a:p>
      </dgm:t>
    </dgm:pt>
    <dgm:pt modelId="{8D6C4E9B-92F9-4D30-BF25-C1EB8D893DE5}" type="parTrans" cxnId="{73AA8618-A259-47ED-98E6-87EB4CEBEE1F}">
      <dgm:prSet/>
      <dgm:spPr/>
      <dgm:t>
        <a:bodyPr/>
        <a:lstStyle/>
        <a:p>
          <a:endParaRPr lang="en-US"/>
        </a:p>
      </dgm:t>
    </dgm:pt>
    <dgm:pt modelId="{3704D6AC-51CC-4090-9BD4-CDF12A28499D}" type="sibTrans" cxnId="{73AA8618-A259-47ED-98E6-87EB4CEBEE1F}">
      <dgm:prSet/>
      <dgm:spPr/>
      <dgm:t>
        <a:bodyPr/>
        <a:lstStyle/>
        <a:p>
          <a:endParaRPr lang="en-US"/>
        </a:p>
      </dgm:t>
    </dgm:pt>
    <dgm:pt modelId="{24D4C831-25ED-4E3E-9C6F-7BCBF63BC739}">
      <dgm:prSet/>
      <dgm:spPr/>
      <dgm:t>
        <a:bodyPr/>
        <a:lstStyle/>
        <a:p>
          <a:pPr rtl="0"/>
          <a:r>
            <a:rPr lang="en-US"/>
            <a:t>Hydration</a:t>
          </a:r>
        </a:p>
      </dgm:t>
    </dgm:pt>
    <dgm:pt modelId="{3A5137BE-166D-4333-A167-A82EAAE95FFD}" type="parTrans" cxnId="{0D8ED416-1CC4-4112-A8C0-DD887ACB7697}">
      <dgm:prSet/>
      <dgm:spPr/>
      <dgm:t>
        <a:bodyPr/>
        <a:lstStyle/>
        <a:p>
          <a:endParaRPr lang="en-US"/>
        </a:p>
      </dgm:t>
    </dgm:pt>
    <dgm:pt modelId="{38F5AB32-ED37-4EA6-9AEA-01D558EB9182}" type="sibTrans" cxnId="{0D8ED416-1CC4-4112-A8C0-DD887ACB7697}">
      <dgm:prSet/>
      <dgm:spPr/>
      <dgm:t>
        <a:bodyPr/>
        <a:lstStyle/>
        <a:p>
          <a:endParaRPr lang="en-US"/>
        </a:p>
      </dgm:t>
    </dgm:pt>
    <dgm:pt modelId="{DE08FA28-94BA-41BD-855E-0F6A12960978}">
      <dgm:prSet/>
      <dgm:spPr/>
      <dgm:t>
        <a:bodyPr/>
        <a:lstStyle/>
        <a:p>
          <a:pPr rtl="0"/>
          <a:r>
            <a:rPr lang="en-US"/>
            <a:t>Sleep! </a:t>
          </a:r>
        </a:p>
      </dgm:t>
    </dgm:pt>
    <dgm:pt modelId="{B2787E8C-20F9-4D2B-9457-8462ED6460AF}" type="parTrans" cxnId="{54C781A9-F6C0-4CAA-B54A-1071444D3451}">
      <dgm:prSet/>
      <dgm:spPr/>
      <dgm:t>
        <a:bodyPr/>
        <a:lstStyle/>
        <a:p>
          <a:endParaRPr lang="en-US"/>
        </a:p>
      </dgm:t>
    </dgm:pt>
    <dgm:pt modelId="{69273F18-68A4-4BEE-87F9-22160D073DA2}" type="sibTrans" cxnId="{54C781A9-F6C0-4CAA-B54A-1071444D3451}">
      <dgm:prSet/>
      <dgm:spPr/>
      <dgm:t>
        <a:bodyPr/>
        <a:lstStyle/>
        <a:p>
          <a:endParaRPr lang="en-US"/>
        </a:p>
      </dgm:t>
    </dgm:pt>
    <dgm:pt modelId="{95108D4F-DFEE-4587-AE84-B1743CD80466}">
      <dgm:prSet/>
      <dgm:spPr/>
      <dgm:t>
        <a:bodyPr/>
        <a:lstStyle/>
        <a:p>
          <a:pPr rtl="0"/>
          <a:r>
            <a:rPr lang="en-US" dirty="0"/>
            <a:t>Treat early!</a:t>
          </a:r>
        </a:p>
      </dgm:t>
    </dgm:pt>
    <dgm:pt modelId="{1A9519DF-FA57-40CD-81BB-9895A4B938C4}" type="parTrans" cxnId="{037242DD-068C-42E9-9BF8-82F6199E8369}">
      <dgm:prSet/>
      <dgm:spPr/>
      <dgm:t>
        <a:bodyPr/>
        <a:lstStyle/>
        <a:p>
          <a:endParaRPr lang="en-US"/>
        </a:p>
      </dgm:t>
    </dgm:pt>
    <dgm:pt modelId="{F8AE429F-BBA8-444B-83E7-B52CBF45D082}" type="sibTrans" cxnId="{037242DD-068C-42E9-9BF8-82F6199E8369}">
      <dgm:prSet/>
      <dgm:spPr/>
      <dgm:t>
        <a:bodyPr/>
        <a:lstStyle/>
        <a:p>
          <a:endParaRPr lang="en-US"/>
        </a:p>
      </dgm:t>
    </dgm:pt>
    <dgm:pt modelId="{1EB1B300-92E3-486E-99B9-3F10A7FD0DEC}">
      <dgm:prSet/>
      <dgm:spPr/>
      <dgm:t>
        <a:bodyPr/>
        <a:lstStyle/>
        <a:p>
          <a:pPr rtl="0"/>
          <a:r>
            <a:rPr lang="en-US"/>
            <a:t>Acetaminophen 10-15 mg/kg/dose (1,000 mg single dose; no more than 3 doses in 24 hours)</a:t>
          </a:r>
        </a:p>
      </dgm:t>
    </dgm:pt>
    <dgm:pt modelId="{CDC63C9B-D27C-430E-852B-5A723A5E96E2}" type="parTrans" cxnId="{C94E4040-D1EF-44F7-8327-7CB97D1BDCA9}">
      <dgm:prSet/>
      <dgm:spPr/>
      <dgm:t>
        <a:bodyPr/>
        <a:lstStyle/>
        <a:p>
          <a:endParaRPr lang="en-US"/>
        </a:p>
      </dgm:t>
    </dgm:pt>
    <dgm:pt modelId="{4A839E8F-0A21-452F-A7FB-F3919AC8C663}" type="sibTrans" cxnId="{C94E4040-D1EF-44F7-8327-7CB97D1BDCA9}">
      <dgm:prSet/>
      <dgm:spPr/>
      <dgm:t>
        <a:bodyPr/>
        <a:lstStyle/>
        <a:p>
          <a:endParaRPr lang="en-US"/>
        </a:p>
      </dgm:t>
    </dgm:pt>
    <dgm:pt modelId="{B6AC74FA-8F65-46D7-8FE8-1DDAD949322E}">
      <dgm:prSet/>
      <dgm:spPr/>
      <dgm:t>
        <a:bodyPr/>
        <a:lstStyle/>
        <a:p>
          <a:pPr rtl="0"/>
          <a:r>
            <a:rPr lang="en-US" dirty="0"/>
            <a:t>Ibuprofen 10 mg/kg/dose (can repeat in 4-6 hours; no more than 4 doses/day; maximum daily dose 40 mg/kg/d)</a:t>
          </a:r>
        </a:p>
      </dgm:t>
    </dgm:pt>
    <dgm:pt modelId="{15CBE092-ACD0-4666-AA54-591CCC8B4A44}" type="parTrans" cxnId="{ABFEA18E-5E4B-421A-85EA-2929EADC0528}">
      <dgm:prSet/>
      <dgm:spPr/>
      <dgm:t>
        <a:bodyPr/>
        <a:lstStyle/>
        <a:p>
          <a:endParaRPr lang="en-US"/>
        </a:p>
      </dgm:t>
    </dgm:pt>
    <dgm:pt modelId="{28BFF336-392A-41DB-9159-DB3FA36B94CE}" type="sibTrans" cxnId="{ABFEA18E-5E4B-421A-85EA-2929EADC0528}">
      <dgm:prSet/>
      <dgm:spPr/>
      <dgm:t>
        <a:bodyPr/>
        <a:lstStyle/>
        <a:p>
          <a:endParaRPr lang="en-US"/>
        </a:p>
      </dgm:t>
    </dgm:pt>
    <dgm:pt modelId="{41027203-B859-4AE7-BA06-B5B58BE2DF38}">
      <dgm:prSet/>
      <dgm:spPr/>
      <dgm:t>
        <a:bodyPr/>
        <a:lstStyle/>
        <a:p>
          <a:pPr rtl="0"/>
          <a:r>
            <a:rPr lang="en-US" dirty="0"/>
            <a:t>Naproxen  5 mg/kg/dose (can repeat in 8-12 hours, maximum daily dose 1,000 mg)</a:t>
          </a:r>
        </a:p>
      </dgm:t>
    </dgm:pt>
    <dgm:pt modelId="{9AC97927-FBBB-4A25-92DD-C64BB8A3D05C}" type="parTrans" cxnId="{26AC125A-F5DB-44F4-8593-A5EFFBCAB059}">
      <dgm:prSet/>
      <dgm:spPr/>
      <dgm:t>
        <a:bodyPr/>
        <a:lstStyle/>
        <a:p>
          <a:endParaRPr lang="en-US"/>
        </a:p>
      </dgm:t>
    </dgm:pt>
    <dgm:pt modelId="{84B34518-FD9B-45E8-AB88-B78D15AED837}" type="sibTrans" cxnId="{26AC125A-F5DB-44F4-8593-A5EFFBCAB059}">
      <dgm:prSet/>
      <dgm:spPr/>
      <dgm:t>
        <a:bodyPr/>
        <a:lstStyle/>
        <a:p>
          <a:endParaRPr lang="en-US"/>
        </a:p>
      </dgm:t>
    </dgm:pt>
    <dgm:pt modelId="{3151C1E6-3319-4ABB-A78E-7BF3B718585F}">
      <dgm:prSet/>
      <dgm:spPr/>
      <dgm:t>
        <a:bodyPr/>
        <a:lstStyle/>
        <a:p>
          <a:pPr rtl="0"/>
          <a:r>
            <a:rPr lang="en-US" dirty="0"/>
            <a:t>Always review age/weight appropriate dosing because math is hard when you have a headache</a:t>
          </a:r>
        </a:p>
      </dgm:t>
    </dgm:pt>
    <dgm:pt modelId="{D5804868-61A7-4081-84C5-CD6BCCB9AD83}" type="parTrans" cxnId="{F1EB66CD-9744-4D49-BBE1-A18C61B0A048}">
      <dgm:prSet/>
      <dgm:spPr/>
    </dgm:pt>
    <dgm:pt modelId="{3EA20372-3BFF-4D37-A41F-95453C91EDBD}" type="sibTrans" cxnId="{F1EB66CD-9744-4D49-BBE1-A18C61B0A048}">
      <dgm:prSet/>
      <dgm:spPr/>
    </dgm:pt>
    <dgm:pt modelId="{F1CDABD1-8704-4265-8C93-C7340AC41EDB}" type="pres">
      <dgm:prSet presAssocID="{6CDC85A4-C750-453A-89FC-ED989DB0F931}" presName="linear" presStyleCnt="0">
        <dgm:presLayoutVars>
          <dgm:animLvl val="lvl"/>
          <dgm:resizeHandles val="exact"/>
        </dgm:presLayoutVars>
      </dgm:prSet>
      <dgm:spPr/>
    </dgm:pt>
    <dgm:pt modelId="{4AD9202F-D64B-4403-B7EB-6D7ABB99863A}" type="pres">
      <dgm:prSet presAssocID="{90E98853-0EE4-44B7-A433-3771D18F4EEF}" presName="parentText" presStyleLbl="node1" presStyleIdx="0" presStyleCnt="2">
        <dgm:presLayoutVars>
          <dgm:chMax val="0"/>
          <dgm:bulletEnabled val="1"/>
        </dgm:presLayoutVars>
      </dgm:prSet>
      <dgm:spPr/>
    </dgm:pt>
    <dgm:pt modelId="{6B34078B-C2E8-44EF-818C-F8DD616A8BCF}" type="pres">
      <dgm:prSet presAssocID="{90E98853-0EE4-44B7-A433-3771D18F4EEF}" presName="childText" presStyleLbl="revTx" presStyleIdx="0" presStyleCnt="2">
        <dgm:presLayoutVars>
          <dgm:bulletEnabled val="1"/>
        </dgm:presLayoutVars>
      </dgm:prSet>
      <dgm:spPr/>
    </dgm:pt>
    <dgm:pt modelId="{67DE4ADF-78BE-4B2A-B100-C180A89BD5B7}" type="pres">
      <dgm:prSet presAssocID="{95108D4F-DFEE-4587-AE84-B1743CD80466}" presName="parentText" presStyleLbl="node1" presStyleIdx="1" presStyleCnt="2" custLinFactNeighborY="1112">
        <dgm:presLayoutVars>
          <dgm:chMax val="0"/>
          <dgm:bulletEnabled val="1"/>
        </dgm:presLayoutVars>
      </dgm:prSet>
      <dgm:spPr/>
    </dgm:pt>
    <dgm:pt modelId="{0E9A508B-BB99-4BC6-AAA6-ED1BF54BBD45}" type="pres">
      <dgm:prSet presAssocID="{95108D4F-DFEE-4587-AE84-B1743CD80466}" presName="childText" presStyleLbl="revTx" presStyleIdx="1" presStyleCnt="2">
        <dgm:presLayoutVars>
          <dgm:bulletEnabled val="1"/>
        </dgm:presLayoutVars>
      </dgm:prSet>
      <dgm:spPr/>
    </dgm:pt>
  </dgm:ptLst>
  <dgm:cxnLst>
    <dgm:cxn modelId="{0D8ED416-1CC4-4112-A8C0-DD887ACB7697}" srcId="{90E98853-0EE4-44B7-A433-3771D18F4EEF}" destId="{24D4C831-25ED-4E3E-9C6F-7BCBF63BC739}" srcOrd="1" destOrd="0" parTransId="{3A5137BE-166D-4333-A167-A82EAAE95FFD}" sibTransId="{38F5AB32-ED37-4EA6-9AEA-01D558EB9182}"/>
    <dgm:cxn modelId="{73AA8618-A259-47ED-98E6-87EB4CEBEE1F}" srcId="{90E98853-0EE4-44B7-A433-3771D18F4EEF}" destId="{49966EDD-BEDA-465D-9E2C-F6F93406ACB7}" srcOrd="0" destOrd="0" parTransId="{8D6C4E9B-92F9-4D30-BF25-C1EB8D893DE5}" sibTransId="{3704D6AC-51CC-4090-9BD4-CDF12A28499D}"/>
    <dgm:cxn modelId="{DDC8B61A-60CF-4BF2-B8E9-B7A5F5AF8BC3}" type="presOf" srcId="{B6AC74FA-8F65-46D7-8FE8-1DDAD949322E}" destId="{0E9A508B-BB99-4BC6-AAA6-ED1BF54BBD45}" srcOrd="0" destOrd="1" presId="urn:microsoft.com/office/officeart/2005/8/layout/vList2"/>
    <dgm:cxn modelId="{3AD63130-1D1C-40D0-8F76-6D4E15DF9169}" type="presOf" srcId="{90E98853-0EE4-44B7-A433-3771D18F4EEF}" destId="{4AD9202F-D64B-4403-B7EB-6D7ABB99863A}" srcOrd="0" destOrd="0" presId="urn:microsoft.com/office/officeart/2005/8/layout/vList2"/>
    <dgm:cxn modelId="{C94E4040-D1EF-44F7-8327-7CB97D1BDCA9}" srcId="{95108D4F-DFEE-4587-AE84-B1743CD80466}" destId="{1EB1B300-92E3-486E-99B9-3F10A7FD0DEC}" srcOrd="0" destOrd="0" parTransId="{CDC63C9B-D27C-430E-852B-5A723A5E96E2}" sibTransId="{4A839E8F-0A21-452F-A7FB-F3919AC8C663}"/>
    <dgm:cxn modelId="{ABFAD353-B53F-4B8E-9C66-1BE7D5DAD701}" type="presOf" srcId="{3151C1E6-3319-4ABB-A78E-7BF3B718585F}" destId="{0E9A508B-BB99-4BC6-AAA6-ED1BF54BBD45}" srcOrd="0" destOrd="3" presId="urn:microsoft.com/office/officeart/2005/8/layout/vList2"/>
    <dgm:cxn modelId="{26AC125A-F5DB-44F4-8593-A5EFFBCAB059}" srcId="{95108D4F-DFEE-4587-AE84-B1743CD80466}" destId="{41027203-B859-4AE7-BA06-B5B58BE2DF38}" srcOrd="2" destOrd="0" parTransId="{9AC97927-FBBB-4A25-92DD-C64BB8A3D05C}" sibTransId="{84B34518-FD9B-45E8-AB88-B78D15AED837}"/>
    <dgm:cxn modelId="{06E7587B-A36C-486C-AA51-50A98FE51234}" type="presOf" srcId="{49966EDD-BEDA-465D-9E2C-F6F93406ACB7}" destId="{6B34078B-C2E8-44EF-818C-F8DD616A8BCF}" srcOrd="0" destOrd="0" presId="urn:microsoft.com/office/officeart/2005/8/layout/vList2"/>
    <dgm:cxn modelId="{ABFEA18E-5E4B-421A-85EA-2929EADC0528}" srcId="{95108D4F-DFEE-4587-AE84-B1743CD80466}" destId="{B6AC74FA-8F65-46D7-8FE8-1DDAD949322E}" srcOrd="1" destOrd="0" parTransId="{15CBE092-ACD0-4666-AA54-591CCC8B4A44}" sibTransId="{28BFF336-392A-41DB-9159-DB3FA36B94CE}"/>
    <dgm:cxn modelId="{36FECA97-6323-445F-AD52-E5BA211FBCAE}" type="presOf" srcId="{DE08FA28-94BA-41BD-855E-0F6A12960978}" destId="{6B34078B-C2E8-44EF-818C-F8DD616A8BCF}" srcOrd="0" destOrd="2" presId="urn:microsoft.com/office/officeart/2005/8/layout/vList2"/>
    <dgm:cxn modelId="{D8F78BA1-5AF3-4363-880F-C3212A562FD0}" type="presOf" srcId="{95108D4F-DFEE-4587-AE84-B1743CD80466}" destId="{67DE4ADF-78BE-4B2A-B100-C180A89BD5B7}" srcOrd="0" destOrd="0" presId="urn:microsoft.com/office/officeart/2005/8/layout/vList2"/>
    <dgm:cxn modelId="{54C781A9-F6C0-4CAA-B54A-1071444D3451}" srcId="{90E98853-0EE4-44B7-A433-3771D18F4EEF}" destId="{DE08FA28-94BA-41BD-855E-0F6A12960978}" srcOrd="2" destOrd="0" parTransId="{B2787E8C-20F9-4D2B-9457-8462ED6460AF}" sibTransId="{69273F18-68A4-4BEE-87F9-22160D073DA2}"/>
    <dgm:cxn modelId="{3A1078C5-7FC0-46F7-8AD7-8464A8C16C7D}" type="presOf" srcId="{1EB1B300-92E3-486E-99B9-3F10A7FD0DEC}" destId="{0E9A508B-BB99-4BC6-AAA6-ED1BF54BBD45}" srcOrd="0" destOrd="0" presId="urn:microsoft.com/office/officeart/2005/8/layout/vList2"/>
    <dgm:cxn modelId="{F1EB66CD-9744-4D49-BBE1-A18C61B0A048}" srcId="{95108D4F-DFEE-4587-AE84-B1743CD80466}" destId="{3151C1E6-3319-4ABB-A78E-7BF3B718585F}" srcOrd="3" destOrd="0" parTransId="{D5804868-61A7-4081-84C5-CD6BCCB9AD83}" sibTransId="{3EA20372-3BFF-4D37-A41F-95453C91EDBD}"/>
    <dgm:cxn modelId="{AB70E6DB-9062-46E1-94AE-C92224CA0096}" type="presOf" srcId="{6CDC85A4-C750-453A-89FC-ED989DB0F931}" destId="{F1CDABD1-8704-4265-8C93-C7340AC41EDB}" srcOrd="0" destOrd="0" presId="urn:microsoft.com/office/officeart/2005/8/layout/vList2"/>
    <dgm:cxn modelId="{037242DD-068C-42E9-9BF8-82F6199E8369}" srcId="{6CDC85A4-C750-453A-89FC-ED989DB0F931}" destId="{95108D4F-DFEE-4587-AE84-B1743CD80466}" srcOrd="1" destOrd="0" parTransId="{1A9519DF-FA57-40CD-81BB-9895A4B938C4}" sibTransId="{F8AE429F-BBA8-444B-83E7-B52CBF45D082}"/>
    <dgm:cxn modelId="{D6442AE0-BF50-4366-89C7-1F41DAB3F664}" type="presOf" srcId="{24D4C831-25ED-4E3E-9C6F-7BCBF63BC739}" destId="{6B34078B-C2E8-44EF-818C-F8DD616A8BCF}" srcOrd="0" destOrd="1" presId="urn:microsoft.com/office/officeart/2005/8/layout/vList2"/>
    <dgm:cxn modelId="{48BA28E5-CFB5-4E2A-8C09-74990DBEED65}" srcId="{6CDC85A4-C750-453A-89FC-ED989DB0F931}" destId="{90E98853-0EE4-44B7-A433-3771D18F4EEF}" srcOrd="0" destOrd="0" parTransId="{A4F53930-BC74-4D30-A22A-2909C7B956C0}" sibTransId="{5E0650E1-85C0-4282-A736-71D26875B8FE}"/>
    <dgm:cxn modelId="{DF1CF8F4-FD75-48AD-A1A1-0B5CAB19EC8E}" type="presOf" srcId="{41027203-B859-4AE7-BA06-B5B58BE2DF38}" destId="{0E9A508B-BB99-4BC6-AAA6-ED1BF54BBD45}" srcOrd="0" destOrd="2" presId="urn:microsoft.com/office/officeart/2005/8/layout/vList2"/>
    <dgm:cxn modelId="{D1A80215-1E17-4E05-B222-67E307C0254E}" type="presParOf" srcId="{F1CDABD1-8704-4265-8C93-C7340AC41EDB}" destId="{4AD9202F-D64B-4403-B7EB-6D7ABB99863A}" srcOrd="0" destOrd="0" presId="urn:microsoft.com/office/officeart/2005/8/layout/vList2"/>
    <dgm:cxn modelId="{DB82382C-02EB-4B6D-9A6E-4701F0A8D30A}" type="presParOf" srcId="{F1CDABD1-8704-4265-8C93-C7340AC41EDB}" destId="{6B34078B-C2E8-44EF-818C-F8DD616A8BCF}" srcOrd="1" destOrd="0" presId="urn:microsoft.com/office/officeart/2005/8/layout/vList2"/>
    <dgm:cxn modelId="{00DEDD0D-7DB2-4A91-9104-33F83D8C643E}" type="presParOf" srcId="{F1CDABD1-8704-4265-8C93-C7340AC41EDB}" destId="{67DE4ADF-78BE-4B2A-B100-C180A89BD5B7}" srcOrd="2" destOrd="0" presId="urn:microsoft.com/office/officeart/2005/8/layout/vList2"/>
    <dgm:cxn modelId="{BF9B6BE1-D8AA-45F4-9A22-F2F686E3E419}" type="presParOf" srcId="{F1CDABD1-8704-4265-8C93-C7340AC41EDB}" destId="{0E9A508B-BB99-4BC6-AAA6-ED1BF54BBD4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00B6AB-6720-4FFB-A994-E92C195A6C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3CDF04-CE08-4DF7-9EF0-14681FA83C6F}">
      <dgm:prSet/>
      <dgm:spPr/>
      <dgm:t>
        <a:bodyPr/>
        <a:lstStyle/>
        <a:p>
          <a:pPr rtl="0"/>
          <a:r>
            <a:rPr lang="en-US"/>
            <a:t>Review the doses again (trust me)</a:t>
          </a:r>
        </a:p>
      </dgm:t>
    </dgm:pt>
    <dgm:pt modelId="{D38712F0-6838-437F-8EF9-0D72AD150006}" type="parTrans" cxnId="{07ACE9C7-2593-4013-B71F-C52EA366A3E8}">
      <dgm:prSet/>
      <dgm:spPr/>
      <dgm:t>
        <a:bodyPr/>
        <a:lstStyle/>
        <a:p>
          <a:endParaRPr lang="en-US"/>
        </a:p>
      </dgm:t>
    </dgm:pt>
    <dgm:pt modelId="{6DAD2F58-D2F7-41CB-B8E9-A935B73E41D0}" type="sibTrans" cxnId="{07ACE9C7-2593-4013-B71F-C52EA366A3E8}">
      <dgm:prSet/>
      <dgm:spPr/>
      <dgm:t>
        <a:bodyPr/>
        <a:lstStyle/>
        <a:p>
          <a:endParaRPr lang="en-US"/>
        </a:p>
      </dgm:t>
    </dgm:pt>
    <dgm:pt modelId="{036D2675-6796-416E-8EF6-F8E5C555962F}">
      <dgm:prSet/>
      <dgm:spPr/>
      <dgm:t>
        <a:bodyPr/>
        <a:lstStyle/>
        <a:p>
          <a:pPr rtl="0"/>
          <a:r>
            <a:rPr lang="en-US"/>
            <a:t>Triptans!</a:t>
          </a:r>
        </a:p>
      </dgm:t>
    </dgm:pt>
    <dgm:pt modelId="{9FA8FABE-C295-4B28-89DB-21398B53A7E5}" type="parTrans" cxnId="{B089F52C-4225-48E2-9153-149AAE76F88B}">
      <dgm:prSet/>
      <dgm:spPr/>
      <dgm:t>
        <a:bodyPr/>
        <a:lstStyle/>
        <a:p>
          <a:endParaRPr lang="en-US"/>
        </a:p>
      </dgm:t>
    </dgm:pt>
    <dgm:pt modelId="{864C0253-8DFC-4AD7-90DB-16C61F82453A}" type="sibTrans" cxnId="{B089F52C-4225-48E2-9153-149AAE76F88B}">
      <dgm:prSet/>
      <dgm:spPr/>
      <dgm:t>
        <a:bodyPr/>
        <a:lstStyle/>
        <a:p>
          <a:endParaRPr lang="en-US"/>
        </a:p>
      </dgm:t>
    </dgm:pt>
    <dgm:pt modelId="{47C9C4B3-D54B-465C-8277-AE13AE3D29DA}">
      <dgm:prSet/>
      <dgm:spPr/>
      <dgm:t>
        <a:bodyPr/>
        <a:lstStyle/>
        <a:p>
          <a:pPr rtl="0"/>
          <a:r>
            <a:rPr lang="en-US" dirty="0"/>
            <a:t>No more than 9 days/month to avoid MOH</a:t>
          </a:r>
        </a:p>
      </dgm:t>
    </dgm:pt>
    <dgm:pt modelId="{30C45B51-B3F4-4D07-8045-D311363F3A78}" type="parTrans" cxnId="{9BC10267-7638-4625-9065-19314B4D3FAB}">
      <dgm:prSet/>
      <dgm:spPr/>
      <dgm:t>
        <a:bodyPr/>
        <a:lstStyle/>
        <a:p>
          <a:endParaRPr lang="en-US"/>
        </a:p>
      </dgm:t>
    </dgm:pt>
    <dgm:pt modelId="{C1419445-AB93-4004-8547-46ECAF2B1629}" type="sibTrans" cxnId="{9BC10267-7638-4625-9065-19314B4D3FAB}">
      <dgm:prSet/>
      <dgm:spPr/>
      <dgm:t>
        <a:bodyPr/>
        <a:lstStyle/>
        <a:p>
          <a:endParaRPr lang="en-US"/>
        </a:p>
      </dgm:t>
    </dgm:pt>
    <dgm:pt modelId="{5C266B5C-C033-46FD-87C1-C7E1C4EFF271}">
      <dgm:prSet/>
      <dgm:spPr/>
      <dgm:t>
        <a:bodyPr/>
        <a:lstStyle/>
        <a:p>
          <a:pPr rtl="0"/>
          <a:r>
            <a:rPr lang="en-US" dirty="0"/>
            <a:t>Can repeat the dose if needed</a:t>
          </a:r>
        </a:p>
      </dgm:t>
    </dgm:pt>
    <dgm:pt modelId="{80113375-6598-4024-9192-4BBD0A9A4058}" type="parTrans" cxnId="{8ECE9CB2-652E-46ED-95A3-7D8F290AA11D}">
      <dgm:prSet/>
      <dgm:spPr/>
      <dgm:t>
        <a:bodyPr/>
        <a:lstStyle/>
        <a:p>
          <a:endParaRPr lang="en-US"/>
        </a:p>
      </dgm:t>
    </dgm:pt>
    <dgm:pt modelId="{718609C3-8B70-44D4-B361-27D2F6A73FDD}" type="sibTrans" cxnId="{8ECE9CB2-652E-46ED-95A3-7D8F290AA11D}">
      <dgm:prSet/>
      <dgm:spPr/>
      <dgm:t>
        <a:bodyPr/>
        <a:lstStyle/>
        <a:p>
          <a:endParaRPr lang="en-US"/>
        </a:p>
      </dgm:t>
    </dgm:pt>
    <dgm:pt modelId="{CDCF10AF-B49C-4E34-8D87-736A5E4DE305}">
      <dgm:prSet/>
      <dgm:spPr/>
      <dgm:t>
        <a:bodyPr/>
        <a:lstStyle/>
        <a:p>
          <a:pPr rtl="0"/>
          <a:r>
            <a:rPr lang="en-US" dirty="0"/>
            <a:t>No contraindication to giving to patients on SSRIs or SNRI</a:t>
          </a:r>
        </a:p>
      </dgm:t>
    </dgm:pt>
    <dgm:pt modelId="{8D2A42B9-7731-48F5-BF9C-3C968AE8A7DA}" type="parTrans" cxnId="{47A4483F-80F1-4653-9D2C-FC202EE7F6AE}">
      <dgm:prSet/>
      <dgm:spPr/>
      <dgm:t>
        <a:bodyPr/>
        <a:lstStyle/>
        <a:p>
          <a:endParaRPr lang="en-US"/>
        </a:p>
      </dgm:t>
    </dgm:pt>
    <dgm:pt modelId="{6EEE92A1-DD64-4C55-A13C-B46B37CBEDCB}" type="sibTrans" cxnId="{47A4483F-80F1-4653-9D2C-FC202EE7F6AE}">
      <dgm:prSet/>
      <dgm:spPr/>
      <dgm:t>
        <a:bodyPr/>
        <a:lstStyle/>
        <a:p>
          <a:endParaRPr lang="en-US"/>
        </a:p>
      </dgm:t>
    </dgm:pt>
    <dgm:pt modelId="{9D426C80-2B70-4393-8876-AE5D2FA0AD11}">
      <dgm:prSet/>
      <dgm:spPr/>
      <dgm:t>
        <a:bodyPr/>
        <a:lstStyle/>
        <a:p>
          <a:pPr rtl="0"/>
          <a:r>
            <a:rPr lang="en-US"/>
            <a:t>6 and up: rizatriptan</a:t>
          </a:r>
        </a:p>
      </dgm:t>
    </dgm:pt>
    <dgm:pt modelId="{A0045D86-C72E-4BCE-9348-5A4BEF76E994}" type="parTrans" cxnId="{4FCFDFC2-8C28-44FC-B886-1E309B87CB61}">
      <dgm:prSet/>
      <dgm:spPr/>
      <dgm:t>
        <a:bodyPr/>
        <a:lstStyle/>
        <a:p>
          <a:endParaRPr lang="en-US"/>
        </a:p>
      </dgm:t>
    </dgm:pt>
    <dgm:pt modelId="{C92EEC16-758B-449A-8BB4-0EED74A39883}" type="sibTrans" cxnId="{4FCFDFC2-8C28-44FC-B886-1E309B87CB61}">
      <dgm:prSet/>
      <dgm:spPr/>
      <dgm:t>
        <a:bodyPr/>
        <a:lstStyle/>
        <a:p>
          <a:endParaRPr lang="en-US"/>
        </a:p>
      </dgm:t>
    </dgm:pt>
    <dgm:pt modelId="{4CD9AB41-3121-44BE-8328-F9652F7686F0}">
      <dgm:prSet/>
      <dgm:spPr/>
      <dgm:t>
        <a:bodyPr/>
        <a:lstStyle/>
        <a:p>
          <a:pPr rtl="0"/>
          <a:r>
            <a:rPr lang="en-US"/>
            <a:t>12 and up: sumatriptan, zolmitriptan, and almotriptan </a:t>
          </a:r>
        </a:p>
      </dgm:t>
    </dgm:pt>
    <dgm:pt modelId="{EF4BE71F-A8B2-4B1F-9912-9A18B5DA53DD}" type="parTrans" cxnId="{AA547CC1-61FB-4573-A076-162764D12AC5}">
      <dgm:prSet/>
      <dgm:spPr/>
      <dgm:t>
        <a:bodyPr/>
        <a:lstStyle/>
        <a:p>
          <a:endParaRPr lang="en-US"/>
        </a:p>
      </dgm:t>
    </dgm:pt>
    <dgm:pt modelId="{6E4056E8-4264-45E1-A213-D06F756A919C}" type="sibTrans" cxnId="{AA547CC1-61FB-4573-A076-162764D12AC5}">
      <dgm:prSet/>
      <dgm:spPr/>
      <dgm:t>
        <a:bodyPr/>
        <a:lstStyle/>
        <a:p>
          <a:endParaRPr lang="en-US"/>
        </a:p>
      </dgm:t>
    </dgm:pt>
    <dgm:pt modelId="{CA959C5B-B2C0-4EA8-8DE0-AC7114842085}" type="pres">
      <dgm:prSet presAssocID="{A900B6AB-6720-4FFB-A994-E92C195A6CF0}" presName="linear" presStyleCnt="0">
        <dgm:presLayoutVars>
          <dgm:animLvl val="lvl"/>
          <dgm:resizeHandles val="exact"/>
        </dgm:presLayoutVars>
      </dgm:prSet>
      <dgm:spPr/>
    </dgm:pt>
    <dgm:pt modelId="{59967FD3-1288-4E47-BBEA-4C428326FE0E}" type="pres">
      <dgm:prSet presAssocID="{D33CDF04-CE08-4DF7-9EF0-14681FA83C6F}" presName="parentText" presStyleLbl="node1" presStyleIdx="0" presStyleCnt="2">
        <dgm:presLayoutVars>
          <dgm:chMax val="0"/>
          <dgm:bulletEnabled val="1"/>
        </dgm:presLayoutVars>
      </dgm:prSet>
      <dgm:spPr/>
    </dgm:pt>
    <dgm:pt modelId="{FF623370-0711-41D6-9039-B9ABEB9C70E7}" type="pres">
      <dgm:prSet presAssocID="{6DAD2F58-D2F7-41CB-B8E9-A935B73E41D0}" presName="spacer" presStyleCnt="0"/>
      <dgm:spPr/>
    </dgm:pt>
    <dgm:pt modelId="{86EC88C4-2143-46B8-8ADB-E9F411241D1F}" type="pres">
      <dgm:prSet presAssocID="{036D2675-6796-416E-8EF6-F8E5C555962F}" presName="parentText" presStyleLbl="node1" presStyleIdx="1" presStyleCnt="2">
        <dgm:presLayoutVars>
          <dgm:chMax val="0"/>
          <dgm:bulletEnabled val="1"/>
        </dgm:presLayoutVars>
      </dgm:prSet>
      <dgm:spPr/>
    </dgm:pt>
    <dgm:pt modelId="{FFB3E045-707E-49A9-BBDE-D647F0673463}" type="pres">
      <dgm:prSet presAssocID="{036D2675-6796-416E-8EF6-F8E5C555962F}" presName="childText" presStyleLbl="revTx" presStyleIdx="0" presStyleCnt="1">
        <dgm:presLayoutVars>
          <dgm:bulletEnabled val="1"/>
        </dgm:presLayoutVars>
      </dgm:prSet>
      <dgm:spPr/>
    </dgm:pt>
  </dgm:ptLst>
  <dgm:cxnLst>
    <dgm:cxn modelId="{31CC7B08-2AAB-42D4-B2EF-0D8F686694ED}" type="presOf" srcId="{9D426C80-2B70-4393-8876-AE5D2FA0AD11}" destId="{FFB3E045-707E-49A9-BBDE-D647F0673463}" srcOrd="0" destOrd="3" presId="urn:microsoft.com/office/officeart/2005/8/layout/vList2"/>
    <dgm:cxn modelId="{292FE01E-9166-4B1D-A47A-C1ADFB0862DC}" type="presOf" srcId="{CDCF10AF-B49C-4E34-8D87-736A5E4DE305}" destId="{FFB3E045-707E-49A9-BBDE-D647F0673463}" srcOrd="0" destOrd="2" presId="urn:microsoft.com/office/officeart/2005/8/layout/vList2"/>
    <dgm:cxn modelId="{B089F52C-4225-48E2-9153-149AAE76F88B}" srcId="{A900B6AB-6720-4FFB-A994-E92C195A6CF0}" destId="{036D2675-6796-416E-8EF6-F8E5C555962F}" srcOrd="1" destOrd="0" parTransId="{9FA8FABE-C295-4B28-89DB-21398B53A7E5}" sibTransId="{864C0253-8DFC-4AD7-90DB-16C61F82453A}"/>
    <dgm:cxn modelId="{12B6043B-0BBB-4B3F-AB3D-9F454EF7B0BC}" type="presOf" srcId="{A900B6AB-6720-4FFB-A994-E92C195A6CF0}" destId="{CA959C5B-B2C0-4EA8-8DE0-AC7114842085}" srcOrd="0" destOrd="0" presId="urn:microsoft.com/office/officeart/2005/8/layout/vList2"/>
    <dgm:cxn modelId="{47A4483F-80F1-4653-9D2C-FC202EE7F6AE}" srcId="{036D2675-6796-416E-8EF6-F8E5C555962F}" destId="{CDCF10AF-B49C-4E34-8D87-736A5E4DE305}" srcOrd="2" destOrd="0" parTransId="{8D2A42B9-7731-48F5-BF9C-3C968AE8A7DA}" sibTransId="{6EEE92A1-DD64-4C55-A13C-B46B37CBEDCB}"/>
    <dgm:cxn modelId="{9BC10267-7638-4625-9065-19314B4D3FAB}" srcId="{036D2675-6796-416E-8EF6-F8E5C555962F}" destId="{47C9C4B3-D54B-465C-8277-AE13AE3D29DA}" srcOrd="0" destOrd="0" parTransId="{30C45B51-B3F4-4D07-8045-D311363F3A78}" sibTransId="{C1419445-AB93-4004-8547-46ECAF2B1629}"/>
    <dgm:cxn modelId="{08B86A6B-592B-422A-B3A2-6BE19FFBFF91}" type="presOf" srcId="{5C266B5C-C033-46FD-87C1-C7E1C4EFF271}" destId="{FFB3E045-707E-49A9-BBDE-D647F0673463}" srcOrd="0" destOrd="1" presId="urn:microsoft.com/office/officeart/2005/8/layout/vList2"/>
    <dgm:cxn modelId="{13030B93-51CA-456B-BB99-EA741D7E5BCC}" type="presOf" srcId="{036D2675-6796-416E-8EF6-F8E5C555962F}" destId="{86EC88C4-2143-46B8-8ADB-E9F411241D1F}" srcOrd="0" destOrd="0" presId="urn:microsoft.com/office/officeart/2005/8/layout/vList2"/>
    <dgm:cxn modelId="{72778095-D9A8-4D65-8305-61F357FFF67E}" type="presOf" srcId="{47C9C4B3-D54B-465C-8277-AE13AE3D29DA}" destId="{FFB3E045-707E-49A9-BBDE-D647F0673463}" srcOrd="0" destOrd="0" presId="urn:microsoft.com/office/officeart/2005/8/layout/vList2"/>
    <dgm:cxn modelId="{8ECE9CB2-652E-46ED-95A3-7D8F290AA11D}" srcId="{036D2675-6796-416E-8EF6-F8E5C555962F}" destId="{5C266B5C-C033-46FD-87C1-C7E1C4EFF271}" srcOrd="1" destOrd="0" parTransId="{80113375-6598-4024-9192-4BBD0A9A4058}" sibTransId="{718609C3-8B70-44D4-B361-27D2F6A73FDD}"/>
    <dgm:cxn modelId="{AA547CC1-61FB-4573-A076-162764D12AC5}" srcId="{036D2675-6796-416E-8EF6-F8E5C555962F}" destId="{4CD9AB41-3121-44BE-8328-F9652F7686F0}" srcOrd="4" destOrd="0" parTransId="{EF4BE71F-A8B2-4B1F-9912-9A18B5DA53DD}" sibTransId="{6E4056E8-4264-45E1-A213-D06F756A919C}"/>
    <dgm:cxn modelId="{4FCFDFC2-8C28-44FC-B886-1E309B87CB61}" srcId="{036D2675-6796-416E-8EF6-F8E5C555962F}" destId="{9D426C80-2B70-4393-8876-AE5D2FA0AD11}" srcOrd="3" destOrd="0" parTransId="{A0045D86-C72E-4BCE-9348-5A4BEF76E994}" sibTransId="{C92EEC16-758B-449A-8BB4-0EED74A39883}"/>
    <dgm:cxn modelId="{2C12CBC6-341C-438F-929F-A43934F8F5A2}" type="presOf" srcId="{D33CDF04-CE08-4DF7-9EF0-14681FA83C6F}" destId="{59967FD3-1288-4E47-BBEA-4C428326FE0E}" srcOrd="0" destOrd="0" presId="urn:microsoft.com/office/officeart/2005/8/layout/vList2"/>
    <dgm:cxn modelId="{07ACE9C7-2593-4013-B71F-C52EA366A3E8}" srcId="{A900B6AB-6720-4FFB-A994-E92C195A6CF0}" destId="{D33CDF04-CE08-4DF7-9EF0-14681FA83C6F}" srcOrd="0" destOrd="0" parTransId="{D38712F0-6838-437F-8EF9-0D72AD150006}" sibTransId="{6DAD2F58-D2F7-41CB-B8E9-A935B73E41D0}"/>
    <dgm:cxn modelId="{655FEBDC-0645-409C-977B-8A135D4E3162}" type="presOf" srcId="{4CD9AB41-3121-44BE-8328-F9652F7686F0}" destId="{FFB3E045-707E-49A9-BBDE-D647F0673463}" srcOrd="0" destOrd="4" presId="urn:microsoft.com/office/officeart/2005/8/layout/vList2"/>
    <dgm:cxn modelId="{5DF9E889-887B-4CD2-9349-4570FBA6E24C}" type="presParOf" srcId="{CA959C5B-B2C0-4EA8-8DE0-AC7114842085}" destId="{59967FD3-1288-4E47-BBEA-4C428326FE0E}" srcOrd="0" destOrd="0" presId="urn:microsoft.com/office/officeart/2005/8/layout/vList2"/>
    <dgm:cxn modelId="{07A8437B-4F4F-4FF2-9634-B8C122A924CB}" type="presParOf" srcId="{CA959C5B-B2C0-4EA8-8DE0-AC7114842085}" destId="{FF623370-0711-41D6-9039-B9ABEB9C70E7}" srcOrd="1" destOrd="0" presId="urn:microsoft.com/office/officeart/2005/8/layout/vList2"/>
    <dgm:cxn modelId="{40633E16-B30E-48F0-99FC-5D9F1196B278}" type="presParOf" srcId="{CA959C5B-B2C0-4EA8-8DE0-AC7114842085}" destId="{86EC88C4-2143-46B8-8ADB-E9F411241D1F}" srcOrd="2" destOrd="0" presId="urn:microsoft.com/office/officeart/2005/8/layout/vList2"/>
    <dgm:cxn modelId="{2F6B0F25-CBF6-49A9-8359-6D99E1A68081}" type="presParOf" srcId="{CA959C5B-B2C0-4EA8-8DE0-AC7114842085}" destId="{FFB3E045-707E-49A9-BBDE-D647F067346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634679E-7D6E-4CAA-AB44-E34355609AD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2445C23-0B13-4C9C-9926-F5EBAADD3EE4}">
      <dgm:prSet/>
      <dgm:spPr/>
      <dgm:t>
        <a:bodyPr/>
        <a:lstStyle/>
        <a:p>
          <a:pPr rtl="0"/>
          <a:r>
            <a:rPr lang="en-US"/>
            <a:t>At home</a:t>
          </a:r>
        </a:p>
      </dgm:t>
    </dgm:pt>
    <dgm:pt modelId="{06975243-FBFD-4270-94EA-12133CF50908}" type="parTrans" cxnId="{9A8E7B28-5156-4ED1-B11E-EA015413D3DD}">
      <dgm:prSet/>
      <dgm:spPr/>
      <dgm:t>
        <a:bodyPr/>
        <a:lstStyle/>
        <a:p>
          <a:endParaRPr lang="en-US"/>
        </a:p>
      </dgm:t>
    </dgm:pt>
    <dgm:pt modelId="{0508FFF2-C58C-4BD3-9124-C9531130C6E0}" type="sibTrans" cxnId="{9A8E7B28-5156-4ED1-B11E-EA015413D3DD}">
      <dgm:prSet/>
      <dgm:spPr/>
      <dgm:t>
        <a:bodyPr/>
        <a:lstStyle/>
        <a:p>
          <a:endParaRPr lang="en-US"/>
        </a:p>
      </dgm:t>
    </dgm:pt>
    <dgm:pt modelId="{1847C163-4E68-482B-A209-42D11EE02F12}">
      <dgm:prSet/>
      <dgm:spPr/>
      <dgm:t>
        <a:bodyPr/>
        <a:lstStyle/>
        <a:p>
          <a:pPr rtl="0"/>
          <a:r>
            <a:rPr lang="en-US"/>
            <a:t>Triptan + naproxen</a:t>
          </a:r>
        </a:p>
      </dgm:t>
    </dgm:pt>
    <dgm:pt modelId="{587FEF57-9799-4093-9165-E1DEE20FB88B}" type="parTrans" cxnId="{18A0A197-A54A-4C9C-9F94-C2BBED13EBE3}">
      <dgm:prSet/>
      <dgm:spPr/>
      <dgm:t>
        <a:bodyPr/>
        <a:lstStyle/>
        <a:p>
          <a:endParaRPr lang="en-US"/>
        </a:p>
      </dgm:t>
    </dgm:pt>
    <dgm:pt modelId="{0B1CA939-B1CD-4BB3-BC92-C2A3CA89F9FF}" type="sibTrans" cxnId="{18A0A197-A54A-4C9C-9F94-C2BBED13EBE3}">
      <dgm:prSet/>
      <dgm:spPr/>
      <dgm:t>
        <a:bodyPr/>
        <a:lstStyle/>
        <a:p>
          <a:endParaRPr lang="en-US"/>
        </a:p>
      </dgm:t>
    </dgm:pt>
    <dgm:pt modelId="{567328A1-A3A4-44B5-B280-5AC4B1142C69}">
      <dgm:prSet/>
      <dgm:spPr/>
      <dgm:t>
        <a:bodyPr/>
        <a:lstStyle/>
        <a:p>
          <a:pPr rtl="0"/>
          <a:r>
            <a:rPr lang="en-US"/>
            <a:t>Sumatriptan-naproxen available as a combination drug</a:t>
          </a:r>
        </a:p>
      </dgm:t>
    </dgm:pt>
    <dgm:pt modelId="{FE9457FE-A4A5-4EBC-94DC-CC2B6C5265B0}" type="parTrans" cxnId="{6B577D3C-EA98-49A8-89B3-F4AD95A202B9}">
      <dgm:prSet/>
      <dgm:spPr/>
      <dgm:t>
        <a:bodyPr/>
        <a:lstStyle/>
        <a:p>
          <a:endParaRPr lang="en-US"/>
        </a:p>
      </dgm:t>
    </dgm:pt>
    <dgm:pt modelId="{6E18183A-ED09-4B7F-A99C-47A5D65F5517}" type="sibTrans" cxnId="{6B577D3C-EA98-49A8-89B3-F4AD95A202B9}">
      <dgm:prSet/>
      <dgm:spPr/>
      <dgm:t>
        <a:bodyPr/>
        <a:lstStyle/>
        <a:p>
          <a:endParaRPr lang="en-US"/>
        </a:p>
      </dgm:t>
    </dgm:pt>
    <dgm:pt modelId="{EF6187F9-D3FE-4025-9685-5D83BF592F78}">
      <dgm:prSet/>
      <dgm:spPr/>
      <dgm:t>
        <a:bodyPr/>
        <a:lstStyle/>
        <a:p>
          <a:pPr rtl="0"/>
          <a:r>
            <a:rPr lang="en-US"/>
            <a:t>Neuroleptics (prochlorperazine, promethazine, metoclopramide, or olanzapine)</a:t>
          </a:r>
        </a:p>
      </dgm:t>
    </dgm:pt>
    <dgm:pt modelId="{15FBD1DF-2156-4CAA-B5EC-CC71B9525E66}" type="parTrans" cxnId="{BB5DD82C-32C0-47A2-9271-B78800DB44F3}">
      <dgm:prSet/>
      <dgm:spPr/>
      <dgm:t>
        <a:bodyPr/>
        <a:lstStyle/>
        <a:p>
          <a:endParaRPr lang="en-US"/>
        </a:p>
      </dgm:t>
    </dgm:pt>
    <dgm:pt modelId="{FEB6AAAE-2C56-426A-857A-AF5DE3F5E2A0}" type="sibTrans" cxnId="{BB5DD82C-32C0-47A2-9271-B78800DB44F3}">
      <dgm:prSet/>
      <dgm:spPr/>
      <dgm:t>
        <a:bodyPr/>
        <a:lstStyle/>
        <a:p>
          <a:endParaRPr lang="en-US"/>
        </a:p>
      </dgm:t>
    </dgm:pt>
    <dgm:pt modelId="{98056499-BEE3-4092-8221-2FFBD0A7DAED}">
      <dgm:prSet/>
      <dgm:spPr/>
      <dgm:t>
        <a:bodyPr/>
        <a:lstStyle/>
        <a:p>
          <a:pPr rtl="0"/>
          <a:r>
            <a:rPr lang="en-US"/>
            <a:t>“Bridge” strategies</a:t>
          </a:r>
        </a:p>
      </dgm:t>
    </dgm:pt>
    <dgm:pt modelId="{51184807-15D0-4D1B-9EF9-A9B0A33FADDF}" type="parTrans" cxnId="{E6483BD8-F45E-4EC1-8FAC-00C27AE34E11}">
      <dgm:prSet/>
      <dgm:spPr/>
      <dgm:t>
        <a:bodyPr/>
        <a:lstStyle/>
        <a:p>
          <a:endParaRPr lang="en-US"/>
        </a:p>
      </dgm:t>
    </dgm:pt>
    <dgm:pt modelId="{B2AED67F-7DB5-4C4B-BF87-C4517EDD0667}" type="sibTrans" cxnId="{E6483BD8-F45E-4EC1-8FAC-00C27AE34E11}">
      <dgm:prSet/>
      <dgm:spPr/>
      <dgm:t>
        <a:bodyPr/>
        <a:lstStyle/>
        <a:p>
          <a:endParaRPr lang="en-US"/>
        </a:p>
      </dgm:t>
    </dgm:pt>
    <dgm:pt modelId="{DDB1A8E8-93A2-43F0-BB06-DF8B3B6680D5}">
      <dgm:prSet/>
      <dgm:spPr/>
      <dgm:t>
        <a:bodyPr/>
        <a:lstStyle/>
        <a:p>
          <a:pPr rtl="0"/>
          <a:r>
            <a:rPr lang="en-US"/>
            <a:t>Naproxen</a:t>
          </a:r>
        </a:p>
      </dgm:t>
    </dgm:pt>
    <dgm:pt modelId="{6DE9DA9F-B4BA-4F96-9A8E-1670839A4E58}" type="parTrans" cxnId="{5C68F009-F5EE-46EB-A262-37D836E87B06}">
      <dgm:prSet/>
      <dgm:spPr/>
      <dgm:t>
        <a:bodyPr/>
        <a:lstStyle/>
        <a:p>
          <a:endParaRPr lang="en-US"/>
        </a:p>
      </dgm:t>
    </dgm:pt>
    <dgm:pt modelId="{DEB7CC06-6D08-4589-8044-C6CC9FC6FF39}" type="sibTrans" cxnId="{5C68F009-F5EE-46EB-A262-37D836E87B06}">
      <dgm:prSet/>
      <dgm:spPr/>
      <dgm:t>
        <a:bodyPr/>
        <a:lstStyle/>
        <a:p>
          <a:endParaRPr lang="en-US"/>
        </a:p>
      </dgm:t>
    </dgm:pt>
    <dgm:pt modelId="{0CE56AB5-6B22-465A-AE28-C16414A6B333}">
      <dgm:prSet/>
      <dgm:spPr/>
      <dgm:t>
        <a:bodyPr/>
        <a:lstStyle/>
        <a:p>
          <a:pPr rtl="0"/>
          <a:r>
            <a:rPr lang="en-US"/>
            <a:t>Steroids (methylprednisolone, prednisone, or dexamethasone)</a:t>
          </a:r>
        </a:p>
      </dgm:t>
    </dgm:pt>
    <dgm:pt modelId="{49C039A9-A76F-4842-B244-E1ECC4245C00}" type="parTrans" cxnId="{F21F1831-CDC2-4F75-A8B8-EF1A326DBDB7}">
      <dgm:prSet/>
      <dgm:spPr/>
      <dgm:t>
        <a:bodyPr/>
        <a:lstStyle/>
        <a:p>
          <a:endParaRPr lang="en-US"/>
        </a:p>
      </dgm:t>
    </dgm:pt>
    <dgm:pt modelId="{1BDCA195-4A77-45A8-A357-7092504E274A}" type="sibTrans" cxnId="{F21F1831-CDC2-4F75-A8B8-EF1A326DBDB7}">
      <dgm:prSet/>
      <dgm:spPr/>
      <dgm:t>
        <a:bodyPr/>
        <a:lstStyle/>
        <a:p>
          <a:endParaRPr lang="en-US"/>
        </a:p>
      </dgm:t>
    </dgm:pt>
    <dgm:pt modelId="{BC555918-13B9-4ECB-9FCD-E638D986CC74}">
      <dgm:prSet/>
      <dgm:spPr/>
      <dgm:t>
        <a:bodyPr/>
        <a:lstStyle/>
        <a:p>
          <a:pPr rtl="0"/>
          <a:r>
            <a:rPr lang="en-US" dirty="0" err="1"/>
            <a:t>Valproic</a:t>
          </a:r>
          <a:r>
            <a:rPr lang="en-US" dirty="0"/>
            <a:t> acid</a:t>
          </a:r>
        </a:p>
      </dgm:t>
    </dgm:pt>
    <dgm:pt modelId="{F4862789-0A5B-49A0-ACE8-9A835C7CA605}" type="parTrans" cxnId="{6728417F-E26B-46D0-A66B-9BC04FC9DE51}">
      <dgm:prSet/>
      <dgm:spPr/>
      <dgm:t>
        <a:bodyPr/>
        <a:lstStyle/>
        <a:p>
          <a:endParaRPr lang="en-US"/>
        </a:p>
      </dgm:t>
    </dgm:pt>
    <dgm:pt modelId="{FE28F968-6F07-4B80-A8A8-7F32FFF2E2E1}" type="sibTrans" cxnId="{6728417F-E26B-46D0-A66B-9BC04FC9DE51}">
      <dgm:prSet/>
      <dgm:spPr/>
      <dgm:t>
        <a:bodyPr/>
        <a:lstStyle/>
        <a:p>
          <a:endParaRPr lang="en-US"/>
        </a:p>
      </dgm:t>
    </dgm:pt>
    <dgm:pt modelId="{9B025A3A-1183-469E-8AEE-6A4A66E2E9AD}">
      <dgm:prSet/>
      <dgm:spPr/>
      <dgm:t>
        <a:bodyPr/>
        <a:lstStyle/>
        <a:p>
          <a:pPr rtl="0"/>
          <a:r>
            <a:rPr lang="en-US"/>
            <a:t>Gabapentin</a:t>
          </a:r>
        </a:p>
      </dgm:t>
    </dgm:pt>
    <dgm:pt modelId="{D0DCC744-73F9-43CC-B399-36F93A1179CA}" type="parTrans" cxnId="{0F365BF1-F0B8-484E-8C6A-F3DAA533EC35}">
      <dgm:prSet/>
      <dgm:spPr/>
      <dgm:t>
        <a:bodyPr/>
        <a:lstStyle/>
        <a:p>
          <a:endParaRPr lang="en-US"/>
        </a:p>
      </dgm:t>
    </dgm:pt>
    <dgm:pt modelId="{7B1DEFF9-DCC9-44DA-A6A3-C3239E20E768}" type="sibTrans" cxnId="{0F365BF1-F0B8-484E-8C6A-F3DAA533EC35}">
      <dgm:prSet/>
      <dgm:spPr/>
      <dgm:t>
        <a:bodyPr/>
        <a:lstStyle/>
        <a:p>
          <a:endParaRPr lang="en-US"/>
        </a:p>
      </dgm:t>
    </dgm:pt>
    <dgm:pt modelId="{1E496D33-FEAE-406F-826C-33990126528E}">
      <dgm:prSet/>
      <dgm:spPr/>
      <dgm:t>
        <a:bodyPr/>
        <a:lstStyle/>
        <a:p>
          <a:pPr rtl="0"/>
          <a:r>
            <a:rPr lang="en-US"/>
            <a:t>Tizanidine (if neck pain)</a:t>
          </a:r>
        </a:p>
      </dgm:t>
    </dgm:pt>
    <dgm:pt modelId="{47C34C2B-C246-425A-A902-C6244AE483E1}" type="parTrans" cxnId="{141AB465-8006-42ED-8A32-7003F6A1B406}">
      <dgm:prSet/>
      <dgm:spPr/>
      <dgm:t>
        <a:bodyPr/>
        <a:lstStyle/>
        <a:p>
          <a:endParaRPr lang="en-US"/>
        </a:p>
      </dgm:t>
    </dgm:pt>
    <dgm:pt modelId="{5CB7054D-C843-4D47-979C-C98F172105C0}" type="sibTrans" cxnId="{141AB465-8006-42ED-8A32-7003F6A1B406}">
      <dgm:prSet/>
      <dgm:spPr/>
      <dgm:t>
        <a:bodyPr/>
        <a:lstStyle/>
        <a:p>
          <a:endParaRPr lang="en-US"/>
        </a:p>
      </dgm:t>
    </dgm:pt>
    <dgm:pt modelId="{D4DC0B88-0B2F-4A5A-97A9-B81FE41E6C1F}">
      <dgm:prSet/>
      <dgm:spPr/>
      <dgm:t>
        <a:bodyPr/>
        <a:lstStyle/>
        <a:p>
          <a:pPr rtl="0"/>
          <a:r>
            <a:rPr lang="en-US"/>
            <a:t>Amitriptyline or hydroxyzine (if trouble sleeping)</a:t>
          </a:r>
        </a:p>
      </dgm:t>
    </dgm:pt>
    <dgm:pt modelId="{7E796AEF-B4AD-4BAF-8EB2-017185C3835C}" type="parTrans" cxnId="{02A2957C-5E69-46FA-B29B-93AF13492399}">
      <dgm:prSet/>
      <dgm:spPr/>
      <dgm:t>
        <a:bodyPr/>
        <a:lstStyle/>
        <a:p>
          <a:endParaRPr lang="en-US"/>
        </a:p>
      </dgm:t>
    </dgm:pt>
    <dgm:pt modelId="{C9FEF2B8-E4E1-48FF-A349-6BAD99CD07AA}" type="sibTrans" cxnId="{02A2957C-5E69-46FA-B29B-93AF13492399}">
      <dgm:prSet/>
      <dgm:spPr/>
      <dgm:t>
        <a:bodyPr/>
        <a:lstStyle/>
        <a:p>
          <a:endParaRPr lang="en-US"/>
        </a:p>
      </dgm:t>
    </dgm:pt>
    <dgm:pt modelId="{5E36F978-13D8-422D-9EFA-2BE4C061752F}">
      <dgm:prSet/>
      <dgm:spPr/>
      <dgm:t>
        <a:bodyPr/>
        <a:lstStyle/>
        <a:p>
          <a:pPr rtl="0"/>
          <a:r>
            <a:rPr lang="en-US"/>
            <a:t>Magnesium (prolonged aura)</a:t>
          </a:r>
        </a:p>
      </dgm:t>
    </dgm:pt>
    <dgm:pt modelId="{13A0CB77-95AC-4BB1-AE0F-817AD27F34D5}" type="parTrans" cxnId="{89BBC865-2857-4BF4-A88C-00C001C5F9CB}">
      <dgm:prSet/>
      <dgm:spPr/>
      <dgm:t>
        <a:bodyPr/>
        <a:lstStyle/>
        <a:p>
          <a:endParaRPr lang="en-US"/>
        </a:p>
      </dgm:t>
    </dgm:pt>
    <dgm:pt modelId="{A63CCE2E-B6AD-40E8-98D2-0A63F72A6080}" type="sibTrans" cxnId="{89BBC865-2857-4BF4-A88C-00C001C5F9CB}">
      <dgm:prSet/>
      <dgm:spPr/>
      <dgm:t>
        <a:bodyPr/>
        <a:lstStyle/>
        <a:p>
          <a:endParaRPr lang="en-US"/>
        </a:p>
      </dgm:t>
    </dgm:pt>
    <dgm:pt modelId="{81996116-C5CD-49EA-A90A-1B71CADAC7F0}">
      <dgm:prSet/>
      <dgm:spPr/>
      <dgm:t>
        <a:bodyPr/>
        <a:lstStyle/>
        <a:p>
          <a:pPr rtl="0"/>
          <a:r>
            <a:rPr lang="en-US"/>
            <a:t>In the ED</a:t>
          </a:r>
        </a:p>
      </dgm:t>
    </dgm:pt>
    <dgm:pt modelId="{9E9E5B8F-601E-4D73-8B77-D7C35903E917}" type="parTrans" cxnId="{49CD1898-EEAB-40F0-9C24-22AEBA497B0F}">
      <dgm:prSet/>
      <dgm:spPr/>
      <dgm:t>
        <a:bodyPr/>
        <a:lstStyle/>
        <a:p>
          <a:endParaRPr lang="en-US"/>
        </a:p>
      </dgm:t>
    </dgm:pt>
    <dgm:pt modelId="{ADF57BE1-94D1-402A-B861-AEE015FC5D63}" type="sibTrans" cxnId="{49CD1898-EEAB-40F0-9C24-22AEBA497B0F}">
      <dgm:prSet/>
      <dgm:spPr/>
      <dgm:t>
        <a:bodyPr/>
        <a:lstStyle/>
        <a:p>
          <a:endParaRPr lang="en-US"/>
        </a:p>
      </dgm:t>
    </dgm:pt>
    <dgm:pt modelId="{73AAD12E-B511-4896-84ED-FF12B7A9E2E7}">
      <dgm:prSet/>
      <dgm:spPr/>
      <dgm:t>
        <a:bodyPr/>
        <a:lstStyle/>
        <a:p>
          <a:pPr rtl="0"/>
          <a:r>
            <a:rPr lang="en-US"/>
            <a:t>IV fluids + anti-emetic (prochlorperazine vs metoclopramide vs ondansetron) + ketorolac vs acetaminophen </a:t>
          </a:r>
        </a:p>
      </dgm:t>
    </dgm:pt>
    <dgm:pt modelId="{B27EBA9F-6B18-4E20-8240-A97E61C744E5}" type="parTrans" cxnId="{2887F5B9-EA83-4487-ABD2-416288E146AD}">
      <dgm:prSet/>
      <dgm:spPr/>
      <dgm:t>
        <a:bodyPr/>
        <a:lstStyle/>
        <a:p>
          <a:endParaRPr lang="en-US"/>
        </a:p>
      </dgm:t>
    </dgm:pt>
    <dgm:pt modelId="{065DE488-C893-4F58-869B-BE424B308650}" type="sibTrans" cxnId="{2887F5B9-EA83-4487-ABD2-416288E146AD}">
      <dgm:prSet/>
      <dgm:spPr/>
      <dgm:t>
        <a:bodyPr/>
        <a:lstStyle/>
        <a:p>
          <a:endParaRPr lang="en-US"/>
        </a:p>
      </dgm:t>
    </dgm:pt>
    <dgm:pt modelId="{AB510261-266F-4B02-8E3D-2F02FE7B5F24}">
      <dgm:prSet/>
      <dgm:spPr/>
      <dgm:t>
        <a:bodyPr/>
        <a:lstStyle/>
        <a:p>
          <a:pPr rtl="0"/>
          <a:r>
            <a:rPr lang="en-US"/>
            <a:t>Pretreat with diphenhydramine to avoid potential dystonic reaction</a:t>
          </a:r>
        </a:p>
      </dgm:t>
    </dgm:pt>
    <dgm:pt modelId="{FFE37E18-EB6A-4DEB-A16A-7207956D7832}" type="parTrans" cxnId="{5C683695-383A-4A9C-9CEC-9F70DF5D1532}">
      <dgm:prSet/>
      <dgm:spPr/>
      <dgm:t>
        <a:bodyPr/>
        <a:lstStyle/>
        <a:p>
          <a:endParaRPr lang="en-US"/>
        </a:p>
      </dgm:t>
    </dgm:pt>
    <dgm:pt modelId="{F5A7F4E9-B9B0-477E-9B42-B92A3913C191}" type="sibTrans" cxnId="{5C683695-383A-4A9C-9CEC-9F70DF5D1532}">
      <dgm:prSet/>
      <dgm:spPr/>
      <dgm:t>
        <a:bodyPr/>
        <a:lstStyle/>
        <a:p>
          <a:endParaRPr lang="en-US"/>
        </a:p>
      </dgm:t>
    </dgm:pt>
    <dgm:pt modelId="{67AAAC56-AEF3-40A6-8926-878FFB443785}">
      <dgm:prSet/>
      <dgm:spPr/>
      <dgm:t>
        <a:bodyPr/>
        <a:lstStyle/>
        <a:p>
          <a:pPr rtl="0"/>
          <a:r>
            <a:rPr lang="en-US"/>
            <a:t>IV Valproate</a:t>
          </a:r>
        </a:p>
      </dgm:t>
    </dgm:pt>
    <dgm:pt modelId="{F656F3A5-5AFC-45F3-A983-DF94631B9926}" type="parTrans" cxnId="{008143CD-4F94-4BE9-8932-7150BB90D675}">
      <dgm:prSet/>
      <dgm:spPr/>
      <dgm:t>
        <a:bodyPr/>
        <a:lstStyle/>
        <a:p>
          <a:endParaRPr lang="en-US"/>
        </a:p>
      </dgm:t>
    </dgm:pt>
    <dgm:pt modelId="{C6E3FDDA-26CB-4E89-B0C5-77F3F57257F9}" type="sibTrans" cxnId="{008143CD-4F94-4BE9-8932-7150BB90D675}">
      <dgm:prSet/>
      <dgm:spPr/>
      <dgm:t>
        <a:bodyPr/>
        <a:lstStyle/>
        <a:p>
          <a:endParaRPr lang="en-US"/>
        </a:p>
      </dgm:t>
    </dgm:pt>
    <dgm:pt modelId="{8D694A02-7988-45F4-B0D4-903E60E656AA}">
      <dgm:prSet/>
      <dgm:spPr/>
      <dgm:t>
        <a:bodyPr/>
        <a:lstStyle/>
        <a:p>
          <a:pPr rtl="0"/>
          <a:r>
            <a:rPr lang="en-US"/>
            <a:t>Magnesium</a:t>
          </a:r>
        </a:p>
      </dgm:t>
    </dgm:pt>
    <dgm:pt modelId="{8167540F-1ED8-49AE-9A1A-485F5CC57B17}" type="parTrans" cxnId="{0AE377ED-1DBB-481F-A44D-B4412B3C011F}">
      <dgm:prSet/>
      <dgm:spPr/>
      <dgm:t>
        <a:bodyPr/>
        <a:lstStyle/>
        <a:p>
          <a:endParaRPr lang="en-US"/>
        </a:p>
      </dgm:t>
    </dgm:pt>
    <dgm:pt modelId="{D077111B-FAC9-40D7-9E9C-6ADD073BAE2B}" type="sibTrans" cxnId="{0AE377ED-1DBB-481F-A44D-B4412B3C011F}">
      <dgm:prSet/>
      <dgm:spPr/>
      <dgm:t>
        <a:bodyPr/>
        <a:lstStyle/>
        <a:p>
          <a:endParaRPr lang="en-US"/>
        </a:p>
      </dgm:t>
    </dgm:pt>
    <dgm:pt modelId="{46858A3E-71D6-4BC0-9CFC-6DF78BE8D406}">
      <dgm:prSet/>
      <dgm:spPr/>
      <dgm:t>
        <a:bodyPr/>
        <a:lstStyle/>
        <a:p>
          <a:pPr rtl="0"/>
          <a:r>
            <a:rPr lang="en-US"/>
            <a:t>Dihydroergotamine (DHE)</a:t>
          </a:r>
        </a:p>
      </dgm:t>
    </dgm:pt>
    <dgm:pt modelId="{386B1D19-A74C-4179-B8D3-3A714CFD2F90}" type="parTrans" cxnId="{DDBFC527-E448-4373-8D5B-8CB9EFB9F805}">
      <dgm:prSet/>
      <dgm:spPr/>
      <dgm:t>
        <a:bodyPr/>
        <a:lstStyle/>
        <a:p>
          <a:endParaRPr lang="en-US"/>
        </a:p>
      </dgm:t>
    </dgm:pt>
    <dgm:pt modelId="{50A89034-49F8-4397-A6B4-AC1A60CFEB0D}" type="sibTrans" cxnId="{DDBFC527-E448-4373-8D5B-8CB9EFB9F805}">
      <dgm:prSet/>
      <dgm:spPr/>
      <dgm:t>
        <a:bodyPr/>
        <a:lstStyle/>
        <a:p>
          <a:endParaRPr lang="en-US"/>
        </a:p>
      </dgm:t>
    </dgm:pt>
    <dgm:pt modelId="{1C7B031A-D6B6-40BE-AADB-79E6FD8A7777}">
      <dgm:prSet/>
      <dgm:spPr/>
      <dgm:t>
        <a:bodyPr/>
        <a:lstStyle/>
        <a:p>
          <a:pPr rtl="0"/>
          <a:r>
            <a:rPr lang="en-US"/>
            <a:t>Precede DHE dose with antiemetic</a:t>
          </a:r>
        </a:p>
      </dgm:t>
    </dgm:pt>
    <dgm:pt modelId="{94238809-4ED5-4002-A364-32D6933E6FF6}" type="parTrans" cxnId="{45B60296-04BC-4D8C-B709-ACA4B95CBD20}">
      <dgm:prSet/>
      <dgm:spPr/>
      <dgm:t>
        <a:bodyPr/>
        <a:lstStyle/>
        <a:p>
          <a:endParaRPr lang="en-US"/>
        </a:p>
      </dgm:t>
    </dgm:pt>
    <dgm:pt modelId="{1AB9E6D4-2F1A-4416-950F-C728B75A98B4}" type="sibTrans" cxnId="{45B60296-04BC-4D8C-B709-ACA4B95CBD20}">
      <dgm:prSet/>
      <dgm:spPr/>
      <dgm:t>
        <a:bodyPr/>
        <a:lstStyle/>
        <a:p>
          <a:endParaRPr lang="en-US"/>
        </a:p>
      </dgm:t>
    </dgm:pt>
    <dgm:pt modelId="{8BDA94FE-BD77-48D9-A950-CFD084D2CF2B}">
      <dgm:prSet/>
      <dgm:spPr/>
      <dgm:t>
        <a:bodyPr/>
        <a:lstStyle/>
        <a:p>
          <a:pPr rtl="0"/>
          <a:r>
            <a:rPr lang="en-US"/>
            <a:t>Steroids</a:t>
          </a:r>
        </a:p>
      </dgm:t>
    </dgm:pt>
    <dgm:pt modelId="{DFDFA98F-DBAD-4013-9A6D-97191AD504BC}" type="parTrans" cxnId="{CDF51D38-E98B-4519-90FD-69872DA6ACEF}">
      <dgm:prSet/>
      <dgm:spPr/>
      <dgm:t>
        <a:bodyPr/>
        <a:lstStyle/>
        <a:p>
          <a:endParaRPr lang="en-US"/>
        </a:p>
      </dgm:t>
    </dgm:pt>
    <dgm:pt modelId="{1CF48DA8-6EB0-4DF9-B362-ABF8C69E45C1}" type="sibTrans" cxnId="{CDF51D38-E98B-4519-90FD-69872DA6ACEF}">
      <dgm:prSet/>
      <dgm:spPr/>
      <dgm:t>
        <a:bodyPr/>
        <a:lstStyle/>
        <a:p>
          <a:endParaRPr lang="en-US"/>
        </a:p>
      </dgm:t>
    </dgm:pt>
    <dgm:pt modelId="{3E5C270E-4CA5-4A61-B60E-43F22C163748}">
      <dgm:prSet/>
      <dgm:spPr/>
      <dgm:t>
        <a:bodyPr/>
        <a:lstStyle/>
        <a:p>
          <a:pPr rtl="0"/>
          <a:r>
            <a:rPr lang="en-US"/>
            <a:t>Occipital nerve block and transnasal SPG block</a:t>
          </a:r>
        </a:p>
      </dgm:t>
    </dgm:pt>
    <dgm:pt modelId="{864F03AF-7BE1-40E5-99EE-310BFADCFA39}" type="parTrans" cxnId="{428A2827-D762-42B5-8278-16306E6376A1}">
      <dgm:prSet/>
      <dgm:spPr/>
      <dgm:t>
        <a:bodyPr/>
        <a:lstStyle/>
        <a:p>
          <a:endParaRPr lang="en-US"/>
        </a:p>
      </dgm:t>
    </dgm:pt>
    <dgm:pt modelId="{4F76B255-72BA-46E1-AE3F-659DFCC115DC}" type="sibTrans" cxnId="{428A2827-D762-42B5-8278-16306E6376A1}">
      <dgm:prSet/>
      <dgm:spPr/>
      <dgm:t>
        <a:bodyPr/>
        <a:lstStyle/>
        <a:p>
          <a:endParaRPr lang="en-US"/>
        </a:p>
      </dgm:t>
    </dgm:pt>
    <dgm:pt modelId="{44507F5E-39B5-44F3-A6E7-F14BD56489E8}">
      <dgm:prSet/>
      <dgm:spPr/>
      <dgm:t>
        <a:bodyPr/>
        <a:lstStyle/>
        <a:p>
          <a:pPr rtl="0"/>
          <a:r>
            <a:rPr lang="en-US"/>
            <a:t>Lidocaine 4% intranasal spray</a:t>
          </a:r>
        </a:p>
      </dgm:t>
    </dgm:pt>
    <dgm:pt modelId="{BD1AFEE3-6272-46DD-83D3-7CD78F56E88E}" type="parTrans" cxnId="{4E51730A-69A3-43A5-84D3-5889DD574F0B}">
      <dgm:prSet/>
      <dgm:spPr/>
      <dgm:t>
        <a:bodyPr/>
        <a:lstStyle/>
        <a:p>
          <a:endParaRPr lang="en-US"/>
        </a:p>
      </dgm:t>
    </dgm:pt>
    <dgm:pt modelId="{7BC0EBB2-4A02-4D14-BFE0-FAACDC2546C1}" type="sibTrans" cxnId="{4E51730A-69A3-43A5-84D3-5889DD574F0B}">
      <dgm:prSet/>
      <dgm:spPr/>
      <dgm:t>
        <a:bodyPr/>
        <a:lstStyle/>
        <a:p>
          <a:endParaRPr lang="en-US"/>
        </a:p>
      </dgm:t>
    </dgm:pt>
    <dgm:pt modelId="{B5568629-B257-4B4C-BFF5-D92A0A50EAD0}" type="pres">
      <dgm:prSet presAssocID="{8634679E-7D6E-4CAA-AB44-E34355609AD8}" presName="linearFlow" presStyleCnt="0">
        <dgm:presLayoutVars>
          <dgm:dir/>
          <dgm:animLvl val="lvl"/>
          <dgm:resizeHandles val="exact"/>
        </dgm:presLayoutVars>
      </dgm:prSet>
      <dgm:spPr/>
    </dgm:pt>
    <dgm:pt modelId="{541C7EB8-E118-4EB5-BB20-EF8764644F2C}" type="pres">
      <dgm:prSet presAssocID="{B2445C23-0B13-4C9C-9926-F5EBAADD3EE4}" presName="composite" presStyleCnt="0"/>
      <dgm:spPr/>
    </dgm:pt>
    <dgm:pt modelId="{8B8CFF7C-B783-4CE5-9FEC-3988A60CC6EE}" type="pres">
      <dgm:prSet presAssocID="{B2445C23-0B13-4C9C-9926-F5EBAADD3EE4}" presName="parentText" presStyleLbl="alignNode1" presStyleIdx="0" presStyleCnt="3">
        <dgm:presLayoutVars>
          <dgm:chMax val="1"/>
          <dgm:bulletEnabled val="1"/>
        </dgm:presLayoutVars>
      </dgm:prSet>
      <dgm:spPr/>
    </dgm:pt>
    <dgm:pt modelId="{557DB94F-9539-4713-8C6C-07E475A4E5B4}" type="pres">
      <dgm:prSet presAssocID="{B2445C23-0B13-4C9C-9926-F5EBAADD3EE4}" presName="descendantText" presStyleLbl="alignAcc1" presStyleIdx="0" presStyleCnt="3">
        <dgm:presLayoutVars>
          <dgm:bulletEnabled val="1"/>
        </dgm:presLayoutVars>
      </dgm:prSet>
      <dgm:spPr/>
    </dgm:pt>
    <dgm:pt modelId="{06412AC5-99FB-4681-9886-278B8B6C197B}" type="pres">
      <dgm:prSet presAssocID="{0508FFF2-C58C-4BD3-9124-C9531130C6E0}" presName="sp" presStyleCnt="0"/>
      <dgm:spPr/>
    </dgm:pt>
    <dgm:pt modelId="{8607FE15-0A54-479B-AC78-88AAECD3C932}" type="pres">
      <dgm:prSet presAssocID="{98056499-BEE3-4092-8221-2FFBD0A7DAED}" presName="composite" presStyleCnt="0"/>
      <dgm:spPr/>
    </dgm:pt>
    <dgm:pt modelId="{72789F78-0F11-4029-80C9-4A10C9697D4D}" type="pres">
      <dgm:prSet presAssocID="{98056499-BEE3-4092-8221-2FFBD0A7DAED}" presName="parentText" presStyleLbl="alignNode1" presStyleIdx="1" presStyleCnt="3">
        <dgm:presLayoutVars>
          <dgm:chMax val="1"/>
          <dgm:bulletEnabled val="1"/>
        </dgm:presLayoutVars>
      </dgm:prSet>
      <dgm:spPr/>
    </dgm:pt>
    <dgm:pt modelId="{99602DF8-8576-451D-AA76-F3335FCE4859}" type="pres">
      <dgm:prSet presAssocID="{98056499-BEE3-4092-8221-2FFBD0A7DAED}" presName="descendantText" presStyleLbl="alignAcc1" presStyleIdx="1" presStyleCnt="3">
        <dgm:presLayoutVars>
          <dgm:bulletEnabled val="1"/>
        </dgm:presLayoutVars>
      </dgm:prSet>
      <dgm:spPr/>
    </dgm:pt>
    <dgm:pt modelId="{3FC5A497-7AF0-475F-A198-8639E04A9118}" type="pres">
      <dgm:prSet presAssocID="{B2AED67F-7DB5-4C4B-BF87-C4517EDD0667}" presName="sp" presStyleCnt="0"/>
      <dgm:spPr/>
    </dgm:pt>
    <dgm:pt modelId="{1F238EDA-A98E-40A5-A610-97BE562ED11B}" type="pres">
      <dgm:prSet presAssocID="{81996116-C5CD-49EA-A90A-1B71CADAC7F0}" presName="composite" presStyleCnt="0"/>
      <dgm:spPr/>
    </dgm:pt>
    <dgm:pt modelId="{3C7233C3-CC9E-44E9-AD0E-6E9E7C07E448}" type="pres">
      <dgm:prSet presAssocID="{81996116-C5CD-49EA-A90A-1B71CADAC7F0}" presName="parentText" presStyleLbl="alignNode1" presStyleIdx="2" presStyleCnt="3">
        <dgm:presLayoutVars>
          <dgm:chMax val="1"/>
          <dgm:bulletEnabled val="1"/>
        </dgm:presLayoutVars>
      </dgm:prSet>
      <dgm:spPr/>
    </dgm:pt>
    <dgm:pt modelId="{A1FCEBAE-F8A8-4AF4-9426-E90D46497C87}" type="pres">
      <dgm:prSet presAssocID="{81996116-C5CD-49EA-A90A-1B71CADAC7F0}" presName="descendantText" presStyleLbl="alignAcc1" presStyleIdx="2" presStyleCnt="3">
        <dgm:presLayoutVars>
          <dgm:bulletEnabled val="1"/>
        </dgm:presLayoutVars>
      </dgm:prSet>
      <dgm:spPr/>
    </dgm:pt>
  </dgm:ptLst>
  <dgm:cxnLst>
    <dgm:cxn modelId="{F86DAD04-890F-400B-B60D-DFE0B703C64D}" type="presOf" srcId="{AB510261-266F-4B02-8E3D-2F02FE7B5F24}" destId="{A1FCEBAE-F8A8-4AF4-9426-E90D46497C87}" srcOrd="0" destOrd="1" presId="urn:microsoft.com/office/officeart/2005/8/layout/chevron2"/>
    <dgm:cxn modelId="{CE822705-EA1B-460E-B6CE-71F043ABE9D8}" type="presOf" srcId="{BC555918-13B9-4ECB-9FCD-E638D986CC74}" destId="{99602DF8-8576-451D-AA76-F3335FCE4859}" srcOrd="0" destOrd="2" presId="urn:microsoft.com/office/officeart/2005/8/layout/chevron2"/>
    <dgm:cxn modelId="{5C68F009-F5EE-46EB-A262-37D836E87B06}" srcId="{98056499-BEE3-4092-8221-2FFBD0A7DAED}" destId="{DDB1A8E8-93A2-43F0-BB06-DF8B3B6680D5}" srcOrd="0" destOrd="0" parTransId="{6DE9DA9F-B4BA-4F96-9A8E-1670839A4E58}" sibTransId="{DEB7CC06-6D08-4589-8044-C6CC9FC6FF39}"/>
    <dgm:cxn modelId="{4E51730A-69A3-43A5-84D3-5889DD574F0B}" srcId="{81996116-C5CD-49EA-A90A-1B71CADAC7F0}" destId="{44507F5E-39B5-44F3-A6E7-F14BD56489E8}" srcOrd="6" destOrd="0" parTransId="{BD1AFEE3-6272-46DD-83D3-7CD78F56E88E}" sibTransId="{7BC0EBB2-4A02-4D14-BFE0-FAACDC2546C1}"/>
    <dgm:cxn modelId="{23E9CC0A-0F43-45B1-BA10-3BA7CE5F9AA4}" type="presOf" srcId="{8D694A02-7988-45F4-B0D4-903E60E656AA}" destId="{A1FCEBAE-F8A8-4AF4-9426-E90D46497C87}" srcOrd="0" destOrd="3" presId="urn:microsoft.com/office/officeart/2005/8/layout/chevron2"/>
    <dgm:cxn modelId="{428A2827-D762-42B5-8278-16306E6376A1}" srcId="{81996116-C5CD-49EA-A90A-1B71CADAC7F0}" destId="{3E5C270E-4CA5-4A61-B60E-43F22C163748}" srcOrd="5" destOrd="0" parTransId="{864F03AF-7BE1-40E5-99EE-310BFADCFA39}" sibTransId="{4F76B255-72BA-46E1-AE3F-659DFCC115DC}"/>
    <dgm:cxn modelId="{DDBFC527-E448-4373-8D5B-8CB9EFB9F805}" srcId="{81996116-C5CD-49EA-A90A-1B71CADAC7F0}" destId="{46858A3E-71D6-4BC0-9CFC-6DF78BE8D406}" srcOrd="3" destOrd="0" parTransId="{386B1D19-A74C-4179-B8D3-3A714CFD2F90}" sibTransId="{50A89034-49F8-4397-A6B4-AC1A60CFEB0D}"/>
    <dgm:cxn modelId="{9A8E7B28-5156-4ED1-B11E-EA015413D3DD}" srcId="{8634679E-7D6E-4CAA-AB44-E34355609AD8}" destId="{B2445C23-0B13-4C9C-9926-F5EBAADD3EE4}" srcOrd="0" destOrd="0" parTransId="{06975243-FBFD-4270-94EA-12133CF50908}" sibTransId="{0508FFF2-C58C-4BD3-9124-C9531130C6E0}"/>
    <dgm:cxn modelId="{BB5DD82C-32C0-47A2-9271-B78800DB44F3}" srcId="{B2445C23-0B13-4C9C-9926-F5EBAADD3EE4}" destId="{EF6187F9-D3FE-4025-9685-5D83BF592F78}" srcOrd="1" destOrd="0" parTransId="{15FBD1DF-2156-4CAA-B5EC-CC71B9525E66}" sibTransId="{FEB6AAAE-2C56-426A-857A-AF5DE3F5E2A0}"/>
    <dgm:cxn modelId="{1C87862E-9BB4-4772-9AA1-59DDB9E18E0E}" type="presOf" srcId="{44507F5E-39B5-44F3-A6E7-F14BD56489E8}" destId="{A1FCEBAE-F8A8-4AF4-9426-E90D46497C87}" srcOrd="0" destOrd="8" presId="urn:microsoft.com/office/officeart/2005/8/layout/chevron2"/>
    <dgm:cxn modelId="{F21F1831-CDC2-4F75-A8B8-EF1A326DBDB7}" srcId="{98056499-BEE3-4092-8221-2FFBD0A7DAED}" destId="{0CE56AB5-6B22-465A-AE28-C16414A6B333}" srcOrd="1" destOrd="0" parTransId="{49C039A9-A76F-4842-B244-E1ECC4245C00}" sibTransId="{1BDCA195-4A77-45A8-A357-7092504E274A}"/>
    <dgm:cxn modelId="{C5A5D131-78C1-4E5C-992C-ED35E54EE53B}" type="presOf" srcId="{73AAD12E-B511-4896-84ED-FF12B7A9E2E7}" destId="{A1FCEBAE-F8A8-4AF4-9426-E90D46497C87}" srcOrd="0" destOrd="0" presId="urn:microsoft.com/office/officeart/2005/8/layout/chevron2"/>
    <dgm:cxn modelId="{C0457435-9789-43B6-ACF5-6E2A5661E797}" type="presOf" srcId="{67AAAC56-AEF3-40A6-8926-878FFB443785}" destId="{A1FCEBAE-F8A8-4AF4-9426-E90D46497C87}" srcOrd="0" destOrd="2" presId="urn:microsoft.com/office/officeart/2005/8/layout/chevron2"/>
    <dgm:cxn modelId="{CDF51D38-E98B-4519-90FD-69872DA6ACEF}" srcId="{81996116-C5CD-49EA-A90A-1B71CADAC7F0}" destId="{8BDA94FE-BD77-48D9-A950-CFD084D2CF2B}" srcOrd="4" destOrd="0" parTransId="{DFDFA98F-DBAD-4013-9A6D-97191AD504BC}" sibTransId="{1CF48DA8-6EB0-4DF9-B362-ABF8C69E45C1}"/>
    <dgm:cxn modelId="{EB415E39-ACCF-42BC-9CA3-0D12132B963E}" type="presOf" srcId="{8634679E-7D6E-4CAA-AB44-E34355609AD8}" destId="{B5568629-B257-4B4C-BFF5-D92A0A50EAD0}" srcOrd="0" destOrd="0" presId="urn:microsoft.com/office/officeart/2005/8/layout/chevron2"/>
    <dgm:cxn modelId="{6B577D3C-EA98-49A8-89B3-F4AD95A202B9}" srcId="{1847C163-4E68-482B-A209-42D11EE02F12}" destId="{567328A1-A3A4-44B5-B280-5AC4B1142C69}" srcOrd="0" destOrd="0" parTransId="{FE9457FE-A4A5-4EBC-94DC-CC2B6C5265B0}" sibTransId="{6E18183A-ED09-4B7F-A99C-47A5D65F5517}"/>
    <dgm:cxn modelId="{816C4442-C1C6-4B77-8C70-F9E101626004}" type="presOf" srcId="{B2445C23-0B13-4C9C-9926-F5EBAADD3EE4}" destId="{8B8CFF7C-B783-4CE5-9FEC-3988A60CC6EE}" srcOrd="0" destOrd="0" presId="urn:microsoft.com/office/officeart/2005/8/layout/chevron2"/>
    <dgm:cxn modelId="{141AB465-8006-42ED-8A32-7003F6A1B406}" srcId="{98056499-BEE3-4092-8221-2FFBD0A7DAED}" destId="{1E496D33-FEAE-406F-826C-33990126528E}" srcOrd="4" destOrd="0" parTransId="{47C34C2B-C246-425A-A902-C6244AE483E1}" sibTransId="{5CB7054D-C843-4D47-979C-C98F172105C0}"/>
    <dgm:cxn modelId="{89BBC865-2857-4BF4-A88C-00C001C5F9CB}" srcId="{98056499-BEE3-4092-8221-2FFBD0A7DAED}" destId="{5E36F978-13D8-422D-9EFA-2BE4C061752F}" srcOrd="6" destOrd="0" parTransId="{13A0CB77-95AC-4BB1-AE0F-817AD27F34D5}" sibTransId="{A63CCE2E-B6AD-40E8-98D2-0A63F72A6080}"/>
    <dgm:cxn modelId="{435BB069-7366-4D9E-8553-093AE671BF50}" type="presOf" srcId="{5E36F978-13D8-422D-9EFA-2BE4C061752F}" destId="{99602DF8-8576-451D-AA76-F3335FCE4859}" srcOrd="0" destOrd="6" presId="urn:microsoft.com/office/officeart/2005/8/layout/chevron2"/>
    <dgm:cxn modelId="{27F4F25A-1BA7-42BC-B68F-B8B9936C5D0B}" type="presOf" srcId="{81996116-C5CD-49EA-A90A-1B71CADAC7F0}" destId="{3C7233C3-CC9E-44E9-AD0E-6E9E7C07E448}" srcOrd="0" destOrd="0" presId="urn:microsoft.com/office/officeart/2005/8/layout/chevron2"/>
    <dgm:cxn modelId="{4ADB127C-D3B9-44AB-91CC-3424EC8E43C2}" type="presOf" srcId="{46858A3E-71D6-4BC0-9CFC-6DF78BE8D406}" destId="{A1FCEBAE-F8A8-4AF4-9426-E90D46497C87}" srcOrd="0" destOrd="4" presId="urn:microsoft.com/office/officeart/2005/8/layout/chevron2"/>
    <dgm:cxn modelId="{02A2957C-5E69-46FA-B29B-93AF13492399}" srcId="{98056499-BEE3-4092-8221-2FFBD0A7DAED}" destId="{D4DC0B88-0B2F-4A5A-97A9-B81FE41E6C1F}" srcOrd="5" destOrd="0" parTransId="{7E796AEF-B4AD-4BAF-8EB2-017185C3835C}" sibTransId="{C9FEF2B8-E4E1-48FF-A349-6BAD99CD07AA}"/>
    <dgm:cxn modelId="{6728417F-E26B-46D0-A66B-9BC04FC9DE51}" srcId="{98056499-BEE3-4092-8221-2FFBD0A7DAED}" destId="{BC555918-13B9-4ECB-9FCD-E638D986CC74}" srcOrd="2" destOrd="0" parTransId="{F4862789-0A5B-49A0-ACE8-9A835C7CA605}" sibTransId="{FE28F968-6F07-4B80-A8A8-7F32FFF2E2E1}"/>
    <dgm:cxn modelId="{839E6880-DB0D-415A-A535-86B6ECE71992}" type="presOf" srcId="{EF6187F9-D3FE-4025-9685-5D83BF592F78}" destId="{557DB94F-9539-4713-8C6C-07E475A4E5B4}" srcOrd="0" destOrd="2" presId="urn:microsoft.com/office/officeart/2005/8/layout/chevron2"/>
    <dgm:cxn modelId="{A1B23981-4A43-4572-AE1B-5776E6D30ABB}" type="presOf" srcId="{567328A1-A3A4-44B5-B280-5AC4B1142C69}" destId="{557DB94F-9539-4713-8C6C-07E475A4E5B4}" srcOrd="0" destOrd="1" presId="urn:microsoft.com/office/officeart/2005/8/layout/chevron2"/>
    <dgm:cxn modelId="{5C683695-383A-4A9C-9CEC-9F70DF5D1532}" srcId="{73AAD12E-B511-4896-84ED-FF12B7A9E2E7}" destId="{AB510261-266F-4B02-8E3D-2F02FE7B5F24}" srcOrd="0" destOrd="0" parTransId="{FFE37E18-EB6A-4DEB-A16A-7207956D7832}" sibTransId="{F5A7F4E9-B9B0-477E-9B42-B92A3913C191}"/>
    <dgm:cxn modelId="{45B60296-04BC-4D8C-B709-ACA4B95CBD20}" srcId="{46858A3E-71D6-4BC0-9CFC-6DF78BE8D406}" destId="{1C7B031A-D6B6-40BE-AADB-79E6FD8A7777}" srcOrd="0" destOrd="0" parTransId="{94238809-4ED5-4002-A364-32D6933E6FF6}" sibTransId="{1AB9E6D4-2F1A-4416-950F-C728B75A98B4}"/>
    <dgm:cxn modelId="{18A0A197-A54A-4C9C-9F94-C2BBED13EBE3}" srcId="{B2445C23-0B13-4C9C-9926-F5EBAADD3EE4}" destId="{1847C163-4E68-482B-A209-42D11EE02F12}" srcOrd="0" destOrd="0" parTransId="{587FEF57-9799-4093-9165-E1DEE20FB88B}" sibTransId="{0B1CA939-B1CD-4BB3-BC92-C2A3CA89F9FF}"/>
    <dgm:cxn modelId="{49CD1898-EEAB-40F0-9C24-22AEBA497B0F}" srcId="{8634679E-7D6E-4CAA-AB44-E34355609AD8}" destId="{81996116-C5CD-49EA-A90A-1B71CADAC7F0}" srcOrd="2" destOrd="0" parTransId="{9E9E5B8F-601E-4D73-8B77-D7C35903E917}" sibTransId="{ADF57BE1-94D1-402A-B861-AEE015FC5D63}"/>
    <dgm:cxn modelId="{57D5129E-45E1-4112-81F5-3836101B120C}" type="presOf" srcId="{3E5C270E-4CA5-4A61-B60E-43F22C163748}" destId="{A1FCEBAE-F8A8-4AF4-9426-E90D46497C87}" srcOrd="0" destOrd="7" presId="urn:microsoft.com/office/officeart/2005/8/layout/chevron2"/>
    <dgm:cxn modelId="{029871A5-0AB1-4B76-B354-A656C7943721}" type="presOf" srcId="{1E496D33-FEAE-406F-826C-33990126528E}" destId="{99602DF8-8576-451D-AA76-F3335FCE4859}" srcOrd="0" destOrd="4" presId="urn:microsoft.com/office/officeart/2005/8/layout/chevron2"/>
    <dgm:cxn modelId="{AE0BA0AF-6442-4631-A68B-A6500FF20D9C}" type="presOf" srcId="{0CE56AB5-6B22-465A-AE28-C16414A6B333}" destId="{99602DF8-8576-451D-AA76-F3335FCE4859}" srcOrd="0" destOrd="1" presId="urn:microsoft.com/office/officeart/2005/8/layout/chevron2"/>
    <dgm:cxn modelId="{DF4611B9-DFD4-4171-AD83-FB82448E17A0}" type="presOf" srcId="{9B025A3A-1183-469E-8AEE-6A4A66E2E9AD}" destId="{99602DF8-8576-451D-AA76-F3335FCE4859}" srcOrd="0" destOrd="3" presId="urn:microsoft.com/office/officeart/2005/8/layout/chevron2"/>
    <dgm:cxn modelId="{2887F5B9-EA83-4487-ABD2-416288E146AD}" srcId="{81996116-C5CD-49EA-A90A-1B71CADAC7F0}" destId="{73AAD12E-B511-4896-84ED-FF12B7A9E2E7}" srcOrd="0" destOrd="0" parTransId="{B27EBA9F-6B18-4E20-8240-A97E61C744E5}" sibTransId="{065DE488-C893-4F58-869B-BE424B308650}"/>
    <dgm:cxn modelId="{1BECFEBB-45A0-4BBB-AC09-72E37EB5D4F6}" type="presOf" srcId="{1847C163-4E68-482B-A209-42D11EE02F12}" destId="{557DB94F-9539-4713-8C6C-07E475A4E5B4}" srcOrd="0" destOrd="0" presId="urn:microsoft.com/office/officeart/2005/8/layout/chevron2"/>
    <dgm:cxn modelId="{1018EBC5-D980-4640-AAEE-FB519D9EF878}" type="presOf" srcId="{8BDA94FE-BD77-48D9-A950-CFD084D2CF2B}" destId="{A1FCEBAE-F8A8-4AF4-9426-E90D46497C87}" srcOrd="0" destOrd="6" presId="urn:microsoft.com/office/officeart/2005/8/layout/chevron2"/>
    <dgm:cxn modelId="{D9A9F0C8-C496-43DC-9822-31FCDF40AAEE}" type="presOf" srcId="{D4DC0B88-0B2F-4A5A-97A9-B81FE41E6C1F}" destId="{99602DF8-8576-451D-AA76-F3335FCE4859}" srcOrd="0" destOrd="5" presId="urn:microsoft.com/office/officeart/2005/8/layout/chevron2"/>
    <dgm:cxn modelId="{008143CD-4F94-4BE9-8932-7150BB90D675}" srcId="{81996116-C5CD-49EA-A90A-1B71CADAC7F0}" destId="{67AAAC56-AEF3-40A6-8926-878FFB443785}" srcOrd="1" destOrd="0" parTransId="{F656F3A5-5AFC-45F3-A983-DF94631B9926}" sibTransId="{C6E3FDDA-26CB-4E89-B0C5-77F3F57257F9}"/>
    <dgm:cxn modelId="{12884CD0-D02F-4138-A7E2-85C860777433}" type="presOf" srcId="{DDB1A8E8-93A2-43F0-BB06-DF8B3B6680D5}" destId="{99602DF8-8576-451D-AA76-F3335FCE4859}" srcOrd="0" destOrd="0" presId="urn:microsoft.com/office/officeart/2005/8/layout/chevron2"/>
    <dgm:cxn modelId="{E6483BD8-F45E-4EC1-8FAC-00C27AE34E11}" srcId="{8634679E-7D6E-4CAA-AB44-E34355609AD8}" destId="{98056499-BEE3-4092-8221-2FFBD0A7DAED}" srcOrd="1" destOrd="0" parTransId="{51184807-15D0-4D1B-9EF9-A9B0A33FADDF}" sibTransId="{B2AED67F-7DB5-4C4B-BF87-C4517EDD0667}"/>
    <dgm:cxn modelId="{D1291BE5-FD2D-46DE-8E16-C7E1924C7F4E}" type="presOf" srcId="{1C7B031A-D6B6-40BE-AADB-79E6FD8A7777}" destId="{A1FCEBAE-F8A8-4AF4-9426-E90D46497C87}" srcOrd="0" destOrd="5" presId="urn:microsoft.com/office/officeart/2005/8/layout/chevron2"/>
    <dgm:cxn modelId="{0AE377ED-1DBB-481F-A44D-B4412B3C011F}" srcId="{81996116-C5CD-49EA-A90A-1B71CADAC7F0}" destId="{8D694A02-7988-45F4-B0D4-903E60E656AA}" srcOrd="2" destOrd="0" parTransId="{8167540F-1ED8-49AE-9A1A-485F5CC57B17}" sibTransId="{D077111B-FAC9-40D7-9E9C-6ADD073BAE2B}"/>
    <dgm:cxn modelId="{3C1982ED-0A86-4F85-B524-5F5225DCBDEF}" type="presOf" srcId="{98056499-BEE3-4092-8221-2FFBD0A7DAED}" destId="{72789F78-0F11-4029-80C9-4A10C9697D4D}" srcOrd="0" destOrd="0" presId="urn:microsoft.com/office/officeart/2005/8/layout/chevron2"/>
    <dgm:cxn modelId="{0F365BF1-F0B8-484E-8C6A-F3DAA533EC35}" srcId="{98056499-BEE3-4092-8221-2FFBD0A7DAED}" destId="{9B025A3A-1183-469E-8AEE-6A4A66E2E9AD}" srcOrd="3" destOrd="0" parTransId="{D0DCC744-73F9-43CC-B399-36F93A1179CA}" sibTransId="{7B1DEFF9-DCC9-44DA-A6A3-C3239E20E768}"/>
    <dgm:cxn modelId="{D1043AF6-335A-4CF7-A9F2-C43FD0C473C1}" type="presParOf" srcId="{B5568629-B257-4B4C-BFF5-D92A0A50EAD0}" destId="{541C7EB8-E118-4EB5-BB20-EF8764644F2C}" srcOrd="0" destOrd="0" presId="urn:microsoft.com/office/officeart/2005/8/layout/chevron2"/>
    <dgm:cxn modelId="{7AC7B9D4-0F4F-4E0B-BB3A-55A2F8B8A5B1}" type="presParOf" srcId="{541C7EB8-E118-4EB5-BB20-EF8764644F2C}" destId="{8B8CFF7C-B783-4CE5-9FEC-3988A60CC6EE}" srcOrd="0" destOrd="0" presId="urn:microsoft.com/office/officeart/2005/8/layout/chevron2"/>
    <dgm:cxn modelId="{56501502-64B6-4F65-B122-D895B112B09E}" type="presParOf" srcId="{541C7EB8-E118-4EB5-BB20-EF8764644F2C}" destId="{557DB94F-9539-4713-8C6C-07E475A4E5B4}" srcOrd="1" destOrd="0" presId="urn:microsoft.com/office/officeart/2005/8/layout/chevron2"/>
    <dgm:cxn modelId="{27EF4B93-76BC-45D4-BDCB-DC6F17F8654F}" type="presParOf" srcId="{B5568629-B257-4B4C-BFF5-D92A0A50EAD0}" destId="{06412AC5-99FB-4681-9886-278B8B6C197B}" srcOrd="1" destOrd="0" presId="urn:microsoft.com/office/officeart/2005/8/layout/chevron2"/>
    <dgm:cxn modelId="{3E06DFC8-5761-41F6-A27E-A117937266A2}" type="presParOf" srcId="{B5568629-B257-4B4C-BFF5-D92A0A50EAD0}" destId="{8607FE15-0A54-479B-AC78-88AAECD3C932}" srcOrd="2" destOrd="0" presId="urn:microsoft.com/office/officeart/2005/8/layout/chevron2"/>
    <dgm:cxn modelId="{9E8D2AAB-3F07-4166-B1AD-12C3DE0D168E}" type="presParOf" srcId="{8607FE15-0A54-479B-AC78-88AAECD3C932}" destId="{72789F78-0F11-4029-80C9-4A10C9697D4D}" srcOrd="0" destOrd="0" presId="urn:microsoft.com/office/officeart/2005/8/layout/chevron2"/>
    <dgm:cxn modelId="{88DD7615-6CBA-471D-82D7-60B2AAE657CC}" type="presParOf" srcId="{8607FE15-0A54-479B-AC78-88AAECD3C932}" destId="{99602DF8-8576-451D-AA76-F3335FCE4859}" srcOrd="1" destOrd="0" presId="urn:microsoft.com/office/officeart/2005/8/layout/chevron2"/>
    <dgm:cxn modelId="{901D9F80-74B2-44E6-9F4E-0008BCEEE0C6}" type="presParOf" srcId="{B5568629-B257-4B4C-BFF5-D92A0A50EAD0}" destId="{3FC5A497-7AF0-475F-A198-8639E04A9118}" srcOrd="3" destOrd="0" presId="urn:microsoft.com/office/officeart/2005/8/layout/chevron2"/>
    <dgm:cxn modelId="{54086AC5-D8FC-4346-B7A4-155033A48D80}" type="presParOf" srcId="{B5568629-B257-4B4C-BFF5-D92A0A50EAD0}" destId="{1F238EDA-A98E-40A5-A610-97BE562ED11B}" srcOrd="4" destOrd="0" presId="urn:microsoft.com/office/officeart/2005/8/layout/chevron2"/>
    <dgm:cxn modelId="{572EE604-0384-492B-8A98-F7DEF92F6928}" type="presParOf" srcId="{1F238EDA-A98E-40A5-A610-97BE562ED11B}" destId="{3C7233C3-CC9E-44E9-AD0E-6E9E7C07E448}" srcOrd="0" destOrd="0" presId="urn:microsoft.com/office/officeart/2005/8/layout/chevron2"/>
    <dgm:cxn modelId="{F852BA0C-88B3-4A07-B6A5-5104F5C173AD}" type="presParOf" srcId="{1F238EDA-A98E-40A5-A610-97BE562ED11B}" destId="{A1FCEBAE-F8A8-4AF4-9426-E90D46497C8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088014-B3FA-460A-850C-50BBB84270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B125C8E-9154-4FBF-99AF-7416F9476ACA}">
      <dgm:prSet/>
      <dgm:spPr/>
      <dgm:t>
        <a:bodyPr/>
        <a:lstStyle/>
        <a:p>
          <a:pPr rtl="0"/>
          <a:r>
            <a:rPr lang="en-US"/>
            <a:t>Compared topiramate vs amitriptyline vs placebo</a:t>
          </a:r>
        </a:p>
      </dgm:t>
    </dgm:pt>
    <dgm:pt modelId="{CE747400-603D-464D-B82D-F87FECC5D7AA}" type="parTrans" cxnId="{160BA432-726D-4BFD-9AE9-37BE3E3FED34}">
      <dgm:prSet/>
      <dgm:spPr/>
      <dgm:t>
        <a:bodyPr/>
        <a:lstStyle/>
        <a:p>
          <a:endParaRPr lang="en-US"/>
        </a:p>
      </dgm:t>
    </dgm:pt>
    <dgm:pt modelId="{32B733CC-8D46-4B3C-BD26-96264BE5A28E}" type="sibTrans" cxnId="{160BA432-726D-4BFD-9AE9-37BE3E3FED34}">
      <dgm:prSet/>
      <dgm:spPr/>
      <dgm:t>
        <a:bodyPr/>
        <a:lstStyle/>
        <a:p>
          <a:endParaRPr lang="en-US"/>
        </a:p>
      </dgm:t>
    </dgm:pt>
    <dgm:pt modelId="{F5027693-8F63-443B-B037-4766ECEC940E}">
      <dgm:prSet/>
      <dgm:spPr/>
      <dgm:t>
        <a:bodyPr/>
        <a:lstStyle/>
        <a:p>
          <a:pPr rtl="0"/>
          <a:r>
            <a:rPr lang="en-US"/>
            <a:t>Stopped early for futility</a:t>
          </a:r>
        </a:p>
      </dgm:t>
    </dgm:pt>
    <dgm:pt modelId="{BA93F84A-2D02-42C8-B8C0-C78002BD66D3}" type="parTrans" cxnId="{E53FAA8B-F43D-41DF-8EB2-2D5D0ACC2DBE}">
      <dgm:prSet/>
      <dgm:spPr/>
      <dgm:t>
        <a:bodyPr/>
        <a:lstStyle/>
        <a:p>
          <a:endParaRPr lang="en-US"/>
        </a:p>
      </dgm:t>
    </dgm:pt>
    <dgm:pt modelId="{A6B350AB-6E3C-4239-B9C6-C91BE504C78E}" type="sibTrans" cxnId="{E53FAA8B-F43D-41DF-8EB2-2D5D0ACC2DBE}">
      <dgm:prSet/>
      <dgm:spPr/>
      <dgm:t>
        <a:bodyPr/>
        <a:lstStyle/>
        <a:p>
          <a:endParaRPr lang="en-US"/>
        </a:p>
      </dgm:t>
    </dgm:pt>
    <dgm:pt modelId="{1C16768A-0673-460C-AC38-DF2B129E1939}">
      <dgm:prSet/>
      <dgm:spPr/>
      <dgm:t>
        <a:bodyPr/>
        <a:lstStyle/>
        <a:p>
          <a:pPr rtl="0"/>
          <a:r>
            <a:rPr lang="en-US"/>
            <a:t>Good news: kids got better!</a:t>
          </a:r>
        </a:p>
      </dgm:t>
    </dgm:pt>
    <dgm:pt modelId="{7B9BDE3B-FD93-4C00-91B8-EE2FE070D990}" type="parTrans" cxnId="{ECE661C3-5D24-45D6-B7D4-2CBABE3B0EF2}">
      <dgm:prSet/>
      <dgm:spPr/>
      <dgm:t>
        <a:bodyPr/>
        <a:lstStyle/>
        <a:p>
          <a:endParaRPr lang="en-US"/>
        </a:p>
      </dgm:t>
    </dgm:pt>
    <dgm:pt modelId="{0FA237C2-8A52-4DA8-BE22-B546A99A9254}" type="sibTrans" cxnId="{ECE661C3-5D24-45D6-B7D4-2CBABE3B0EF2}">
      <dgm:prSet/>
      <dgm:spPr/>
      <dgm:t>
        <a:bodyPr/>
        <a:lstStyle/>
        <a:p>
          <a:endParaRPr lang="en-US"/>
        </a:p>
      </dgm:t>
    </dgm:pt>
    <dgm:pt modelId="{93588796-7601-4176-931B-C9F27D715D57}">
      <dgm:prSet/>
      <dgm:spPr/>
      <dgm:t>
        <a:bodyPr/>
        <a:lstStyle/>
        <a:p>
          <a:pPr rtl="0"/>
          <a:r>
            <a:rPr lang="en-US"/>
            <a:t>In all three treatment arms, 60% of participants met primary end point of 50% or more reduction in headache frequency</a:t>
          </a:r>
        </a:p>
      </dgm:t>
    </dgm:pt>
    <dgm:pt modelId="{7D1AD204-FEA3-4429-8888-C7592DB4D0E0}" type="parTrans" cxnId="{EC5963B7-B4C6-4953-A0EC-2B563F6A3DB6}">
      <dgm:prSet/>
      <dgm:spPr/>
      <dgm:t>
        <a:bodyPr/>
        <a:lstStyle/>
        <a:p>
          <a:endParaRPr lang="en-US"/>
        </a:p>
      </dgm:t>
    </dgm:pt>
    <dgm:pt modelId="{D5BB4C44-7170-405C-AB0E-275FADB898B8}" type="sibTrans" cxnId="{EC5963B7-B4C6-4953-A0EC-2B563F6A3DB6}">
      <dgm:prSet/>
      <dgm:spPr/>
      <dgm:t>
        <a:bodyPr/>
        <a:lstStyle/>
        <a:p>
          <a:endParaRPr lang="en-US"/>
        </a:p>
      </dgm:t>
    </dgm:pt>
    <dgm:pt modelId="{AFBEA90D-6A9F-4A80-B850-35794E22EC80}">
      <dgm:prSet/>
      <dgm:spPr/>
      <dgm:t>
        <a:bodyPr/>
        <a:lstStyle/>
        <a:p>
          <a:pPr rtl="0"/>
          <a:r>
            <a:rPr lang="en-US"/>
            <a:t>Bad news: placebo won</a:t>
          </a:r>
        </a:p>
      </dgm:t>
    </dgm:pt>
    <dgm:pt modelId="{2204F729-6A7D-4FC8-B08C-E13F74EF4940}" type="parTrans" cxnId="{FC8B8A51-8ED9-4F66-B779-6914470B674B}">
      <dgm:prSet/>
      <dgm:spPr/>
      <dgm:t>
        <a:bodyPr/>
        <a:lstStyle/>
        <a:p>
          <a:endParaRPr lang="en-US"/>
        </a:p>
      </dgm:t>
    </dgm:pt>
    <dgm:pt modelId="{33CDF3FA-7D51-482C-A11A-0CE3D215C855}" type="sibTrans" cxnId="{FC8B8A51-8ED9-4F66-B779-6914470B674B}">
      <dgm:prSet/>
      <dgm:spPr/>
      <dgm:t>
        <a:bodyPr/>
        <a:lstStyle/>
        <a:p>
          <a:endParaRPr lang="en-US"/>
        </a:p>
      </dgm:t>
    </dgm:pt>
    <dgm:pt modelId="{A538D059-DBCE-4BE7-B78D-2F2D612FBE39}">
      <dgm:prSet/>
      <dgm:spPr/>
      <dgm:t>
        <a:bodyPr/>
        <a:lstStyle/>
        <a:p>
          <a:pPr rtl="0"/>
          <a:r>
            <a:rPr lang="en-US"/>
            <a:t>Treatment efficacy was comparable, but placebo had lower rate of adverse events</a:t>
          </a:r>
        </a:p>
      </dgm:t>
    </dgm:pt>
    <dgm:pt modelId="{24568327-79E2-4813-BDD6-4B346788F2D5}" type="parTrans" cxnId="{39A503F7-3C5B-483C-B45A-1DFECBD48BEF}">
      <dgm:prSet/>
      <dgm:spPr/>
      <dgm:t>
        <a:bodyPr/>
        <a:lstStyle/>
        <a:p>
          <a:endParaRPr lang="en-US"/>
        </a:p>
      </dgm:t>
    </dgm:pt>
    <dgm:pt modelId="{7F0BA703-59C8-4069-8ED4-3404557F56DA}" type="sibTrans" cxnId="{39A503F7-3C5B-483C-B45A-1DFECBD48BEF}">
      <dgm:prSet/>
      <dgm:spPr/>
      <dgm:t>
        <a:bodyPr/>
        <a:lstStyle/>
        <a:p>
          <a:endParaRPr lang="en-US"/>
        </a:p>
      </dgm:t>
    </dgm:pt>
    <dgm:pt modelId="{85E05EDF-43C6-48FA-8D69-6BD664609F36}">
      <dgm:prSet/>
      <dgm:spPr/>
      <dgm:t>
        <a:bodyPr/>
        <a:lstStyle/>
        <a:p>
          <a:pPr rtl="0"/>
          <a:r>
            <a:rPr lang="en-US"/>
            <a:t>Possible factors</a:t>
          </a:r>
        </a:p>
      </dgm:t>
    </dgm:pt>
    <dgm:pt modelId="{7199C550-7188-474F-BC8F-8D5D93AC4CE1}" type="parTrans" cxnId="{1F3364F0-826E-4D6B-A3B2-0B43188A1A68}">
      <dgm:prSet/>
      <dgm:spPr/>
      <dgm:t>
        <a:bodyPr/>
        <a:lstStyle/>
        <a:p>
          <a:endParaRPr lang="en-US"/>
        </a:p>
      </dgm:t>
    </dgm:pt>
    <dgm:pt modelId="{5AFC4174-CA4E-4A89-9CD2-6670AD7BC680}" type="sibTrans" cxnId="{1F3364F0-826E-4D6B-A3B2-0B43188A1A68}">
      <dgm:prSet/>
      <dgm:spPr/>
      <dgm:t>
        <a:bodyPr/>
        <a:lstStyle/>
        <a:p>
          <a:endParaRPr lang="en-US"/>
        </a:p>
      </dgm:t>
    </dgm:pt>
    <dgm:pt modelId="{3F11ACDF-CA11-435A-81C3-9D8CFE84157D}">
      <dgm:prSet/>
      <dgm:spPr/>
      <dgm:t>
        <a:bodyPr/>
        <a:lstStyle/>
        <a:p>
          <a:pPr rtl="0"/>
          <a:r>
            <a:rPr lang="en-US"/>
            <a:t>Lifestyle migraine management reinforced at monthly study visits</a:t>
          </a:r>
        </a:p>
      </dgm:t>
    </dgm:pt>
    <dgm:pt modelId="{FB4CA73A-182F-4974-B617-8B9071638D8D}" type="parTrans" cxnId="{6A86A2F4-C31C-4AAB-BE72-0A2BC007930B}">
      <dgm:prSet/>
      <dgm:spPr/>
      <dgm:t>
        <a:bodyPr/>
        <a:lstStyle/>
        <a:p>
          <a:endParaRPr lang="en-US"/>
        </a:p>
      </dgm:t>
    </dgm:pt>
    <dgm:pt modelId="{1DBBF344-9B27-4711-8433-54BDB7F1131E}" type="sibTrans" cxnId="{6A86A2F4-C31C-4AAB-BE72-0A2BC007930B}">
      <dgm:prSet/>
      <dgm:spPr/>
      <dgm:t>
        <a:bodyPr/>
        <a:lstStyle/>
        <a:p>
          <a:endParaRPr lang="en-US"/>
        </a:p>
      </dgm:t>
    </dgm:pt>
    <dgm:pt modelId="{16909971-9A7C-4A5A-A729-6AA4C07A12E2}">
      <dgm:prSet/>
      <dgm:spPr/>
      <dgm:t>
        <a:bodyPr/>
        <a:lstStyle/>
        <a:p>
          <a:pPr rtl="0"/>
          <a:r>
            <a:rPr lang="en-US"/>
            <a:t>Optimal acute therapy</a:t>
          </a:r>
        </a:p>
      </dgm:t>
    </dgm:pt>
    <dgm:pt modelId="{00106B32-67B9-4AFD-8D2F-F3BC8F08BD26}" type="parTrans" cxnId="{D8662061-531C-4CFB-9697-4435D033676F}">
      <dgm:prSet/>
      <dgm:spPr/>
      <dgm:t>
        <a:bodyPr/>
        <a:lstStyle/>
        <a:p>
          <a:endParaRPr lang="en-US"/>
        </a:p>
      </dgm:t>
    </dgm:pt>
    <dgm:pt modelId="{8DC160A6-A9CF-4A14-BDF2-D755D18CB6CC}" type="sibTrans" cxnId="{D8662061-531C-4CFB-9697-4435D033676F}">
      <dgm:prSet/>
      <dgm:spPr/>
      <dgm:t>
        <a:bodyPr/>
        <a:lstStyle/>
        <a:p>
          <a:endParaRPr lang="en-US"/>
        </a:p>
      </dgm:t>
    </dgm:pt>
    <dgm:pt modelId="{FDF9AC7E-F451-4FC0-85E8-7B7EF3236C96}">
      <dgm:prSet/>
      <dgm:spPr/>
      <dgm:t>
        <a:bodyPr/>
        <a:lstStyle/>
        <a:p>
          <a:pPr rtl="0"/>
          <a:r>
            <a:rPr lang="en-US"/>
            <a:t>However, these interventions alone were not enough to decrease headache frequency over 4-week baseline run-in period</a:t>
          </a:r>
        </a:p>
      </dgm:t>
    </dgm:pt>
    <dgm:pt modelId="{BE772AAB-42AD-4F7F-83AD-3C7F4504F3E0}" type="parTrans" cxnId="{5EC09119-F57E-4BF2-B3ED-FFDFC0232977}">
      <dgm:prSet/>
      <dgm:spPr/>
      <dgm:t>
        <a:bodyPr/>
        <a:lstStyle/>
        <a:p>
          <a:endParaRPr lang="en-US"/>
        </a:p>
      </dgm:t>
    </dgm:pt>
    <dgm:pt modelId="{D4E15193-C748-42F8-887B-CB312DC924A2}" type="sibTrans" cxnId="{5EC09119-F57E-4BF2-B3ED-FFDFC0232977}">
      <dgm:prSet/>
      <dgm:spPr/>
      <dgm:t>
        <a:bodyPr/>
        <a:lstStyle/>
        <a:p>
          <a:endParaRPr lang="en-US"/>
        </a:p>
      </dgm:t>
    </dgm:pt>
    <dgm:pt modelId="{BB9B5AA9-8C96-4BB9-8134-6C7CCD9EBEBC}">
      <dgm:prSet/>
      <dgm:spPr/>
      <dgm:t>
        <a:bodyPr/>
        <a:lstStyle/>
        <a:p>
          <a:pPr rtl="0"/>
          <a:r>
            <a:rPr lang="en-US"/>
            <a:t>Study was limited</a:t>
          </a:r>
        </a:p>
      </dgm:t>
    </dgm:pt>
    <dgm:pt modelId="{AFD67659-4F78-4621-A62B-7C1C383936B0}" type="parTrans" cxnId="{3980F184-74F1-4E60-B789-FE4CDAC573E9}">
      <dgm:prSet/>
      <dgm:spPr/>
      <dgm:t>
        <a:bodyPr/>
        <a:lstStyle/>
        <a:p>
          <a:endParaRPr lang="en-US"/>
        </a:p>
      </dgm:t>
    </dgm:pt>
    <dgm:pt modelId="{542E21FF-F892-4FA6-932F-89F5B8733B45}" type="sibTrans" cxnId="{3980F184-74F1-4E60-B789-FE4CDAC573E9}">
      <dgm:prSet/>
      <dgm:spPr/>
      <dgm:t>
        <a:bodyPr/>
        <a:lstStyle/>
        <a:p>
          <a:endParaRPr lang="en-US"/>
        </a:p>
      </dgm:t>
    </dgm:pt>
    <dgm:pt modelId="{CCC4B171-EABE-403E-BC3A-E2E871F3B244}">
      <dgm:prSet/>
      <dgm:spPr/>
      <dgm:t>
        <a:bodyPr/>
        <a:lstStyle/>
        <a:p>
          <a:pPr rtl="0"/>
          <a:r>
            <a:rPr lang="en-US"/>
            <a:t>Patients with the greatest need for effective migraine prevention (those with continuous headache, high levels of migraine-related disability, and/or MOH) were excluded </a:t>
          </a:r>
        </a:p>
      </dgm:t>
    </dgm:pt>
    <dgm:pt modelId="{30562AA3-C165-45AC-BDA9-FF4782F4D87E}" type="parTrans" cxnId="{91B490DB-F827-4DFE-BA6A-4BA583C64AA0}">
      <dgm:prSet/>
      <dgm:spPr/>
      <dgm:t>
        <a:bodyPr/>
        <a:lstStyle/>
        <a:p>
          <a:endParaRPr lang="en-US"/>
        </a:p>
      </dgm:t>
    </dgm:pt>
    <dgm:pt modelId="{FEDDB0C5-D3A3-4EE7-9E18-2C67CC32F0DE}" type="sibTrans" cxnId="{91B490DB-F827-4DFE-BA6A-4BA583C64AA0}">
      <dgm:prSet/>
      <dgm:spPr/>
      <dgm:t>
        <a:bodyPr/>
        <a:lstStyle/>
        <a:p>
          <a:endParaRPr lang="en-US"/>
        </a:p>
      </dgm:t>
    </dgm:pt>
    <dgm:pt modelId="{22F7CE0F-624C-40C1-A4DE-17EBD84BB085}">
      <dgm:prSet/>
      <dgm:spPr/>
      <dgm:t>
        <a:bodyPr/>
        <a:lstStyle/>
        <a:p>
          <a:pPr rtl="0"/>
          <a:r>
            <a:rPr lang="en-US"/>
            <a:t>40% did not show significant improvement</a:t>
          </a:r>
        </a:p>
      </dgm:t>
    </dgm:pt>
    <dgm:pt modelId="{AF1F6E7B-4B20-43A1-B5FE-A2FA73A671C5}" type="parTrans" cxnId="{F4937F5A-4E6A-4C21-AD3F-81E97162978A}">
      <dgm:prSet/>
      <dgm:spPr/>
      <dgm:t>
        <a:bodyPr/>
        <a:lstStyle/>
        <a:p>
          <a:endParaRPr lang="en-US"/>
        </a:p>
      </dgm:t>
    </dgm:pt>
    <dgm:pt modelId="{697D9EA7-9C83-42CF-9446-AD1BE93A5C59}" type="sibTrans" cxnId="{F4937F5A-4E6A-4C21-AD3F-81E97162978A}">
      <dgm:prSet/>
      <dgm:spPr/>
      <dgm:t>
        <a:bodyPr/>
        <a:lstStyle/>
        <a:p>
          <a:endParaRPr lang="en-US"/>
        </a:p>
      </dgm:t>
    </dgm:pt>
    <dgm:pt modelId="{DDFC9ED0-C6AE-4E44-89C9-68AD78A7166D}">
      <dgm:prSet/>
      <dgm:spPr/>
      <dgm:t>
        <a:bodyPr/>
        <a:lstStyle/>
        <a:p>
          <a:pPr rtl="0"/>
          <a:r>
            <a:rPr lang="en-US" dirty="0"/>
            <a:t>Take home point</a:t>
          </a:r>
        </a:p>
      </dgm:t>
    </dgm:pt>
    <dgm:pt modelId="{689882DE-5428-499D-8438-0A0F431BC6F3}" type="parTrans" cxnId="{65B0F973-AB1E-404E-A1DF-4C2C5A787A1C}">
      <dgm:prSet/>
      <dgm:spPr/>
      <dgm:t>
        <a:bodyPr/>
        <a:lstStyle/>
        <a:p>
          <a:endParaRPr lang="en-US"/>
        </a:p>
      </dgm:t>
    </dgm:pt>
    <dgm:pt modelId="{B6F5201E-C05B-4006-A004-7DC49BFCA341}" type="sibTrans" cxnId="{65B0F973-AB1E-404E-A1DF-4C2C5A787A1C}">
      <dgm:prSet/>
      <dgm:spPr/>
      <dgm:t>
        <a:bodyPr/>
        <a:lstStyle/>
        <a:p>
          <a:endParaRPr lang="en-US"/>
        </a:p>
      </dgm:t>
    </dgm:pt>
    <dgm:pt modelId="{55370887-C2F9-4D01-8F89-FEB76A9A6BA5}">
      <dgm:prSet/>
      <dgm:spPr/>
      <dgm:t>
        <a:bodyPr/>
        <a:lstStyle/>
        <a:p>
          <a:pPr rtl="0"/>
          <a:r>
            <a:rPr lang="en-US"/>
            <a:t>First-line pharmacological preventives should have a side effect comparable to placebo </a:t>
          </a:r>
        </a:p>
      </dgm:t>
    </dgm:pt>
    <dgm:pt modelId="{8D740C7D-CD88-4082-A42F-689EC54304A6}" type="parTrans" cxnId="{3DB53EB7-B496-4CF1-B21C-35C3E1C8CFC9}">
      <dgm:prSet/>
      <dgm:spPr/>
      <dgm:t>
        <a:bodyPr/>
        <a:lstStyle/>
        <a:p>
          <a:endParaRPr lang="en-US"/>
        </a:p>
      </dgm:t>
    </dgm:pt>
    <dgm:pt modelId="{4FFB6665-EF10-41B3-A57D-42A4BF8B9E79}" type="sibTrans" cxnId="{3DB53EB7-B496-4CF1-B21C-35C3E1C8CFC9}">
      <dgm:prSet/>
      <dgm:spPr/>
      <dgm:t>
        <a:bodyPr/>
        <a:lstStyle/>
        <a:p>
          <a:endParaRPr lang="en-US"/>
        </a:p>
      </dgm:t>
    </dgm:pt>
    <dgm:pt modelId="{0E90C817-53FA-4890-A46B-221D2782266D}" type="pres">
      <dgm:prSet presAssocID="{8C088014-B3FA-460A-850C-50BBB84270DF}" presName="Name0" presStyleCnt="0">
        <dgm:presLayoutVars>
          <dgm:dir/>
          <dgm:animLvl val="lvl"/>
          <dgm:resizeHandles val="exact"/>
        </dgm:presLayoutVars>
      </dgm:prSet>
      <dgm:spPr/>
    </dgm:pt>
    <dgm:pt modelId="{57C7BABC-0280-4FAD-B534-E1B147BD453C}" type="pres">
      <dgm:prSet presAssocID="{5B125C8E-9154-4FBF-99AF-7416F9476ACA}" presName="linNode" presStyleCnt="0"/>
      <dgm:spPr/>
    </dgm:pt>
    <dgm:pt modelId="{266751CD-AAC8-4D78-8ECE-31CBC42EEF34}" type="pres">
      <dgm:prSet presAssocID="{5B125C8E-9154-4FBF-99AF-7416F9476ACA}" presName="parentText" presStyleLbl="node1" presStyleIdx="0" presStyleCnt="6">
        <dgm:presLayoutVars>
          <dgm:chMax val="1"/>
          <dgm:bulletEnabled val="1"/>
        </dgm:presLayoutVars>
      </dgm:prSet>
      <dgm:spPr/>
    </dgm:pt>
    <dgm:pt modelId="{7DAD7785-5950-4B58-B7EC-EE7F7D1E117C}" type="pres">
      <dgm:prSet presAssocID="{5B125C8E-9154-4FBF-99AF-7416F9476ACA}" presName="descendantText" presStyleLbl="alignAccFollowNode1" presStyleIdx="0" presStyleCnt="6">
        <dgm:presLayoutVars>
          <dgm:bulletEnabled val="1"/>
        </dgm:presLayoutVars>
      </dgm:prSet>
      <dgm:spPr/>
    </dgm:pt>
    <dgm:pt modelId="{1A5D815F-4F29-45DB-A924-09C32F31357C}" type="pres">
      <dgm:prSet presAssocID="{32B733CC-8D46-4B3C-BD26-96264BE5A28E}" presName="sp" presStyleCnt="0"/>
      <dgm:spPr/>
    </dgm:pt>
    <dgm:pt modelId="{B5F6EDDB-CC56-4CB6-81AF-7CCE55B9249D}" type="pres">
      <dgm:prSet presAssocID="{1C16768A-0673-460C-AC38-DF2B129E1939}" presName="linNode" presStyleCnt="0"/>
      <dgm:spPr/>
    </dgm:pt>
    <dgm:pt modelId="{B8ECEB69-9F8A-4E19-B35D-4B9DD90FAC9A}" type="pres">
      <dgm:prSet presAssocID="{1C16768A-0673-460C-AC38-DF2B129E1939}" presName="parentText" presStyleLbl="node1" presStyleIdx="1" presStyleCnt="6">
        <dgm:presLayoutVars>
          <dgm:chMax val="1"/>
          <dgm:bulletEnabled val="1"/>
        </dgm:presLayoutVars>
      </dgm:prSet>
      <dgm:spPr/>
    </dgm:pt>
    <dgm:pt modelId="{942A0141-0201-4E47-BB36-1758FA711C07}" type="pres">
      <dgm:prSet presAssocID="{1C16768A-0673-460C-AC38-DF2B129E1939}" presName="descendantText" presStyleLbl="alignAccFollowNode1" presStyleIdx="1" presStyleCnt="6">
        <dgm:presLayoutVars>
          <dgm:bulletEnabled val="1"/>
        </dgm:presLayoutVars>
      </dgm:prSet>
      <dgm:spPr/>
    </dgm:pt>
    <dgm:pt modelId="{25EE6A39-AB65-45AA-A33D-76B64534A8C7}" type="pres">
      <dgm:prSet presAssocID="{0FA237C2-8A52-4DA8-BE22-B546A99A9254}" presName="sp" presStyleCnt="0"/>
      <dgm:spPr/>
    </dgm:pt>
    <dgm:pt modelId="{F1A78A5D-A77E-4A78-82C2-093A4BEA7804}" type="pres">
      <dgm:prSet presAssocID="{AFBEA90D-6A9F-4A80-B850-35794E22EC80}" presName="linNode" presStyleCnt="0"/>
      <dgm:spPr/>
    </dgm:pt>
    <dgm:pt modelId="{A6C56F25-D64A-445B-B91F-14779578ACA5}" type="pres">
      <dgm:prSet presAssocID="{AFBEA90D-6A9F-4A80-B850-35794E22EC80}" presName="parentText" presStyleLbl="node1" presStyleIdx="2" presStyleCnt="6">
        <dgm:presLayoutVars>
          <dgm:chMax val="1"/>
          <dgm:bulletEnabled val="1"/>
        </dgm:presLayoutVars>
      </dgm:prSet>
      <dgm:spPr/>
    </dgm:pt>
    <dgm:pt modelId="{4D55AA95-E48E-435D-A642-9355AD24EB85}" type="pres">
      <dgm:prSet presAssocID="{AFBEA90D-6A9F-4A80-B850-35794E22EC80}" presName="descendantText" presStyleLbl="alignAccFollowNode1" presStyleIdx="2" presStyleCnt="6">
        <dgm:presLayoutVars>
          <dgm:bulletEnabled val="1"/>
        </dgm:presLayoutVars>
      </dgm:prSet>
      <dgm:spPr/>
    </dgm:pt>
    <dgm:pt modelId="{940AE7EA-55F6-48BF-84DA-F761018716F6}" type="pres">
      <dgm:prSet presAssocID="{33CDF3FA-7D51-482C-A11A-0CE3D215C855}" presName="sp" presStyleCnt="0"/>
      <dgm:spPr/>
    </dgm:pt>
    <dgm:pt modelId="{6E76BB55-DE6D-4D06-AFBC-1CF7E06C4943}" type="pres">
      <dgm:prSet presAssocID="{85E05EDF-43C6-48FA-8D69-6BD664609F36}" presName="linNode" presStyleCnt="0"/>
      <dgm:spPr/>
    </dgm:pt>
    <dgm:pt modelId="{068047C2-FF25-41B0-AF9D-07B3BDF11290}" type="pres">
      <dgm:prSet presAssocID="{85E05EDF-43C6-48FA-8D69-6BD664609F36}" presName="parentText" presStyleLbl="node1" presStyleIdx="3" presStyleCnt="6">
        <dgm:presLayoutVars>
          <dgm:chMax val="1"/>
          <dgm:bulletEnabled val="1"/>
        </dgm:presLayoutVars>
      </dgm:prSet>
      <dgm:spPr/>
    </dgm:pt>
    <dgm:pt modelId="{42B90340-0BEB-4014-8103-A67C914FD346}" type="pres">
      <dgm:prSet presAssocID="{85E05EDF-43C6-48FA-8D69-6BD664609F36}" presName="descendantText" presStyleLbl="alignAccFollowNode1" presStyleIdx="3" presStyleCnt="6">
        <dgm:presLayoutVars>
          <dgm:bulletEnabled val="1"/>
        </dgm:presLayoutVars>
      </dgm:prSet>
      <dgm:spPr/>
    </dgm:pt>
    <dgm:pt modelId="{999AE27F-761E-4579-AB27-0225EF2D0C07}" type="pres">
      <dgm:prSet presAssocID="{5AFC4174-CA4E-4A89-9CD2-6670AD7BC680}" presName="sp" presStyleCnt="0"/>
      <dgm:spPr/>
    </dgm:pt>
    <dgm:pt modelId="{A26EDE8D-2166-448B-A901-0155BDE6D185}" type="pres">
      <dgm:prSet presAssocID="{BB9B5AA9-8C96-4BB9-8134-6C7CCD9EBEBC}" presName="linNode" presStyleCnt="0"/>
      <dgm:spPr/>
    </dgm:pt>
    <dgm:pt modelId="{8A417019-7957-40C4-812F-7BC2395D9724}" type="pres">
      <dgm:prSet presAssocID="{BB9B5AA9-8C96-4BB9-8134-6C7CCD9EBEBC}" presName="parentText" presStyleLbl="node1" presStyleIdx="4" presStyleCnt="6">
        <dgm:presLayoutVars>
          <dgm:chMax val="1"/>
          <dgm:bulletEnabled val="1"/>
        </dgm:presLayoutVars>
      </dgm:prSet>
      <dgm:spPr/>
    </dgm:pt>
    <dgm:pt modelId="{AEA19DA8-EE80-4F5D-9249-DDB006A62C28}" type="pres">
      <dgm:prSet presAssocID="{BB9B5AA9-8C96-4BB9-8134-6C7CCD9EBEBC}" presName="descendantText" presStyleLbl="alignAccFollowNode1" presStyleIdx="4" presStyleCnt="6">
        <dgm:presLayoutVars>
          <dgm:bulletEnabled val="1"/>
        </dgm:presLayoutVars>
      </dgm:prSet>
      <dgm:spPr/>
    </dgm:pt>
    <dgm:pt modelId="{5F21883A-34EB-450E-83BF-A1CA6A6C3BBD}" type="pres">
      <dgm:prSet presAssocID="{542E21FF-F892-4FA6-932F-89F5B8733B45}" presName="sp" presStyleCnt="0"/>
      <dgm:spPr/>
    </dgm:pt>
    <dgm:pt modelId="{CC392B49-94C6-4C12-B6CD-8E1BE67E4C7D}" type="pres">
      <dgm:prSet presAssocID="{DDFC9ED0-C6AE-4E44-89C9-68AD78A7166D}" presName="linNode" presStyleCnt="0"/>
      <dgm:spPr/>
    </dgm:pt>
    <dgm:pt modelId="{C3ADD287-8F84-4DBC-ABA9-AF69030685F4}" type="pres">
      <dgm:prSet presAssocID="{DDFC9ED0-C6AE-4E44-89C9-68AD78A7166D}" presName="parentText" presStyleLbl="node1" presStyleIdx="5" presStyleCnt="6">
        <dgm:presLayoutVars>
          <dgm:chMax val="1"/>
          <dgm:bulletEnabled val="1"/>
        </dgm:presLayoutVars>
      </dgm:prSet>
      <dgm:spPr/>
    </dgm:pt>
    <dgm:pt modelId="{4603542C-1BCB-4ECC-8CB7-16B462D4EC0D}" type="pres">
      <dgm:prSet presAssocID="{DDFC9ED0-C6AE-4E44-89C9-68AD78A7166D}" presName="descendantText" presStyleLbl="alignAccFollowNode1" presStyleIdx="5" presStyleCnt="6">
        <dgm:presLayoutVars>
          <dgm:bulletEnabled val="1"/>
        </dgm:presLayoutVars>
      </dgm:prSet>
      <dgm:spPr/>
    </dgm:pt>
  </dgm:ptLst>
  <dgm:cxnLst>
    <dgm:cxn modelId="{6FDD2005-0422-422A-99F0-75CCEB79939F}" type="presOf" srcId="{FDF9AC7E-F451-4FC0-85E8-7B7EF3236C96}" destId="{42B90340-0BEB-4014-8103-A67C914FD346}" srcOrd="0" destOrd="2" presId="urn:microsoft.com/office/officeart/2005/8/layout/vList5"/>
    <dgm:cxn modelId="{5EC09119-F57E-4BF2-B3ED-FFDFC0232977}" srcId="{85E05EDF-43C6-48FA-8D69-6BD664609F36}" destId="{FDF9AC7E-F451-4FC0-85E8-7B7EF3236C96}" srcOrd="2" destOrd="0" parTransId="{BE772AAB-42AD-4F7F-83AD-3C7F4504F3E0}" sibTransId="{D4E15193-C748-42F8-887B-CB312DC924A2}"/>
    <dgm:cxn modelId="{05D7F319-EE40-47A0-A151-5B7D611DCDBD}" type="presOf" srcId="{85E05EDF-43C6-48FA-8D69-6BD664609F36}" destId="{068047C2-FF25-41B0-AF9D-07B3BDF11290}" srcOrd="0" destOrd="0" presId="urn:microsoft.com/office/officeart/2005/8/layout/vList5"/>
    <dgm:cxn modelId="{B6F4B31F-B64F-4555-AD6A-57CFC4DB64A9}" type="presOf" srcId="{16909971-9A7C-4A5A-A729-6AA4C07A12E2}" destId="{42B90340-0BEB-4014-8103-A67C914FD346}" srcOrd="0" destOrd="1" presId="urn:microsoft.com/office/officeart/2005/8/layout/vList5"/>
    <dgm:cxn modelId="{BEE08A25-B9D3-482E-AF1D-BC2F487C7639}" type="presOf" srcId="{1C16768A-0673-460C-AC38-DF2B129E1939}" destId="{B8ECEB69-9F8A-4E19-B35D-4B9DD90FAC9A}" srcOrd="0" destOrd="0" presId="urn:microsoft.com/office/officeart/2005/8/layout/vList5"/>
    <dgm:cxn modelId="{D27F6328-F637-435F-B9F2-B2D8D8E18C0E}" type="presOf" srcId="{AFBEA90D-6A9F-4A80-B850-35794E22EC80}" destId="{A6C56F25-D64A-445B-B91F-14779578ACA5}" srcOrd="0" destOrd="0" presId="urn:microsoft.com/office/officeart/2005/8/layout/vList5"/>
    <dgm:cxn modelId="{160BA432-726D-4BFD-9AE9-37BE3E3FED34}" srcId="{8C088014-B3FA-460A-850C-50BBB84270DF}" destId="{5B125C8E-9154-4FBF-99AF-7416F9476ACA}" srcOrd="0" destOrd="0" parTransId="{CE747400-603D-464D-B82D-F87FECC5D7AA}" sibTransId="{32B733CC-8D46-4B3C-BD26-96264BE5A28E}"/>
    <dgm:cxn modelId="{6731C938-E58B-434F-BE6A-5D4F3283C728}" type="presOf" srcId="{8C088014-B3FA-460A-850C-50BBB84270DF}" destId="{0E90C817-53FA-4890-A46B-221D2782266D}" srcOrd="0" destOrd="0" presId="urn:microsoft.com/office/officeart/2005/8/layout/vList5"/>
    <dgm:cxn modelId="{D8662061-531C-4CFB-9697-4435D033676F}" srcId="{85E05EDF-43C6-48FA-8D69-6BD664609F36}" destId="{16909971-9A7C-4A5A-A729-6AA4C07A12E2}" srcOrd="1" destOrd="0" parTransId="{00106B32-67B9-4AFD-8D2F-F3BC8F08BD26}" sibTransId="{8DC160A6-A9CF-4A14-BDF2-D755D18CB6CC}"/>
    <dgm:cxn modelId="{B634764A-2FA7-4892-8723-B86A9006AD18}" type="presOf" srcId="{5B125C8E-9154-4FBF-99AF-7416F9476ACA}" destId="{266751CD-AAC8-4D78-8ECE-31CBC42EEF34}" srcOrd="0" destOrd="0" presId="urn:microsoft.com/office/officeart/2005/8/layout/vList5"/>
    <dgm:cxn modelId="{4648C54D-5AC6-40F2-9E4A-FF8B30474EE6}" type="presOf" srcId="{55370887-C2F9-4D01-8F89-FEB76A9A6BA5}" destId="{4603542C-1BCB-4ECC-8CB7-16B462D4EC0D}" srcOrd="0" destOrd="0" presId="urn:microsoft.com/office/officeart/2005/8/layout/vList5"/>
    <dgm:cxn modelId="{219D9F6E-3C00-4009-ACF7-CF3DB4EB0817}" type="presOf" srcId="{22F7CE0F-624C-40C1-A4DE-17EBD84BB085}" destId="{AEA19DA8-EE80-4F5D-9249-DDB006A62C28}" srcOrd="0" destOrd="1" presId="urn:microsoft.com/office/officeart/2005/8/layout/vList5"/>
    <dgm:cxn modelId="{FC8B8A51-8ED9-4F66-B779-6914470B674B}" srcId="{8C088014-B3FA-460A-850C-50BBB84270DF}" destId="{AFBEA90D-6A9F-4A80-B850-35794E22EC80}" srcOrd="2" destOrd="0" parTransId="{2204F729-6A7D-4FC8-B08C-E13F74EF4940}" sibTransId="{33CDF3FA-7D51-482C-A11A-0CE3D215C855}"/>
    <dgm:cxn modelId="{65B0F973-AB1E-404E-A1DF-4C2C5A787A1C}" srcId="{8C088014-B3FA-460A-850C-50BBB84270DF}" destId="{DDFC9ED0-C6AE-4E44-89C9-68AD78A7166D}" srcOrd="5" destOrd="0" parTransId="{689882DE-5428-499D-8438-0A0F431BC6F3}" sibTransId="{B6F5201E-C05B-4006-A004-7DC49BFCA341}"/>
    <dgm:cxn modelId="{32B46D59-E71D-4DF8-B55D-C59804A1556C}" type="presOf" srcId="{CCC4B171-EABE-403E-BC3A-E2E871F3B244}" destId="{AEA19DA8-EE80-4F5D-9249-DDB006A62C28}" srcOrd="0" destOrd="0" presId="urn:microsoft.com/office/officeart/2005/8/layout/vList5"/>
    <dgm:cxn modelId="{F4937F5A-4E6A-4C21-AD3F-81E97162978A}" srcId="{BB9B5AA9-8C96-4BB9-8134-6C7CCD9EBEBC}" destId="{22F7CE0F-624C-40C1-A4DE-17EBD84BB085}" srcOrd="1" destOrd="0" parTransId="{AF1F6E7B-4B20-43A1-B5FE-A2FA73A671C5}" sibTransId="{697D9EA7-9C83-42CF-9446-AD1BE93A5C59}"/>
    <dgm:cxn modelId="{3980F184-74F1-4E60-B789-FE4CDAC573E9}" srcId="{8C088014-B3FA-460A-850C-50BBB84270DF}" destId="{BB9B5AA9-8C96-4BB9-8134-6C7CCD9EBEBC}" srcOrd="4" destOrd="0" parTransId="{AFD67659-4F78-4621-A62B-7C1C383936B0}" sibTransId="{542E21FF-F892-4FA6-932F-89F5B8733B45}"/>
    <dgm:cxn modelId="{E53FAA8B-F43D-41DF-8EB2-2D5D0ACC2DBE}" srcId="{5B125C8E-9154-4FBF-99AF-7416F9476ACA}" destId="{F5027693-8F63-443B-B037-4766ECEC940E}" srcOrd="0" destOrd="0" parTransId="{BA93F84A-2D02-42C8-B8C0-C78002BD66D3}" sibTransId="{A6B350AB-6E3C-4239-B9C6-C91BE504C78E}"/>
    <dgm:cxn modelId="{87EF95A7-0934-4808-8802-95F03C631964}" type="presOf" srcId="{DDFC9ED0-C6AE-4E44-89C9-68AD78A7166D}" destId="{C3ADD287-8F84-4DBC-ABA9-AF69030685F4}" srcOrd="0" destOrd="0" presId="urn:microsoft.com/office/officeart/2005/8/layout/vList5"/>
    <dgm:cxn modelId="{3DB53EB7-B496-4CF1-B21C-35C3E1C8CFC9}" srcId="{DDFC9ED0-C6AE-4E44-89C9-68AD78A7166D}" destId="{55370887-C2F9-4D01-8F89-FEB76A9A6BA5}" srcOrd="0" destOrd="0" parTransId="{8D740C7D-CD88-4082-A42F-689EC54304A6}" sibTransId="{4FFB6665-EF10-41B3-A57D-42A4BF8B9E79}"/>
    <dgm:cxn modelId="{EC5963B7-B4C6-4953-A0EC-2B563F6A3DB6}" srcId="{1C16768A-0673-460C-AC38-DF2B129E1939}" destId="{93588796-7601-4176-931B-C9F27D715D57}" srcOrd="0" destOrd="0" parTransId="{7D1AD204-FEA3-4429-8888-C7592DB4D0E0}" sibTransId="{D5BB4C44-7170-405C-AB0E-275FADB898B8}"/>
    <dgm:cxn modelId="{3DBBB1BB-E6E5-4726-8FD4-43BA78062BF2}" type="presOf" srcId="{A538D059-DBCE-4BE7-B78D-2F2D612FBE39}" destId="{4D55AA95-E48E-435D-A642-9355AD24EB85}" srcOrd="0" destOrd="0" presId="urn:microsoft.com/office/officeart/2005/8/layout/vList5"/>
    <dgm:cxn modelId="{ECE661C3-5D24-45D6-B7D4-2CBABE3B0EF2}" srcId="{8C088014-B3FA-460A-850C-50BBB84270DF}" destId="{1C16768A-0673-460C-AC38-DF2B129E1939}" srcOrd="1" destOrd="0" parTransId="{7B9BDE3B-FD93-4C00-91B8-EE2FE070D990}" sibTransId="{0FA237C2-8A52-4DA8-BE22-B546A99A9254}"/>
    <dgm:cxn modelId="{332B53C5-7CC0-4671-AFE9-2D410690C460}" type="presOf" srcId="{3F11ACDF-CA11-435A-81C3-9D8CFE84157D}" destId="{42B90340-0BEB-4014-8103-A67C914FD346}" srcOrd="0" destOrd="0" presId="urn:microsoft.com/office/officeart/2005/8/layout/vList5"/>
    <dgm:cxn modelId="{34C31FC9-E31F-46C0-AB4D-B79ACE816760}" type="presOf" srcId="{F5027693-8F63-443B-B037-4766ECEC940E}" destId="{7DAD7785-5950-4B58-B7EC-EE7F7D1E117C}" srcOrd="0" destOrd="0" presId="urn:microsoft.com/office/officeart/2005/8/layout/vList5"/>
    <dgm:cxn modelId="{91B490DB-F827-4DFE-BA6A-4BA583C64AA0}" srcId="{BB9B5AA9-8C96-4BB9-8134-6C7CCD9EBEBC}" destId="{CCC4B171-EABE-403E-BC3A-E2E871F3B244}" srcOrd="0" destOrd="0" parTransId="{30562AA3-C165-45AC-BDA9-FF4782F4D87E}" sibTransId="{FEDDB0C5-D3A3-4EE7-9E18-2C67CC32F0DE}"/>
    <dgm:cxn modelId="{3C55DCDE-42F9-420A-AC92-F6D4CAA7BF05}" type="presOf" srcId="{BB9B5AA9-8C96-4BB9-8134-6C7CCD9EBEBC}" destId="{8A417019-7957-40C4-812F-7BC2395D9724}" srcOrd="0" destOrd="0" presId="urn:microsoft.com/office/officeart/2005/8/layout/vList5"/>
    <dgm:cxn modelId="{B0B695E9-5974-4668-9B35-9E5F602EB41F}" type="presOf" srcId="{93588796-7601-4176-931B-C9F27D715D57}" destId="{942A0141-0201-4E47-BB36-1758FA711C07}" srcOrd="0" destOrd="0" presId="urn:microsoft.com/office/officeart/2005/8/layout/vList5"/>
    <dgm:cxn modelId="{1F3364F0-826E-4D6B-A3B2-0B43188A1A68}" srcId="{8C088014-B3FA-460A-850C-50BBB84270DF}" destId="{85E05EDF-43C6-48FA-8D69-6BD664609F36}" srcOrd="3" destOrd="0" parTransId="{7199C550-7188-474F-BC8F-8D5D93AC4CE1}" sibTransId="{5AFC4174-CA4E-4A89-9CD2-6670AD7BC680}"/>
    <dgm:cxn modelId="{6A86A2F4-C31C-4AAB-BE72-0A2BC007930B}" srcId="{85E05EDF-43C6-48FA-8D69-6BD664609F36}" destId="{3F11ACDF-CA11-435A-81C3-9D8CFE84157D}" srcOrd="0" destOrd="0" parTransId="{FB4CA73A-182F-4974-B617-8B9071638D8D}" sibTransId="{1DBBF344-9B27-4711-8433-54BDB7F1131E}"/>
    <dgm:cxn modelId="{39A503F7-3C5B-483C-B45A-1DFECBD48BEF}" srcId="{AFBEA90D-6A9F-4A80-B850-35794E22EC80}" destId="{A538D059-DBCE-4BE7-B78D-2F2D612FBE39}" srcOrd="0" destOrd="0" parTransId="{24568327-79E2-4813-BDD6-4B346788F2D5}" sibTransId="{7F0BA703-59C8-4069-8ED4-3404557F56DA}"/>
    <dgm:cxn modelId="{0FE074BC-816C-4808-B296-7DFDFFE5EB84}" type="presParOf" srcId="{0E90C817-53FA-4890-A46B-221D2782266D}" destId="{57C7BABC-0280-4FAD-B534-E1B147BD453C}" srcOrd="0" destOrd="0" presId="urn:microsoft.com/office/officeart/2005/8/layout/vList5"/>
    <dgm:cxn modelId="{26F60E0B-EDF3-4BFF-88BD-9BB6A036A577}" type="presParOf" srcId="{57C7BABC-0280-4FAD-B534-E1B147BD453C}" destId="{266751CD-AAC8-4D78-8ECE-31CBC42EEF34}" srcOrd="0" destOrd="0" presId="urn:microsoft.com/office/officeart/2005/8/layout/vList5"/>
    <dgm:cxn modelId="{42BDD8FB-0719-4172-87BC-40924B3F4EC7}" type="presParOf" srcId="{57C7BABC-0280-4FAD-B534-E1B147BD453C}" destId="{7DAD7785-5950-4B58-B7EC-EE7F7D1E117C}" srcOrd="1" destOrd="0" presId="urn:microsoft.com/office/officeart/2005/8/layout/vList5"/>
    <dgm:cxn modelId="{400F74B7-20FF-48FB-AEF8-2A359EEDC2C8}" type="presParOf" srcId="{0E90C817-53FA-4890-A46B-221D2782266D}" destId="{1A5D815F-4F29-45DB-A924-09C32F31357C}" srcOrd="1" destOrd="0" presId="urn:microsoft.com/office/officeart/2005/8/layout/vList5"/>
    <dgm:cxn modelId="{06B55912-86E3-41F7-A776-76DC6CE44D8B}" type="presParOf" srcId="{0E90C817-53FA-4890-A46B-221D2782266D}" destId="{B5F6EDDB-CC56-4CB6-81AF-7CCE55B9249D}" srcOrd="2" destOrd="0" presId="urn:microsoft.com/office/officeart/2005/8/layout/vList5"/>
    <dgm:cxn modelId="{110E57CE-A76F-43C2-89AB-1D6D59248405}" type="presParOf" srcId="{B5F6EDDB-CC56-4CB6-81AF-7CCE55B9249D}" destId="{B8ECEB69-9F8A-4E19-B35D-4B9DD90FAC9A}" srcOrd="0" destOrd="0" presId="urn:microsoft.com/office/officeart/2005/8/layout/vList5"/>
    <dgm:cxn modelId="{F485E309-48E2-4292-A4BF-1565EAC927A6}" type="presParOf" srcId="{B5F6EDDB-CC56-4CB6-81AF-7CCE55B9249D}" destId="{942A0141-0201-4E47-BB36-1758FA711C07}" srcOrd="1" destOrd="0" presId="urn:microsoft.com/office/officeart/2005/8/layout/vList5"/>
    <dgm:cxn modelId="{5D6A17FE-0C77-4125-BDDF-36838FA49A6C}" type="presParOf" srcId="{0E90C817-53FA-4890-A46B-221D2782266D}" destId="{25EE6A39-AB65-45AA-A33D-76B64534A8C7}" srcOrd="3" destOrd="0" presId="urn:microsoft.com/office/officeart/2005/8/layout/vList5"/>
    <dgm:cxn modelId="{FFD43EC3-F285-4A40-A359-F54710420C10}" type="presParOf" srcId="{0E90C817-53FA-4890-A46B-221D2782266D}" destId="{F1A78A5D-A77E-4A78-82C2-093A4BEA7804}" srcOrd="4" destOrd="0" presId="urn:microsoft.com/office/officeart/2005/8/layout/vList5"/>
    <dgm:cxn modelId="{E3525D6B-B276-4D95-8155-36F7DF0E5C50}" type="presParOf" srcId="{F1A78A5D-A77E-4A78-82C2-093A4BEA7804}" destId="{A6C56F25-D64A-445B-B91F-14779578ACA5}" srcOrd="0" destOrd="0" presId="urn:microsoft.com/office/officeart/2005/8/layout/vList5"/>
    <dgm:cxn modelId="{C31B3F49-EDD0-44E9-A1BC-EB3BD6D2C472}" type="presParOf" srcId="{F1A78A5D-A77E-4A78-82C2-093A4BEA7804}" destId="{4D55AA95-E48E-435D-A642-9355AD24EB85}" srcOrd="1" destOrd="0" presId="urn:microsoft.com/office/officeart/2005/8/layout/vList5"/>
    <dgm:cxn modelId="{D1D08C6A-16FB-4834-AFE7-070DAEC6BDF5}" type="presParOf" srcId="{0E90C817-53FA-4890-A46B-221D2782266D}" destId="{940AE7EA-55F6-48BF-84DA-F761018716F6}" srcOrd="5" destOrd="0" presId="urn:microsoft.com/office/officeart/2005/8/layout/vList5"/>
    <dgm:cxn modelId="{2629611C-058D-4A02-A6FC-8FF8A162456B}" type="presParOf" srcId="{0E90C817-53FA-4890-A46B-221D2782266D}" destId="{6E76BB55-DE6D-4D06-AFBC-1CF7E06C4943}" srcOrd="6" destOrd="0" presId="urn:microsoft.com/office/officeart/2005/8/layout/vList5"/>
    <dgm:cxn modelId="{A24415C4-3319-4904-AE20-FD7230370E7C}" type="presParOf" srcId="{6E76BB55-DE6D-4D06-AFBC-1CF7E06C4943}" destId="{068047C2-FF25-41B0-AF9D-07B3BDF11290}" srcOrd="0" destOrd="0" presId="urn:microsoft.com/office/officeart/2005/8/layout/vList5"/>
    <dgm:cxn modelId="{93873DD6-30DB-4D40-BD3D-06BB268ED2EF}" type="presParOf" srcId="{6E76BB55-DE6D-4D06-AFBC-1CF7E06C4943}" destId="{42B90340-0BEB-4014-8103-A67C914FD346}" srcOrd="1" destOrd="0" presId="urn:microsoft.com/office/officeart/2005/8/layout/vList5"/>
    <dgm:cxn modelId="{9D75861F-7E65-4F60-9AD7-757A19FA30B8}" type="presParOf" srcId="{0E90C817-53FA-4890-A46B-221D2782266D}" destId="{999AE27F-761E-4579-AB27-0225EF2D0C07}" srcOrd="7" destOrd="0" presId="urn:microsoft.com/office/officeart/2005/8/layout/vList5"/>
    <dgm:cxn modelId="{85ABF1C9-3EDA-4A1D-B0D7-2BD16CB235B2}" type="presParOf" srcId="{0E90C817-53FA-4890-A46B-221D2782266D}" destId="{A26EDE8D-2166-448B-A901-0155BDE6D185}" srcOrd="8" destOrd="0" presId="urn:microsoft.com/office/officeart/2005/8/layout/vList5"/>
    <dgm:cxn modelId="{5E57A524-DFEC-4045-ACC8-74E2B9B7361D}" type="presParOf" srcId="{A26EDE8D-2166-448B-A901-0155BDE6D185}" destId="{8A417019-7957-40C4-812F-7BC2395D9724}" srcOrd="0" destOrd="0" presId="urn:microsoft.com/office/officeart/2005/8/layout/vList5"/>
    <dgm:cxn modelId="{A36218E1-349C-485E-B6B1-780C3B003B5B}" type="presParOf" srcId="{A26EDE8D-2166-448B-A901-0155BDE6D185}" destId="{AEA19DA8-EE80-4F5D-9249-DDB006A62C28}" srcOrd="1" destOrd="0" presId="urn:microsoft.com/office/officeart/2005/8/layout/vList5"/>
    <dgm:cxn modelId="{53978ADE-C355-474F-A697-F0518DA6980F}" type="presParOf" srcId="{0E90C817-53FA-4890-A46B-221D2782266D}" destId="{5F21883A-34EB-450E-83BF-A1CA6A6C3BBD}" srcOrd="9" destOrd="0" presId="urn:microsoft.com/office/officeart/2005/8/layout/vList5"/>
    <dgm:cxn modelId="{14AD93E9-2AB4-463B-B78D-3881E56815BE}" type="presParOf" srcId="{0E90C817-53FA-4890-A46B-221D2782266D}" destId="{CC392B49-94C6-4C12-B6CD-8E1BE67E4C7D}" srcOrd="10" destOrd="0" presId="urn:microsoft.com/office/officeart/2005/8/layout/vList5"/>
    <dgm:cxn modelId="{0961B294-6C89-426C-BDF5-7DF6E4CB6FFF}" type="presParOf" srcId="{CC392B49-94C6-4C12-B6CD-8E1BE67E4C7D}" destId="{C3ADD287-8F84-4DBC-ABA9-AF69030685F4}" srcOrd="0" destOrd="0" presId="urn:microsoft.com/office/officeart/2005/8/layout/vList5"/>
    <dgm:cxn modelId="{60500B52-A3A6-4E2F-8273-A385DCABB288}" type="presParOf" srcId="{CC392B49-94C6-4C12-B6CD-8E1BE67E4C7D}" destId="{4603542C-1BCB-4ECC-8CB7-16B462D4EC0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D8651CC-FD19-47EC-A513-64CFF3D545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489B66-C66F-4E68-A9DA-73C8E3C5BCE2}">
      <dgm:prSet/>
      <dgm:spPr/>
      <dgm:t>
        <a:bodyPr/>
        <a:lstStyle/>
        <a:p>
          <a:pPr rtl="0"/>
          <a:r>
            <a:rPr lang="en-US" dirty="0"/>
            <a:t>Remote electrical neuromodulation (REN) device</a:t>
          </a:r>
        </a:p>
      </dgm:t>
    </dgm:pt>
    <dgm:pt modelId="{94232DFD-A753-4EEB-BE85-F057D5B22DC8}" type="parTrans" cxnId="{AE5F3981-2A3B-41E2-8AD6-810283E1E85E}">
      <dgm:prSet/>
      <dgm:spPr/>
      <dgm:t>
        <a:bodyPr/>
        <a:lstStyle/>
        <a:p>
          <a:endParaRPr lang="en-US"/>
        </a:p>
      </dgm:t>
    </dgm:pt>
    <dgm:pt modelId="{E2FE554E-676E-4218-903B-F55294FEE747}" type="sibTrans" cxnId="{AE5F3981-2A3B-41E2-8AD6-810283E1E85E}">
      <dgm:prSet/>
      <dgm:spPr/>
      <dgm:t>
        <a:bodyPr/>
        <a:lstStyle/>
        <a:p>
          <a:endParaRPr lang="en-US"/>
        </a:p>
      </dgm:t>
    </dgm:pt>
    <dgm:pt modelId="{B9ABFD41-95CC-4A88-A912-CE33A4F6EFF5}">
      <dgm:prSet/>
      <dgm:spPr/>
      <dgm:t>
        <a:bodyPr/>
        <a:lstStyle/>
        <a:p>
          <a:pPr rtl="0"/>
          <a:r>
            <a:rPr lang="en-US" dirty="0"/>
            <a:t>Cleared for acute and preventive treatment of migraine for &gt;12</a:t>
          </a:r>
        </a:p>
      </dgm:t>
    </dgm:pt>
    <dgm:pt modelId="{A13C3A71-B304-4314-B59D-556B0526136D}" type="parTrans" cxnId="{E21C23D4-8886-4006-9E52-8804FB93A9CB}">
      <dgm:prSet/>
      <dgm:spPr/>
      <dgm:t>
        <a:bodyPr/>
        <a:lstStyle/>
        <a:p>
          <a:endParaRPr lang="en-US"/>
        </a:p>
      </dgm:t>
    </dgm:pt>
    <dgm:pt modelId="{BCE83FEC-DCA8-4FF3-B4E8-6208D362258E}" type="sibTrans" cxnId="{E21C23D4-8886-4006-9E52-8804FB93A9CB}">
      <dgm:prSet/>
      <dgm:spPr/>
      <dgm:t>
        <a:bodyPr/>
        <a:lstStyle/>
        <a:p>
          <a:endParaRPr lang="en-US"/>
        </a:p>
      </dgm:t>
    </dgm:pt>
    <dgm:pt modelId="{D3EC6A7B-EA74-4AAF-A4B6-17FE37F1FFA6}">
      <dgm:prSet/>
      <dgm:spPr/>
      <dgm:t>
        <a:bodyPr/>
        <a:lstStyle/>
        <a:p>
          <a:pPr rtl="0"/>
          <a:r>
            <a:rPr lang="en-US" dirty="0"/>
            <a:t>External trigeminal nerve stimulator neurostimulation (</a:t>
          </a:r>
          <a:r>
            <a:rPr lang="en-US" dirty="0" err="1"/>
            <a:t>eTNS</a:t>
          </a:r>
          <a:r>
            <a:rPr lang="en-US" dirty="0"/>
            <a:t>)</a:t>
          </a:r>
        </a:p>
      </dgm:t>
    </dgm:pt>
    <dgm:pt modelId="{9588F644-7919-46C4-8673-E2855FB782BF}" type="parTrans" cxnId="{8AD5727D-7CE7-4126-B57B-F55816530C56}">
      <dgm:prSet/>
      <dgm:spPr/>
      <dgm:t>
        <a:bodyPr/>
        <a:lstStyle/>
        <a:p>
          <a:endParaRPr lang="en-US"/>
        </a:p>
      </dgm:t>
    </dgm:pt>
    <dgm:pt modelId="{E98BB028-2BD1-4979-8F39-0E674FF43A4A}" type="sibTrans" cxnId="{8AD5727D-7CE7-4126-B57B-F55816530C56}">
      <dgm:prSet/>
      <dgm:spPr/>
      <dgm:t>
        <a:bodyPr/>
        <a:lstStyle/>
        <a:p>
          <a:endParaRPr lang="en-US"/>
        </a:p>
      </dgm:t>
    </dgm:pt>
    <dgm:pt modelId="{CDBFE183-13C8-4924-A849-2BBBB39C8C10}">
      <dgm:prSet/>
      <dgm:spPr/>
      <dgm:t>
        <a:bodyPr/>
        <a:lstStyle/>
        <a:p>
          <a:pPr rtl="0"/>
          <a:r>
            <a:rPr lang="en-US" b="0" i="0" dirty="0"/>
            <a:t>Cleared for use as monotherapy or adjunctive therapy for preventive migraine treatment for &gt;12</a:t>
          </a:r>
          <a:endParaRPr lang="en-US" dirty="0"/>
        </a:p>
      </dgm:t>
    </dgm:pt>
    <dgm:pt modelId="{78B763FF-E65A-433D-A055-221DC8875915}" type="parTrans" cxnId="{A64D30E9-9A6A-4E3B-922D-60C7784E3E30}">
      <dgm:prSet/>
      <dgm:spPr/>
      <dgm:t>
        <a:bodyPr/>
        <a:lstStyle/>
        <a:p>
          <a:endParaRPr lang="en-US"/>
        </a:p>
      </dgm:t>
    </dgm:pt>
    <dgm:pt modelId="{DB6F9DD6-69D0-49D6-8025-44999E34C5BB}" type="sibTrans" cxnId="{A64D30E9-9A6A-4E3B-922D-60C7784E3E30}">
      <dgm:prSet/>
      <dgm:spPr/>
      <dgm:t>
        <a:bodyPr/>
        <a:lstStyle/>
        <a:p>
          <a:endParaRPr lang="en-US"/>
        </a:p>
      </dgm:t>
    </dgm:pt>
    <dgm:pt modelId="{7B0E0791-F34C-4BB6-8897-10BF902933EC}">
      <dgm:prSet/>
      <dgm:spPr/>
      <dgm:t>
        <a:bodyPr/>
        <a:lstStyle/>
        <a:p>
          <a:pPr rtl="0"/>
          <a:r>
            <a:rPr lang="en-US" dirty="0"/>
            <a:t>Single-pulse transcranial magnetic stimulation (</a:t>
          </a:r>
          <a:r>
            <a:rPr lang="en-US" dirty="0" err="1"/>
            <a:t>sTMS</a:t>
          </a:r>
          <a:r>
            <a:rPr lang="en-US" dirty="0"/>
            <a:t>) device</a:t>
          </a:r>
        </a:p>
      </dgm:t>
    </dgm:pt>
    <dgm:pt modelId="{283F25DF-4C23-491A-B3D2-1D50720C13C0}" type="parTrans" cxnId="{4A1B9907-F156-4868-A393-F8E5A9F86BB4}">
      <dgm:prSet/>
      <dgm:spPr/>
      <dgm:t>
        <a:bodyPr/>
        <a:lstStyle/>
        <a:p>
          <a:endParaRPr lang="en-US"/>
        </a:p>
      </dgm:t>
    </dgm:pt>
    <dgm:pt modelId="{29681C94-C05D-4E41-82A3-7C7F94D004FA}" type="sibTrans" cxnId="{4A1B9907-F156-4868-A393-F8E5A9F86BB4}">
      <dgm:prSet/>
      <dgm:spPr/>
      <dgm:t>
        <a:bodyPr/>
        <a:lstStyle/>
        <a:p>
          <a:endParaRPr lang="en-US"/>
        </a:p>
      </dgm:t>
    </dgm:pt>
    <dgm:pt modelId="{3CE6788E-DB04-4928-9FAB-97ADB711EC3C}">
      <dgm:prSet/>
      <dgm:spPr/>
      <dgm:t>
        <a:bodyPr/>
        <a:lstStyle/>
        <a:p>
          <a:pPr rtl="0"/>
          <a:r>
            <a:rPr lang="en-US" dirty="0"/>
            <a:t>Cleared for acute and preventive treatment of migraine for &gt;12</a:t>
          </a:r>
        </a:p>
      </dgm:t>
    </dgm:pt>
    <dgm:pt modelId="{174D4E04-4742-4517-A22E-A4AADFFB706D}" type="parTrans" cxnId="{6172CA83-ED30-4DF1-AF57-5BC8E45CE74E}">
      <dgm:prSet/>
      <dgm:spPr/>
      <dgm:t>
        <a:bodyPr/>
        <a:lstStyle/>
        <a:p>
          <a:endParaRPr lang="en-US"/>
        </a:p>
      </dgm:t>
    </dgm:pt>
    <dgm:pt modelId="{403D70AC-84E9-436A-8944-FFD3110CDEF3}" type="sibTrans" cxnId="{6172CA83-ED30-4DF1-AF57-5BC8E45CE74E}">
      <dgm:prSet/>
      <dgm:spPr/>
      <dgm:t>
        <a:bodyPr/>
        <a:lstStyle/>
        <a:p>
          <a:endParaRPr lang="en-US"/>
        </a:p>
      </dgm:t>
    </dgm:pt>
    <dgm:pt modelId="{922ADCBE-7333-4A75-87A6-7E45F68F2B3A}">
      <dgm:prSet/>
      <dgm:spPr/>
      <dgm:t>
        <a:bodyPr/>
        <a:lstStyle/>
        <a:p>
          <a:pPr rtl="0"/>
          <a:r>
            <a:rPr lang="en-US" dirty="0"/>
            <a:t>External vagal nerve stimulation (</a:t>
          </a:r>
          <a:r>
            <a:rPr lang="en-US" dirty="0" err="1"/>
            <a:t>nVNS</a:t>
          </a:r>
          <a:r>
            <a:rPr lang="en-US" dirty="0"/>
            <a:t>) device</a:t>
          </a:r>
        </a:p>
      </dgm:t>
    </dgm:pt>
    <dgm:pt modelId="{12517291-1B24-4EE6-94F1-E89B9DE2C9E7}" type="parTrans" cxnId="{017AB8C9-D158-42F3-BBA3-AFEEC052EE52}">
      <dgm:prSet/>
      <dgm:spPr/>
      <dgm:t>
        <a:bodyPr/>
        <a:lstStyle/>
        <a:p>
          <a:endParaRPr lang="en-US"/>
        </a:p>
      </dgm:t>
    </dgm:pt>
    <dgm:pt modelId="{5A0330AD-0E73-4F08-9F47-85CDA1F2361E}" type="sibTrans" cxnId="{017AB8C9-D158-42F3-BBA3-AFEEC052EE52}">
      <dgm:prSet/>
      <dgm:spPr/>
      <dgm:t>
        <a:bodyPr/>
        <a:lstStyle/>
        <a:p>
          <a:endParaRPr lang="en-US"/>
        </a:p>
      </dgm:t>
    </dgm:pt>
    <dgm:pt modelId="{081C207D-925F-45E3-A23C-52236CBDE7B0}">
      <dgm:prSet/>
      <dgm:spPr/>
      <dgm:t>
        <a:bodyPr/>
        <a:lstStyle/>
        <a:p>
          <a:pPr rtl="0"/>
          <a:r>
            <a:rPr lang="en-US" dirty="0"/>
            <a:t>Cleared for acute and preventive treatment of migraine for &gt;12</a:t>
          </a:r>
        </a:p>
      </dgm:t>
    </dgm:pt>
    <dgm:pt modelId="{BD917AAE-4743-4F37-B79B-0873B16F0591}" type="parTrans" cxnId="{13A44696-A227-4378-A983-1FE919D8DFED}">
      <dgm:prSet/>
      <dgm:spPr/>
      <dgm:t>
        <a:bodyPr/>
        <a:lstStyle/>
        <a:p>
          <a:endParaRPr lang="en-US"/>
        </a:p>
      </dgm:t>
    </dgm:pt>
    <dgm:pt modelId="{B4546405-DCA5-484D-B69F-71C50C07B224}" type="sibTrans" cxnId="{13A44696-A227-4378-A983-1FE919D8DFED}">
      <dgm:prSet/>
      <dgm:spPr/>
      <dgm:t>
        <a:bodyPr/>
        <a:lstStyle/>
        <a:p>
          <a:endParaRPr lang="en-US"/>
        </a:p>
      </dgm:t>
    </dgm:pt>
    <dgm:pt modelId="{0EE617F4-1ACD-4DC4-9E12-05DC798C1C08}">
      <dgm:prSet/>
      <dgm:spPr/>
      <dgm:t>
        <a:bodyPr/>
        <a:lstStyle/>
        <a:p>
          <a:pPr rtl="0"/>
          <a:r>
            <a:rPr lang="en-US" b="0" i="0" dirty="0"/>
            <a:t>Cleared for use as monotherapy or adjunctive therapy for preventive migraine treatment</a:t>
          </a:r>
          <a:endParaRPr lang="en-US" dirty="0"/>
        </a:p>
      </dgm:t>
    </dgm:pt>
    <dgm:pt modelId="{8FFC9566-A2B1-4DAC-B8BD-AEB76DF999F1}" type="parTrans" cxnId="{A0F2CF9F-94CE-4AEB-A0B4-98DF77329665}">
      <dgm:prSet/>
      <dgm:spPr/>
      <dgm:t>
        <a:bodyPr/>
        <a:lstStyle/>
        <a:p>
          <a:endParaRPr lang="en-US"/>
        </a:p>
      </dgm:t>
    </dgm:pt>
    <dgm:pt modelId="{48326CC4-4A42-4682-A6B9-F44A79720984}" type="sibTrans" cxnId="{A0F2CF9F-94CE-4AEB-A0B4-98DF77329665}">
      <dgm:prSet/>
      <dgm:spPr/>
      <dgm:t>
        <a:bodyPr/>
        <a:lstStyle/>
        <a:p>
          <a:endParaRPr lang="en-US"/>
        </a:p>
      </dgm:t>
    </dgm:pt>
    <dgm:pt modelId="{116C451E-9A8C-4AE1-8763-52C78DFB0459}">
      <dgm:prSet/>
      <dgm:spPr/>
      <dgm:t>
        <a:bodyPr/>
        <a:lstStyle/>
        <a:p>
          <a:pPr rtl="0"/>
          <a:r>
            <a:rPr lang="en-US" b="0" i="0" dirty="0"/>
            <a:t>Cleared for use as monotherapy or adjunctive therapy for preventive migraine treatment</a:t>
          </a:r>
          <a:endParaRPr lang="en-US" dirty="0"/>
        </a:p>
      </dgm:t>
    </dgm:pt>
    <dgm:pt modelId="{49096D0C-0346-48AD-9294-6B0919B472D7}" type="parTrans" cxnId="{6F8F6B85-EFA3-49D9-982D-612A8EA2979B}">
      <dgm:prSet/>
      <dgm:spPr/>
      <dgm:t>
        <a:bodyPr/>
        <a:lstStyle/>
        <a:p>
          <a:endParaRPr lang="en-US"/>
        </a:p>
      </dgm:t>
    </dgm:pt>
    <dgm:pt modelId="{E36824B0-864B-47DD-9B00-A635B5A490B7}" type="sibTrans" cxnId="{6F8F6B85-EFA3-49D9-982D-612A8EA2979B}">
      <dgm:prSet/>
      <dgm:spPr/>
      <dgm:t>
        <a:bodyPr/>
        <a:lstStyle/>
        <a:p>
          <a:endParaRPr lang="en-US"/>
        </a:p>
      </dgm:t>
    </dgm:pt>
    <dgm:pt modelId="{065A8625-5924-4F99-BECE-06A262DD914C}" type="pres">
      <dgm:prSet presAssocID="{9D8651CC-FD19-47EC-A513-64CFF3D54573}" presName="linear" presStyleCnt="0">
        <dgm:presLayoutVars>
          <dgm:animLvl val="lvl"/>
          <dgm:resizeHandles val="exact"/>
        </dgm:presLayoutVars>
      </dgm:prSet>
      <dgm:spPr/>
    </dgm:pt>
    <dgm:pt modelId="{F2720725-D8EA-424C-91D8-6629EF6756E6}" type="pres">
      <dgm:prSet presAssocID="{C2489B66-C66F-4E68-A9DA-73C8E3C5BCE2}" presName="parentText" presStyleLbl="node1" presStyleIdx="0" presStyleCnt="4">
        <dgm:presLayoutVars>
          <dgm:chMax val="0"/>
          <dgm:bulletEnabled val="1"/>
        </dgm:presLayoutVars>
      </dgm:prSet>
      <dgm:spPr/>
    </dgm:pt>
    <dgm:pt modelId="{F99614EE-AC3D-4304-87E6-7445AE4F7D01}" type="pres">
      <dgm:prSet presAssocID="{C2489B66-C66F-4E68-A9DA-73C8E3C5BCE2}" presName="childText" presStyleLbl="revTx" presStyleIdx="0" presStyleCnt="4">
        <dgm:presLayoutVars>
          <dgm:bulletEnabled val="1"/>
        </dgm:presLayoutVars>
      </dgm:prSet>
      <dgm:spPr/>
    </dgm:pt>
    <dgm:pt modelId="{C9A45374-100D-4482-AF71-45D050CFBD14}" type="pres">
      <dgm:prSet presAssocID="{D3EC6A7B-EA74-4AAF-A4B6-17FE37F1FFA6}" presName="parentText" presStyleLbl="node1" presStyleIdx="1" presStyleCnt="4">
        <dgm:presLayoutVars>
          <dgm:chMax val="0"/>
          <dgm:bulletEnabled val="1"/>
        </dgm:presLayoutVars>
      </dgm:prSet>
      <dgm:spPr/>
    </dgm:pt>
    <dgm:pt modelId="{400EAA50-719C-432E-B47F-A3C265800AEC}" type="pres">
      <dgm:prSet presAssocID="{D3EC6A7B-EA74-4AAF-A4B6-17FE37F1FFA6}" presName="childText" presStyleLbl="revTx" presStyleIdx="1" presStyleCnt="4">
        <dgm:presLayoutVars>
          <dgm:bulletEnabled val="1"/>
        </dgm:presLayoutVars>
      </dgm:prSet>
      <dgm:spPr/>
    </dgm:pt>
    <dgm:pt modelId="{A462665C-0134-4DB7-BC8D-FDE2405384A0}" type="pres">
      <dgm:prSet presAssocID="{7B0E0791-F34C-4BB6-8897-10BF902933EC}" presName="parentText" presStyleLbl="node1" presStyleIdx="2" presStyleCnt="4">
        <dgm:presLayoutVars>
          <dgm:chMax val="0"/>
          <dgm:bulletEnabled val="1"/>
        </dgm:presLayoutVars>
      </dgm:prSet>
      <dgm:spPr/>
    </dgm:pt>
    <dgm:pt modelId="{86AEFF47-5A6D-4398-B24F-EEC62C63C576}" type="pres">
      <dgm:prSet presAssocID="{7B0E0791-F34C-4BB6-8897-10BF902933EC}" presName="childText" presStyleLbl="revTx" presStyleIdx="2" presStyleCnt="4">
        <dgm:presLayoutVars>
          <dgm:bulletEnabled val="1"/>
        </dgm:presLayoutVars>
      </dgm:prSet>
      <dgm:spPr/>
    </dgm:pt>
    <dgm:pt modelId="{001F54DE-5E00-49CE-A0B0-4CA5F7517754}" type="pres">
      <dgm:prSet presAssocID="{922ADCBE-7333-4A75-87A6-7E45F68F2B3A}" presName="parentText" presStyleLbl="node1" presStyleIdx="3" presStyleCnt="4">
        <dgm:presLayoutVars>
          <dgm:chMax val="0"/>
          <dgm:bulletEnabled val="1"/>
        </dgm:presLayoutVars>
      </dgm:prSet>
      <dgm:spPr/>
    </dgm:pt>
    <dgm:pt modelId="{073B763A-3DDA-4BBF-AEF1-BFB1E46A4326}" type="pres">
      <dgm:prSet presAssocID="{922ADCBE-7333-4A75-87A6-7E45F68F2B3A}" presName="childText" presStyleLbl="revTx" presStyleIdx="3" presStyleCnt="4">
        <dgm:presLayoutVars>
          <dgm:bulletEnabled val="1"/>
        </dgm:presLayoutVars>
      </dgm:prSet>
      <dgm:spPr/>
    </dgm:pt>
  </dgm:ptLst>
  <dgm:cxnLst>
    <dgm:cxn modelId="{4A1B9907-F156-4868-A393-F8E5A9F86BB4}" srcId="{9D8651CC-FD19-47EC-A513-64CFF3D54573}" destId="{7B0E0791-F34C-4BB6-8897-10BF902933EC}" srcOrd="2" destOrd="0" parTransId="{283F25DF-4C23-491A-B3D2-1D50720C13C0}" sibTransId="{29681C94-C05D-4E41-82A3-7C7F94D004FA}"/>
    <dgm:cxn modelId="{483C6725-3A20-4CC2-B2EE-CA18343CB6BF}" type="presOf" srcId="{116C451E-9A8C-4AE1-8763-52C78DFB0459}" destId="{86AEFF47-5A6D-4398-B24F-EEC62C63C576}" srcOrd="0" destOrd="1" presId="urn:microsoft.com/office/officeart/2005/8/layout/vList2"/>
    <dgm:cxn modelId="{BACA9364-21D1-4C19-B414-EA9D97F90173}" type="presOf" srcId="{922ADCBE-7333-4A75-87A6-7E45F68F2B3A}" destId="{001F54DE-5E00-49CE-A0B0-4CA5F7517754}" srcOrd="0" destOrd="0" presId="urn:microsoft.com/office/officeart/2005/8/layout/vList2"/>
    <dgm:cxn modelId="{ACE42F6C-7B7F-4988-8979-7C60149DC39A}" type="presOf" srcId="{CDBFE183-13C8-4924-A849-2BBBB39C8C10}" destId="{400EAA50-719C-432E-B47F-A3C265800AEC}" srcOrd="0" destOrd="0" presId="urn:microsoft.com/office/officeart/2005/8/layout/vList2"/>
    <dgm:cxn modelId="{C261D277-1909-4BA8-B411-7643A47E1CED}" type="presOf" srcId="{9D8651CC-FD19-47EC-A513-64CFF3D54573}" destId="{065A8625-5924-4F99-BECE-06A262DD914C}" srcOrd="0" destOrd="0" presId="urn:microsoft.com/office/officeart/2005/8/layout/vList2"/>
    <dgm:cxn modelId="{E159A159-B7A2-4592-AB8C-78EE3B1201A1}" type="presOf" srcId="{0EE617F4-1ACD-4DC4-9E12-05DC798C1C08}" destId="{073B763A-3DDA-4BBF-AEF1-BFB1E46A4326}" srcOrd="0" destOrd="1" presId="urn:microsoft.com/office/officeart/2005/8/layout/vList2"/>
    <dgm:cxn modelId="{8AD5727D-7CE7-4126-B57B-F55816530C56}" srcId="{9D8651CC-FD19-47EC-A513-64CFF3D54573}" destId="{D3EC6A7B-EA74-4AAF-A4B6-17FE37F1FFA6}" srcOrd="1" destOrd="0" parTransId="{9588F644-7919-46C4-8673-E2855FB782BF}" sibTransId="{E98BB028-2BD1-4979-8F39-0E674FF43A4A}"/>
    <dgm:cxn modelId="{AE5F3981-2A3B-41E2-8AD6-810283E1E85E}" srcId="{9D8651CC-FD19-47EC-A513-64CFF3D54573}" destId="{C2489B66-C66F-4E68-A9DA-73C8E3C5BCE2}" srcOrd="0" destOrd="0" parTransId="{94232DFD-A753-4EEB-BE85-F057D5B22DC8}" sibTransId="{E2FE554E-676E-4218-903B-F55294FEE747}"/>
    <dgm:cxn modelId="{5B9F9281-8AB1-4D79-81EB-D71348148374}" type="presOf" srcId="{7B0E0791-F34C-4BB6-8897-10BF902933EC}" destId="{A462665C-0134-4DB7-BC8D-FDE2405384A0}" srcOrd="0" destOrd="0" presId="urn:microsoft.com/office/officeart/2005/8/layout/vList2"/>
    <dgm:cxn modelId="{6172CA83-ED30-4DF1-AF57-5BC8E45CE74E}" srcId="{7B0E0791-F34C-4BB6-8897-10BF902933EC}" destId="{3CE6788E-DB04-4928-9FAB-97ADB711EC3C}" srcOrd="0" destOrd="0" parTransId="{174D4E04-4742-4517-A22E-A4AADFFB706D}" sibTransId="{403D70AC-84E9-436A-8944-FFD3110CDEF3}"/>
    <dgm:cxn modelId="{6F8F6B85-EFA3-49D9-982D-612A8EA2979B}" srcId="{7B0E0791-F34C-4BB6-8897-10BF902933EC}" destId="{116C451E-9A8C-4AE1-8763-52C78DFB0459}" srcOrd="1" destOrd="0" parTransId="{49096D0C-0346-48AD-9294-6B0919B472D7}" sibTransId="{E36824B0-864B-47DD-9B00-A635B5A490B7}"/>
    <dgm:cxn modelId="{A3481B90-43F0-4E66-A55F-673D7DD03C7B}" type="presOf" srcId="{081C207D-925F-45E3-A23C-52236CBDE7B0}" destId="{073B763A-3DDA-4BBF-AEF1-BFB1E46A4326}" srcOrd="0" destOrd="0" presId="urn:microsoft.com/office/officeart/2005/8/layout/vList2"/>
    <dgm:cxn modelId="{13A44696-A227-4378-A983-1FE919D8DFED}" srcId="{922ADCBE-7333-4A75-87A6-7E45F68F2B3A}" destId="{081C207D-925F-45E3-A23C-52236CBDE7B0}" srcOrd="0" destOrd="0" parTransId="{BD917AAE-4743-4F37-B79B-0873B16F0591}" sibTransId="{B4546405-DCA5-484D-B69F-71C50C07B224}"/>
    <dgm:cxn modelId="{00CED89A-3052-4AC6-837D-6E7719AAA186}" type="presOf" srcId="{B9ABFD41-95CC-4A88-A912-CE33A4F6EFF5}" destId="{F99614EE-AC3D-4304-87E6-7445AE4F7D01}" srcOrd="0" destOrd="0" presId="urn:microsoft.com/office/officeart/2005/8/layout/vList2"/>
    <dgm:cxn modelId="{A0F2CF9F-94CE-4AEB-A0B4-98DF77329665}" srcId="{922ADCBE-7333-4A75-87A6-7E45F68F2B3A}" destId="{0EE617F4-1ACD-4DC4-9E12-05DC798C1C08}" srcOrd="1" destOrd="0" parTransId="{8FFC9566-A2B1-4DAC-B8BD-AEB76DF999F1}" sibTransId="{48326CC4-4A42-4682-A6B9-F44A79720984}"/>
    <dgm:cxn modelId="{017AB8C9-D158-42F3-BBA3-AFEEC052EE52}" srcId="{9D8651CC-FD19-47EC-A513-64CFF3D54573}" destId="{922ADCBE-7333-4A75-87A6-7E45F68F2B3A}" srcOrd="3" destOrd="0" parTransId="{12517291-1B24-4EE6-94F1-E89B9DE2C9E7}" sibTransId="{5A0330AD-0E73-4F08-9F47-85CDA1F2361E}"/>
    <dgm:cxn modelId="{984528CB-D133-4726-A677-F3763B0CDF27}" type="presOf" srcId="{D3EC6A7B-EA74-4AAF-A4B6-17FE37F1FFA6}" destId="{C9A45374-100D-4482-AF71-45D050CFBD14}" srcOrd="0" destOrd="0" presId="urn:microsoft.com/office/officeart/2005/8/layout/vList2"/>
    <dgm:cxn modelId="{F5F0A0CF-B7CE-4910-A2F4-024E63B245F3}" type="presOf" srcId="{C2489B66-C66F-4E68-A9DA-73C8E3C5BCE2}" destId="{F2720725-D8EA-424C-91D8-6629EF6756E6}" srcOrd="0" destOrd="0" presId="urn:microsoft.com/office/officeart/2005/8/layout/vList2"/>
    <dgm:cxn modelId="{E21C23D4-8886-4006-9E52-8804FB93A9CB}" srcId="{C2489B66-C66F-4E68-A9DA-73C8E3C5BCE2}" destId="{B9ABFD41-95CC-4A88-A912-CE33A4F6EFF5}" srcOrd="0" destOrd="0" parTransId="{A13C3A71-B304-4314-B59D-556B0526136D}" sibTransId="{BCE83FEC-DCA8-4FF3-B4E8-6208D362258E}"/>
    <dgm:cxn modelId="{7C2BB2D8-C690-47BB-AC37-544B4FFCA777}" type="presOf" srcId="{3CE6788E-DB04-4928-9FAB-97ADB711EC3C}" destId="{86AEFF47-5A6D-4398-B24F-EEC62C63C576}" srcOrd="0" destOrd="0" presId="urn:microsoft.com/office/officeart/2005/8/layout/vList2"/>
    <dgm:cxn modelId="{A64D30E9-9A6A-4E3B-922D-60C7784E3E30}" srcId="{D3EC6A7B-EA74-4AAF-A4B6-17FE37F1FFA6}" destId="{CDBFE183-13C8-4924-A849-2BBBB39C8C10}" srcOrd="0" destOrd="0" parTransId="{78B763FF-E65A-433D-A055-221DC8875915}" sibTransId="{DB6F9DD6-69D0-49D6-8025-44999E34C5BB}"/>
    <dgm:cxn modelId="{2EDDFF6F-3811-4578-BEF2-5526AFC2D67C}" type="presParOf" srcId="{065A8625-5924-4F99-BECE-06A262DD914C}" destId="{F2720725-D8EA-424C-91D8-6629EF6756E6}" srcOrd="0" destOrd="0" presId="urn:microsoft.com/office/officeart/2005/8/layout/vList2"/>
    <dgm:cxn modelId="{F3320BBA-6A75-4252-99D2-DD5A91A819D3}" type="presParOf" srcId="{065A8625-5924-4F99-BECE-06A262DD914C}" destId="{F99614EE-AC3D-4304-87E6-7445AE4F7D01}" srcOrd="1" destOrd="0" presId="urn:microsoft.com/office/officeart/2005/8/layout/vList2"/>
    <dgm:cxn modelId="{C8D98372-A3A9-43E4-B83A-4305E7E34F36}" type="presParOf" srcId="{065A8625-5924-4F99-BECE-06A262DD914C}" destId="{C9A45374-100D-4482-AF71-45D050CFBD14}" srcOrd="2" destOrd="0" presId="urn:microsoft.com/office/officeart/2005/8/layout/vList2"/>
    <dgm:cxn modelId="{678DABC3-0B1D-4047-A63B-FED6FE5E1170}" type="presParOf" srcId="{065A8625-5924-4F99-BECE-06A262DD914C}" destId="{400EAA50-719C-432E-B47F-A3C265800AEC}" srcOrd="3" destOrd="0" presId="urn:microsoft.com/office/officeart/2005/8/layout/vList2"/>
    <dgm:cxn modelId="{1F402C02-F752-48A5-BF2B-58CCFE928B8A}" type="presParOf" srcId="{065A8625-5924-4F99-BECE-06A262DD914C}" destId="{A462665C-0134-4DB7-BC8D-FDE2405384A0}" srcOrd="4" destOrd="0" presId="urn:microsoft.com/office/officeart/2005/8/layout/vList2"/>
    <dgm:cxn modelId="{350FC6B5-C891-4278-9023-598F79A33FDC}" type="presParOf" srcId="{065A8625-5924-4F99-BECE-06A262DD914C}" destId="{86AEFF47-5A6D-4398-B24F-EEC62C63C576}" srcOrd="5" destOrd="0" presId="urn:microsoft.com/office/officeart/2005/8/layout/vList2"/>
    <dgm:cxn modelId="{2928DB26-0838-42CE-B696-22BD578FA4E5}" type="presParOf" srcId="{065A8625-5924-4F99-BECE-06A262DD914C}" destId="{001F54DE-5E00-49CE-A0B0-4CA5F7517754}" srcOrd="6" destOrd="0" presId="urn:microsoft.com/office/officeart/2005/8/layout/vList2"/>
    <dgm:cxn modelId="{90A6859F-455F-426E-AC28-074F9B224628}" type="presParOf" srcId="{065A8625-5924-4F99-BECE-06A262DD914C}" destId="{073B763A-3DDA-4BBF-AEF1-BFB1E46A4326}"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FCA6AF-D7D4-4A01-8947-1E51878325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2426D80-DABE-4222-9D3A-5FCB16F70514}">
      <dgm:prSet/>
      <dgm:spPr/>
      <dgm:t>
        <a:bodyPr/>
        <a:lstStyle/>
        <a:p>
          <a:pPr rtl="0"/>
          <a:r>
            <a:rPr lang="en-US"/>
            <a:t>Good data in adults, but not yet approved for kids</a:t>
          </a:r>
        </a:p>
      </dgm:t>
    </dgm:pt>
    <dgm:pt modelId="{EDC7FCA0-704E-4E1A-AC10-C12B427CCD43}" type="parTrans" cxnId="{72085BD6-77B1-4C10-B594-A34FCFFF3A86}">
      <dgm:prSet/>
      <dgm:spPr/>
      <dgm:t>
        <a:bodyPr/>
        <a:lstStyle/>
        <a:p>
          <a:endParaRPr lang="en-US"/>
        </a:p>
      </dgm:t>
    </dgm:pt>
    <dgm:pt modelId="{95585B87-93C9-4948-ACC0-C765E02A020C}" type="sibTrans" cxnId="{72085BD6-77B1-4C10-B594-A34FCFFF3A86}">
      <dgm:prSet/>
      <dgm:spPr/>
      <dgm:t>
        <a:bodyPr/>
        <a:lstStyle/>
        <a:p>
          <a:endParaRPr lang="en-US"/>
        </a:p>
      </dgm:t>
    </dgm:pt>
    <dgm:pt modelId="{C8E92CB0-CDC1-43CE-A5AA-433A68F3C524}">
      <dgm:prSet/>
      <dgm:spPr/>
      <dgm:t>
        <a:bodyPr/>
        <a:lstStyle/>
        <a:p>
          <a:pPr rtl="0"/>
          <a:r>
            <a:rPr lang="en-US"/>
            <a:t>CRGP monoclonal antibodies</a:t>
          </a:r>
        </a:p>
      </dgm:t>
    </dgm:pt>
    <dgm:pt modelId="{037D91DB-4492-4E57-A1CB-665659B57176}" type="parTrans" cxnId="{00D20209-6487-4C73-8F13-166B771D9CF4}">
      <dgm:prSet/>
      <dgm:spPr/>
      <dgm:t>
        <a:bodyPr/>
        <a:lstStyle/>
        <a:p>
          <a:endParaRPr lang="en-US"/>
        </a:p>
      </dgm:t>
    </dgm:pt>
    <dgm:pt modelId="{D2CB495B-CC8E-4236-A705-16FD0F5A8ED5}" type="sibTrans" cxnId="{00D20209-6487-4C73-8F13-166B771D9CF4}">
      <dgm:prSet/>
      <dgm:spPr/>
      <dgm:t>
        <a:bodyPr/>
        <a:lstStyle/>
        <a:p>
          <a:endParaRPr lang="en-US"/>
        </a:p>
      </dgm:t>
    </dgm:pt>
    <dgm:pt modelId="{3AAD03F2-B2B4-4ABC-9CF2-74557AC8D010}">
      <dgm:prSet/>
      <dgm:spPr/>
      <dgm:t>
        <a:bodyPr/>
        <a:lstStyle/>
        <a:p>
          <a:pPr rtl="0"/>
          <a:r>
            <a:rPr lang="en-US"/>
            <a:t>Small molecule CRGP antagonists (gepants)</a:t>
          </a:r>
        </a:p>
      </dgm:t>
    </dgm:pt>
    <dgm:pt modelId="{10326FCB-1E5F-4437-94C8-5630B9687FEA}" type="parTrans" cxnId="{D86F7714-3D87-441E-ABA4-9B334CDCF922}">
      <dgm:prSet/>
      <dgm:spPr/>
      <dgm:t>
        <a:bodyPr/>
        <a:lstStyle/>
        <a:p>
          <a:endParaRPr lang="en-US"/>
        </a:p>
      </dgm:t>
    </dgm:pt>
    <dgm:pt modelId="{A7C158B7-CF39-4DBC-97DA-35965A2B5201}" type="sibTrans" cxnId="{D86F7714-3D87-441E-ABA4-9B334CDCF922}">
      <dgm:prSet/>
      <dgm:spPr/>
      <dgm:t>
        <a:bodyPr/>
        <a:lstStyle/>
        <a:p>
          <a:endParaRPr lang="en-US"/>
        </a:p>
      </dgm:t>
    </dgm:pt>
    <dgm:pt modelId="{3E8AD8CB-4B99-4FF2-983E-5A25380B82FF}">
      <dgm:prSet/>
      <dgm:spPr/>
      <dgm:t>
        <a:bodyPr/>
        <a:lstStyle/>
        <a:p>
          <a:pPr rtl="0"/>
          <a:r>
            <a:rPr lang="en-US"/>
            <a:t>Selective serotonin 1F receptor agonist</a:t>
          </a:r>
        </a:p>
      </dgm:t>
    </dgm:pt>
    <dgm:pt modelId="{6C96A024-8508-492B-955D-E511A17196FA}" type="parTrans" cxnId="{887D9941-AAE6-440D-BB8C-382FD2E2BE1F}">
      <dgm:prSet/>
      <dgm:spPr/>
      <dgm:t>
        <a:bodyPr/>
        <a:lstStyle/>
        <a:p>
          <a:endParaRPr lang="en-US"/>
        </a:p>
      </dgm:t>
    </dgm:pt>
    <dgm:pt modelId="{8DDDCD3C-B405-4AAC-8865-A4151B3F02D3}" type="sibTrans" cxnId="{887D9941-AAE6-440D-BB8C-382FD2E2BE1F}">
      <dgm:prSet/>
      <dgm:spPr/>
      <dgm:t>
        <a:bodyPr/>
        <a:lstStyle/>
        <a:p>
          <a:endParaRPr lang="en-US"/>
        </a:p>
      </dgm:t>
    </dgm:pt>
    <dgm:pt modelId="{128A834E-14B3-4540-B2E0-6CB1433B9C93}" type="pres">
      <dgm:prSet presAssocID="{8CFCA6AF-D7D4-4A01-8947-1E5187832553}" presName="linear" presStyleCnt="0">
        <dgm:presLayoutVars>
          <dgm:animLvl val="lvl"/>
          <dgm:resizeHandles val="exact"/>
        </dgm:presLayoutVars>
      </dgm:prSet>
      <dgm:spPr/>
    </dgm:pt>
    <dgm:pt modelId="{C4CC98D6-4F55-4C08-B8B0-EDCDE06F29BF}" type="pres">
      <dgm:prSet presAssocID="{F2426D80-DABE-4222-9D3A-5FCB16F70514}" presName="parentText" presStyleLbl="node1" presStyleIdx="0" presStyleCnt="1">
        <dgm:presLayoutVars>
          <dgm:chMax val="0"/>
          <dgm:bulletEnabled val="1"/>
        </dgm:presLayoutVars>
      </dgm:prSet>
      <dgm:spPr/>
    </dgm:pt>
    <dgm:pt modelId="{9E633570-FBE9-4FCE-9D29-87B07FA74C1F}" type="pres">
      <dgm:prSet presAssocID="{F2426D80-DABE-4222-9D3A-5FCB16F70514}" presName="childText" presStyleLbl="revTx" presStyleIdx="0" presStyleCnt="1">
        <dgm:presLayoutVars>
          <dgm:bulletEnabled val="1"/>
        </dgm:presLayoutVars>
      </dgm:prSet>
      <dgm:spPr/>
    </dgm:pt>
  </dgm:ptLst>
  <dgm:cxnLst>
    <dgm:cxn modelId="{00D20209-6487-4C73-8F13-166B771D9CF4}" srcId="{F2426D80-DABE-4222-9D3A-5FCB16F70514}" destId="{C8E92CB0-CDC1-43CE-A5AA-433A68F3C524}" srcOrd="0" destOrd="0" parTransId="{037D91DB-4492-4E57-A1CB-665659B57176}" sibTransId="{D2CB495B-CC8E-4236-A705-16FD0F5A8ED5}"/>
    <dgm:cxn modelId="{CF72BA0B-B6E4-4D91-84F6-95CBD3761BA4}" type="presOf" srcId="{3AAD03F2-B2B4-4ABC-9CF2-74557AC8D010}" destId="{9E633570-FBE9-4FCE-9D29-87B07FA74C1F}" srcOrd="0" destOrd="1" presId="urn:microsoft.com/office/officeart/2005/8/layout/vList2"/>
    <dgm:cxn modelId="{D86F7714-3D87-441E-ABA4-9B334CDCF922}" srcId="{F2426D80-DABE-4222-9D3A-5FCB16F70514}" destId="{3AAD03F2-B2B4-4ABC-9CF2-74557AC8D010}" srcOrd="1" destOrd="0" parTransId="{10326FCB-1E5F-4437-94C8-5630B9687FEA}" sibTransId="{A7C158B7-CF39-4DBC-97DA-35965A2B5201}"/>
    <dgm:cxn modelId="{887D9941-AAE6-440D-BB8C-382FD2E2BE1F}" srcId="{F2426D80-DABE-4222-9D3A-5FCB16F70514}" destId="{3E8AD8CB-4B99-4FF2-983E-5A25380B82FF}" srcOrd="2" destOrd="0" parTransId="{6C96A024-8508-492B-955D-E511A17196FA}" sibTransId="{8DDDCD3C-B405-4AAC-8865-A4151B3F02D3}"/>
    <dgm:cxn modelId="{156C637F-AD7F-4831-81A5-201A5753A4D4}" type="presOf" srcId="{C8E92CB0-CDC1-43CE-A5AA-433A68F3C524}" destId="{9E633570-FBE9-4FCE-9D29-87B07FA74C1F}" srcOrd="0" destOrd="0" presId="urn:microsoft.com/office/officeart/2005/8/layout/vList2"/>
    <dgm:cxn modelId="{964CE9AA-07BE-4274-85B1-C08C77EBF919}" type="presOf" srcId="{3E8AD8CB-4B99-4FF2-983E-5A25380B82FF}" destId="{9E633570-FBE9-4FCE-9D29-87B07FA74C1F}" srcOrd="0" destOrd="2" presId="urn:microsoft.com/office/officeart/2005/8/layout/vList2"/>
    <dgm:cxn modelId="{FCA47EAC-37D9-4B8C-BA05-98D13A3097D9}" type="presOf" srcId="{F2426D80-DABE-4222-9D3A-5FCB16F70514}" destId="{C4CC98D6-4F55-4C08-B8B0-EDCDE06F29BF}" srcOrd="0" destOrd="0" presId="urn:microsoft.com/office/officeart/2005/8/layout/vList2"/>
    <dgm:cxn modelId="{B99AAAC1-70F1-4BC2-A2DD-932BF3C02D00}" type="presOf" srcId="{8CFCA6AF-D7D4-4A01-8947-1E5187832553}" destId="{128A834E-14B3-4540-B2E0-6CB1433B9C93}" srcOrd="0" destOrd="0" presId="urn:microsoft.com/office/officeart/2005/8/layout/vList2"/>
    <dgm:cxn modelId="{72085BD6-77B1-4C10-B594-A34FCFFF3A86}" srcId="{8CFCA6AF-D7D4-4A01-8947-1E5187832553}" destId="{F2426D80-DABE-4222-9D3A-5FCB16F70514}" srcOrd="0" destOrd="0" parTransId="{EDC7FCA0-704E-4E1A-AC10-C12B427CCD43}" sibTransId="{95585B87-93C9-4948-ACC0-C765E02A020C}"/>
    <dgm:cxn modelId="{F1A47881-8979-4696-990C-91D4816FA47B}" type="presParOf" srcId="{128A834E-14B3-4540-B2E0-6CB1433B9C93}" destId="{C4CC98D6-4F55-4C08-B8B0-EDCDE06F29BF}" srcOrd="0" destOrd="0" presId="urn:microsoft.com/office/officeart/2005/8/layout/vList2"/>
    <dgm:cxn modelId="{DBA3AD7C-BB9F-43CF-9E18-3CC9ACFAF545}" type="presParOf" srcId="{128A834E-14B3-4540-B2E0-6CB1433B9C93}" destId="{9E633570-FBE9-4FCE-9D29-87B07FA74C1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759E645-323C-4B7D-B8BD-95E1921F9E5C}"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1A468FA-EE2F-41C8-80C9-2A7CB38F9430}">
      <dgm:prSet/>
      <dgm:spPr/>
      <dgm:t>
        <a:bodyPr/>
        <a:lstStyle/>
        <a:p>
          <a:pPr rtl="0"/>
          <a:r>
            <a:rPr lang="en-US"/>
            <a:t>Avoid opioids, barbiturates, and benzodiazepines</a:t>
          </a:r>
        </a:p>
      </dgm:t>
    </dgm:pt>
    <dgm:pt modelId="{FACA8968-F239-4567-9022-E470A1E790CC}" type="parTrans" cxnId="{9C8E9422-51DE-4AAD-B38A-D10ADFF0E599}">
      <dgm:prSet/>
      <dgm:spPr/>
      <dgm:t>
        <a:bodyPr/>
        <a:lstStyle/>
        <a:p>
          <a:endParaRPr lang="en-US"/>
        </a:p>
      </dgm:t>
    </dgm:pt>
    <dgm:pt modelId="{6ACFDD3D-88F1-47AE-9CED-1AB035F44485}" type="sibTrans" cxnId="{9C8E9422-51DE-4AAD-B38A-D10ADFF0E599}">
      <dgm:prSet/>
      <dgm:spPr/>
      <dgm:t>
        <a:bodyPr/>
        <a:lstStyle/>
        <a:p>
          <a:endParaRPr lang="en-US"/>
        </a:p>
      </dgm:t>
    </dgm:pt>
    <dgm:pt modelId="{41DD3474-6EE2-407E-91AA-2E6541559685}">
      <dgm:prSet/>
      <dgm:spPr/>
      <dgm:t>
        <a:bodyPr/>
        <a:lstStyle/>
        <a:p>
          <a:pPr rtl="0"/>
          <a:r>
            <a:rPr lang="en-US"/>
            <a:t>Habit forming and ineffective</a:t>
          </a:r>
        </a:p>
      </dgm:t>
    </dgm:pt>
    <dgm:pt modelId="{B00BCA09-B664-46E7-A93E-28C836080BFA}" type="parTrans" cxnId="{E94EF918-916C-436B-A7A4-513D3059478B}">
      <dgm:prSet/>
      <dgm:spPr/>
      <dgm:t>
        <a:bodyPr/>
        <a:lstStyle/>
        <a:p>
          <a:endParaRPr lang="en-US"/>
        </a:p>
      </dgm:t>
    </dgm:pt>
    <dgm:pt modelId="{3A44B322-F60F-4269-B124-06EE7EF8A577}" type="sibTrans" cxnId="{E94EF918-916C-436B-A7A4-513D3059478B}">
      <dgm:prSet/>
      <dgm:spPr/>
      <dgm:t>
        <a:bodyPr/>
        <a:lstStyle/>
        <a:p>
          <a:endParaRPr lang="en-US"/>
        </a:p>
      </dgm:t>
    </dgm:pt>
    <dgm:pt modelId="{D79C4EB2-87BC-49BB-BF94-E52811CC067C}">
      <dgm:prSet/>
      <dgm:spPr/>
      <dgm:t>
        <a:bodyPr/>
        <a:lstStyle/>
        <a:p>
          <a:pPr rtl="0"/>
          <a:r>
            <a:rPr lang="en-US"/>
            <a:t>Associated with development of medication overuse headache (MOH)</a:t>
          </a:r>
        </a:p>
      </dgm:t>
    </dgm:pt>
    <dgm:pt modelId="{2B59607F-EA29-4A7F-820B-46BC8C27493E}" type="parTrans" cxnId="{05AB9CF9-30FA-463A-A54B-7BC960842006}">
      <dgm:prSet/>
      <dgm:spPr/>
      <dgm:t>
        <a:bodyPr/>
        <a:lstStyle/>
        <a:p>
          <a:endParaRPr lang="en-US"/>
        </a:p>
      </dgm:t>
    </dgm:pt>
    <dgm:pt modelId="{1AB2EAC3-86B4-4AE1-8A7C-ACA1AE9BA089}" type="sibTrans" cxnId="{05AB9CF9-30FA-463A-A54B-7BC960842006}">
      <dgm:prSet/>
      <dgm:spPr/>
      <dgm:t>
        <a:bodyPr/>
        <a:lstStyle/>
        <a:p>
          <a:endParaRPr lang="en-US"/>
        </a:p>
      </dgm:t>
    </dgm:pt>
    <dgm:pt modelId="{49950AD8-07F1-47E2-808F-50A02DE020BE}">
      <dgm:prSet/>
      <dgm:spPr/>
      <dgm:t>
        <a:bodyPr/>
        <a:lstStyle/>
        <a:p>
          <a:pPr rtl="0"/>
          <a:r>
            <a:rPr lang="en-US"/>
            <a:t>Avoid aspirin when possible</a:t>
          </a:r>
        </a:p>
      </dgm:t>
    </dgm:pt>
    <dgm:pt modelId="{E1E5683A-A1F2-48BD-A4ED-96ECCC979CA7}" type="parTrans" cxnId="{0240CC26-786C-4AC7-95F9-19511E4F06C6}">
      <dgm:prSet/>
      <dgm:spPr/>
      <dgm:t>
        <a:bodyPr/>
        <a:lstStyle/>
        <a:p>
          <a:endParaRPr lang="en-US"/>
        </a:p>
      </dgm:t>
    </dgm:pt>
    <dgm:pt modelId="{19D5B669-829F-4DCE-B9A3-8DFDF5F9733D}" type="sibTrans" cxnId="{0240CC26-786C-4AC7-95F9-19511E4F06C6}">
      <dgm:prSet/>
      <dgm:spPr/>
      <dgm:t>
        <a:bodyPr/>
        <a:lstStyle/>
        <a:p>
          <a:endParaRPr lang="en-US"/>
        </a:p>
      </dgm:t>
    </dgm:pt>
    <dgm:pt modelId="{5404FECB-692A-44FC-A3ED-AADCB0BD6793}">
      <dgm:prSet/>
      <dgm:spPr/>
      <dgm:t>
        <a:bodyPr/>
        <a:lstStyle/>
        <a:p>
          <a:pPr rtl="0"/>
          <a:r>
            <a:rPr lang="en-US"/>
            <a:t>Concern for Reye syndrome</a:t>
          </a:r>
        </a:p>
      </dgm:t>
    </dgm:pt>
    <dgm:pt modelId="{AB1CE3C0-1C85-4333-BECA-F9628EF6F8CE}" type="parTrans" cxnId="{3EFB0C3F-542F-4BFE-8E79-281A7B3792DF}">
      <dgm:prSet/>
      <dgm:spPr/>
      <dgm:t>
        <a:bodyPr/>
        <a:lstStyle/>
        <a:p>
          <a:endParaRPr lang="en-US"/>
        </a:p>
      </dgm:t>
    </dgm:pt>
    <dgm:pt modelId="{F5BAB2FF-4AE4-4FF4-8F55-7029C12EA536}" type="sibTrans" cxnId="{3EFB0C3F-542F-4BFE-8E79-281A7B3792DF}">
      <dgm:prSet/>
      <dgm:spPr/>
      <dgm:t>
        <a:bodyPr/>
        <a:lstStyle/>
        <a:p>
          <a:endParaRPr lang="en-US"/>
        </a:p>
      </dgm:t>
    </dgm:pt>
    <dgm:pt modelId="{3E0C3705-A7C0-4D2A-926F-88AD4460AE11}" type="pres">
      <dgm:prSet presAssocID="{8759E645-323C-4B7D-B8BD-95E1921F9E5C}" presName="Name0" presStyleCnt="0">
        <dgm:presLayoutVars>
          <dgm:dir/>
          <dgm:animLvl val="lvl"/>
          <dgm:resizeHandles val="exact"/>
        </dgm:presLayoutVars>
      </dgm:prSet>
      <dgm:spPr/>
    </dgm:pt>
    <dgm:pt modelId="{F6A59825-D11F-4BDC-A172-FFBFE19F8E88}" type="pres">
      <dgm:prSet presAssocID="{D1A468FA-EE2F-41C8-80C9-2A7CB38F9430}" presName="linNode" presStyleCnt="0"/>
      <dgm:spPr/>
    </dgm:pt>
    <dgm:pt modelId="{C89D19C1-6C37-4E3E-B468-7E946375005C}" type="pres">
      <dgm:prSet presAssocID="{D1A468FA-EE2F-41C8-80C9-2A7CB38F9430}" presName="parentText" presStyleLbl="node1" presStyleIdx="0" presStyleCnt="2">
        <dgm:presLayoutVars>
          <dgm:chMax val="1"/>
          <dgm:bulletEnabled val="1"/>
        </dgm:presLayoutVars>
      </dgm:prSet>
      <dgm:spPr/>
    </dgm:pt>
    <dgm:pt modelId="{7121B237-212C-4BD8-947F-625EC0D571F8}" type="pres">
      <dgm:prSet presAssocID="{D1A468FA-EE2F-41C8-80C9-2A7CB38F9430}" presName="descendantText" presStyleLbl="alignAccFollowNode1" presStyleIdx="0" presStyleCnt="2">
        <dgm:presLayoutVars>
          <dgm:bulletEnabled val="1"/>
        </dgm:presLayoutVars>
      </dgm:prSet>
      <dgm:spPr/>
    </dgm:pt>
    <dgm:pt modelId="{5A05505D-2D7D-4871-BA67-C1144136D2FD}" type="pres">
      <dgm:prSet presAssocID="{6ACFDD3D-88F1-47AE-9CED-1AB035F44485}" presName="sp" presStyleCnt="0"/>
      <dgm:spPr/>
    </dgm:pt>
    <dgm:pt modelId="{5FEE2A19-747E-4385-AAE3-028AFEEE7B90}" type="pres">
      <dgm:prSet presAssocID="{49950AD8-07F1-47E2-808F-50A02DE020BE}" presName="linNode" presStyleCnt="0"/>
      <dgm:spPr/>
    </dgm:pt>
    <dgm:pt modelId="{1BF817B5-5AD7-4D90-9BCD-C5AA3722E72B}" type="pres">
      <dgm:prSet presAssocID="{49950AD8-07F1-47E2-808F-50A02DE020BE}" presName="parentText" presStyleLbl="node1" presStyleIdx="1" presStyleCnt="2">
        <dgm:presLayoutVars>
          <dgm:chMax val="1"/>
          <dgm:bulletEnabled val="1"/>
        </dgm:presLayoutVars>
      </dgm:prSet>
      <dgm:spPr/>
    </dgm:pt>
    <dgm:pt modelId="{B634D35C-8C71-4CD6-BB46-FC69DF29E7E3}" type="pres">
      <dgm:prSet presAssocID="{49950AD8-07F1-47E2-808F-50A02DE020BE}" presName="descendantText" presStyleLbl="alignAccFollowNode1" presStyleIdx="1" presStyleCnt="2">
        <dgm:presLayoutVars>
          <dgm:bulletEnabled val="1"/>
        </dgm:presLayoutVars>
      </dgm:prSet>
      <dgm:spPr/>
    </dgm:pt>
  </dgm:ptLst>
  <dgm:cxnLst>
    <dgm:cxn modelId="{03460213-ED67-4E1F-86A5-DF2A1CE78A84}" type="presOf" srcId="{8759E645-323C-4B7D-B8BD-95E1921F9E5C}" destId="{3E0C3705-A7C0-4D2A-926F-88AD4460AE11}" srcOrd="0" destOrd="0" presId="urn:microsoft.com/office/officeart/2005/8/layout/vList5"/>
    <dgm:cxn modelId="{E94EF918-916C-436B-A7A4-513D3059478B}" srcId="{D1A468FA-EE2F-41C8-80C9-2A7CB38F9430}" destId="{41DD3474-6EE2-407E-91AA-2E6541559685}" srcOrd="0" destOrd="0" parTransId="{B00BCA09-B664-46E7-A93E-28C836080BFA}" sibTransId="{3A44B322-F60F-4269-B124-06EE7EF8A577}"/>
    <dgm:cxn modelId="{0086C520-AD56-4493-93C4-FEBD13DC0749}" type="presOf" srcId="{41DD3474-6EE2-407E-91AA-2E6541559685}" destId="{7121B237-212C-4BD8-947F-625EC0D571F8}" srcOrd="0" destOrd="0" presId="urn:microsoft.com/office/officeart/2005/8/layout/vList5"/>
    <dgm:cxn modelId="{9C8E9422-51DE-4AAD-B38A-D10ADFF0E599}" srcId="{8759E645-323C-4B7D-B8BD-95E1921F9E5C}" destId="{D1A468FA-EE2F-41C8-80C9-2A7CB38F9430}" srcOrd="0" destOrd="0" parTransId="{FACA8968-F239-4567-9022-E470A1E790CC}" sibTransId="{6ACFDD3D-88F1-47AE-9CED-1AB035F44485}"/>
    <dgm:cxn modelId="{36EC8924-F6AB-47F9-856E-C1E78650BF67}" type="presOf" srcId="{D79C4EB2-87BC-49BB-BF94-E52811CC067C}" destId="{7121B237-212C-4BD8-947F-625EC0D571F8}" srcOrd="0" destOrd="1" presId="urn:microsoft.com/office/officeart/2005/8/layout/vList5"/>
    <dgm:cxn modelId="{0240CC26-786C-4AC7-95F9-19511E4F06C6}" srcId="{8759E645-323C-4B7D-B8BD-95E1921F9E5C}" destId="{49950AD8-07F1-47E2-808F-50A02DE020BE}" srcOrd="1" destOrd="0" parTransId="{E1E5683A-A1F2-48BD-A4ED-96ECCC979CA7}" sibTransId="{19D5B669-829F-4DCE-B9A3-8DFDF5F9733D}"/>
    <dgm:cxn modelId="{3EFB0C3F-542F-4BFE-8E79-281A7B3792DF}" srcId="{49950AD8-07F1-47E2-808F-50A02DE020BE}" destId="{5404FECB-692A-44FC-A3ED-AADCB0BD6793}" srcOrd="0" destOrd="0" parTransId="{AB1CE3C0-1C85-4333-BECA-F9628EF6F8CE}" sibTransId="{F5BAB2FF-4AE4-4FF4-8F55-7029C12EA536}"/>
    <dgm:cxn modelId="{9FE3A785-2ED4-4D56-9A89-1B07D0E7353A}" type="presOf" srcId="{D1A468FA-EE2F-41C8-80C9-2A7CB38F9430}" destId="{C89D19C1-6C37-4E3E-B468-7E946375005C}" srcOrd="0" destOrd="0" presId="urn:microsoft.com/office/officeart/2005/8/layout/vList5"/>
    <dgm:cxn modelId="{57DB5E8F-3474-4156-A9DC-C32493E14209}" type="presOf" srcId="{5404FECB-692A-44FC-A3ED-AADCB0BD6793}" destId="{B634D35C-8C71-4CD6-BB46-FC69DF29E7E3}" srcOrd="0" destOrd="0" presId="urn:microsoft.com/office/officeart/2005/8/layout/vList5"/>
    <dgm:cxn modelId="{6A0DEFA7-2999-4A20-B2C9-8B0E5C55AE2F}" type="presOf" srcId="{49950AD8-07F1-47E2-808F-50A02DE020BE}" destId="{1BF817B5-5AD7-4D90-9BCD-C5AA3722E72B}" srcOrd="0" destOrd="0" presId="urn:microsoft.com/office/officeart/2005/8/layout/vList5"/>
    <dgm:cxn modelId="{05AB9CF9-30FA-463A-A54B-7BC960842006}" srcId="{D1A468FA-EE2F-41C8-80C9-2A7CB38F9430}" destId="{D79C4EB2-87BC-49BB-BF94-E52811CC067C}" srcOrd="1" destOrd="0" parTransId="{2B59607F-EA29-4A7F-820B-46BC8C27493E}" sibTransId="{1AB2EAC3-86B4-4AE1-8A7C-ACA1AE9BA089}"/>
    <dgm:cxn modelId="{672D5C49-55AE-4CA4-B583-5E430419C0EB}" type="presParOf" srcId="{3E0C3705-A7C0-4D2A-926F-88AD4460AE11}" destId="{F6A59825-D11F-4BDC-A172-FFBFE19F8E88}" srcOrd="0" destOrd="0" presId="urn:microsoft.com/office/officeart/2005/8/layout/vList5"/>
    <dgm:cxn modelId="{FFE507D5-F8C9-4D33-B114-09FCA57530D6}" type="presParOf" srcId="{F6A59825-D11F-4BDC-A172-FFBFE19F8E88}" destId="{C89D19C1-6C37-4E3E-B468-7E946375005C}" srcOrd="0" destOrd="0" presId="urn:microsoft.com/office/officeart/2005/8/layout/vList5"/>
    <dgm:cxn modelId="{006F6852-ABF1-4473-99CA-33D8CFC91CAD}" type="presParOf" srcId="{F6A59825-D11F-4BDC-A172-FFBFE19F8E88}" destId="{7121B237-212C-4BD8-947F-625EC0D571F8}" srcOrd="1" destOrd="0" presId="urn:microsoft.com/office/officeart/2005/8/layout/vList5"/>
    <dgm:cxn modelId="{6F942C18-DC90-4D97-BDE7-F76DD16D2174}" type="presParOf" srcId="{3E0C3705-A7C0-4D2A-926F-88AD4460AE11}" destId="{5A05505D-2D7D-4871-BA67-C1144136D2FD}" srcOrd="1" destOrd="0" presId="urn:microsoft.com/office/officeart/2005/8/layout/vList5"/>
    <dgm:cxn modelId="{BDEDEF46-2800-4906-BE22-4E7D598FE85A}" type="presParOf" srcId="{3E0C3705-A7C0-4D2A-926F-88AD4460AE11}" destId="{5FEE2A19-747E-4385-AAE3-028AFEEE7B90}" srcOrd="2" destOrd="0" presId="urn:microsoft.com/office/officeart/2005/8/layout/vList5"/>
    <dgm:cxn modelId="{E0743FBE-6FCC-4112-B4CE-81CD9470E03C}" type="presParOf" srcId="{5FEE2A19-747E-4385-AAE3-028AFEEE7B90}" destId="{1BF817B5-5AD7-4D90-9BCD-C5AA3722E72B}" srcOrd="0" destOrd="0" presId="urn:microsoft.com/office/officeart/2005/8/layout/vList5"/>
    <dgm:cxn modelId="{FB4F698F-50E2-4C1C-9CBC-679ABB976D55}" type="presParOf" srcId="{5FEE2A19-747E-4385-AAE3-028AFEEE7B90}" destId="{B634D35C-8C71-4CD6-BB46-FC69DF29E7E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88FA6C-58C2-44CF-BBA0-A9A9CB697B8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0FD1035-D3DE-4376-ABE7-26CB7D8723A2}">
      <dgm:prSet/>
      <dgm:spPr/>
      <dgm:t>
        <a:bodyPr/>
        <a:lstStyle/>
        <a:p>
          <a:pPr rtl="0"/>
          <a:r>
            <a:rPr lang="en-US"/>
            <a:t>Parents will want to talk- don’t let them!</a:t>
          </a:r>
        </a:p>
      </dgm:t>
    </dgm:pt>
    <dgm:pt modelId="{AC69ADF6-1D4F-421D-8B63-A1612CD8C1D5}" type="parTrans" cxnId="{310AA717-0372-4517-B29B-1E401BF39469}">
      <dgm:prSet/>
      <dgm:spPr/>
      <dgm:t>
        <a:bodyPr/>
        <a:lstStyle/>
        <a:p>
          <a:endParaRPr lang="en-US"/>
        </a:p>
      </dgm:t>
    </dgm:pt>
    <dgm:pt modelId="{55172891-C939-4284-8E74-04B374DCA227}" type="sibTrans" cxnId="{310AA717-0372-4517-B29B-1E401BF39469}">
      <dgm:prSet/>
      <dgm:spPr/>
      <dgm:t>
        <a:bodyPr/>
        <a:lstStyle/>
        <a:p>
          <a:endParaRPr lang="en-US"/>
        </a:p>
      </dgm:t>
    </dgm:pt>
    <dgm:pt modelId="{9BBAAEAA-BA9A-46A1-97AE-F2166510CA81}">
      <dgm:prSet/>
      <dgm:spPr/>
      <dgm:t>
        <a:bodyPr/>
        <a:lstStyle/>
        <a:p>
          <a:pPr rtl="0"/>
          <a:r>
            <a:rPr lang="en-US"/>
            <a:t>Many elementary school aged children are able to give a reasonable history if you let them</a:t>
          </a:r>
        </a:p>
      </dgm:t>
    </dgm:pt>
    <dgm:pt modelId="{3F3A9329-33FA-4136-9E05-75B10E6121E7}" type="parTrans" cxnId="{4BA983DE-1EF1-432F-999A-9CD330D88708}">
      <dgm:prSet/>
      <dgm:spPr/>
      <dgm:t>
        <a:bodyPr/>
        <a:lstStyle/>
        <a:p>
          <a:endParaRPr lang="en-US"/>
        </a:p>
      </dgm:t>
    </dgm:pt>
    <dgm:pt modelId="{4B44FC8E-6A43-4E79-BA67-3E85D675CBCE}" type="sibTrans" cxnId="{4BA983DE-1EF1-432F-999A-9CD330D88708}">
      <dgm:prSet/>
      <dgm:spPr/>
      <dgm:t>
        <a:bodyPr/>
        <a:lstStyle/>
        <a:p>
          <a:endParaRPr lang="en-US"/>
        </a:p>
      </dgm:t>
    </dgm:pt>
    <dgm:pt modelId="{2B687340-39CB-41EB-AAAA-99E637E45B99}">
      <dgm:prSet/>
      <dgm:spPr/>
      <dgm:t>
        <a:bodyPr/>
        <a:lstStyle/>
        <a:p>
          <a:pPr rtl="0"/>
          <a:r>
            <a:rPr lang="en-US"/>
            <a:t>Headache drawings may be helpful!</a:t>
          </a:r>
        </a:p>
      </dgm:t>
    </dgm:pt>
    <dgm:pt modelId="{9EFBF717-FD33-4A20-95F1-A5C7327D3091}" type="parTrans" cxnId="{31640B0C-9509-4AEF-8F67-B263F15D05ED}">
      <dgm:prSet/>
      <dgm:spPr/>
      <dgm:t>
        <a:bodyPr/>
        <a:lstStyle/>
        <a:p>
          <a:endParaRPr lang="en-US"/>
        </a:p>
      </dgm:t>
    </dgm:pt>
    <dgm:pt modelId="{EC9AB14B-B0BA-4264-808D-0948B61B5F7D}" type="sibTrans" cxnId="{31640B0C-9509-4AEF-8F67-B263F15D05ED}">
      <dgm:prSet/>
      <dgm:spPr/>
      <dgm:t>
        <a:bodyPr/>
        <a:lstStyle/>
        <a:p>
          <a:endParaRPr lang="en-US"/>
        </a:p>
      </dgm:t>
    </dgm:pt>
    <dgm:pt modelId="{E6D07946-C348-4571-BB9A-2D49AF046E74}">
      <dgm:prSet/>
      <dgm:spPr/>
      <dgm:t>
        <a:bodyPr/>
        <a:lstStyle/>
        <a:p>
          <a:pPr rtl="0"/>
          <a:r>
            <a:rPr lang="en-US"/>
            <a:t>Parents can fill in details about duration, frequency, medication, and history, including details that may suggest early episodic syndromes that may be associated with migraine</a:t>
          </a:r>
        </a:p>
      </dgm:t>
    </dgm:pt>
    <dgm:pt modelId="{A6E8B6BD-56CE-4C3A-9E8A-D8BC0C49002E}" type="parTrans" cxnId="{8424AC6A-465C-491B-87A5-3351FDF16114}">
      <dgm:prSet/>
      <dgm:spPr/>
      <dgm:t>
        <a:bodyPr/>
        <a:lstStyle/>
        <a:p>
          <a:endParaRPr lang="en-US"/>
        </a:p>
      </dgm:t>
    </dgm:pt>
    <dgm:pt modelId="{0CB121E4-11C4-4E65-BA89-DC95E221A140}" type="sibTrans" cxnId="{8424AC6A-465C-491B-87A5-3351FDF16114}">
      <dgm:prSet/>
      <dgm:spPr/>
      <dgm:t>
        <a:bodyPr/>
        <a:lstStyle/>
        <a:p>
          <a:endParaRPr lang="en-US"/>
        </a:p>
      </dgm:t>
    </dgm:pt>
    <dgm:pt modelId="{E6DED88D-4DAE-430D-BB34-13375A04AFAC}">
      <dgm:prSet/>
      <dgm:spPr/>
      <dgm:t>
        <a:bodyPr/>
        <a:lstStyle/>
        <a:p>
          <a:pPr rtl="0"/>
          <a:r>
            <a:rPr lang="en-US"/>
            <a:t>Often a two-for-one visit</a:t>
          </a:r>
        </a:p>
      </dgm:t>
    </dgm:pt>
    <dgm:pt modelId="{AA7677B0-FF53-4B60-A158-0B3F042F8963}" type="parTrans" cxnId="{8E8D79B9-D145-4F0A-92FA-D3BA7CD0AD0C}">
      <dgm:prSet/>
      <dgm:spPr/>
      <dgm:t>
        <a:bodyPr/>
        <a:lstStyle/>
        <a:p>
          <a:endParaRPr lang="en-US"/>
        </a:p>
      </dgm:t>
    </dgm:pt>
    <dgm:pt modelId="{ED96A39E-00AF-4362-BB0B-823684D2328E}" type="sibTrans" cxnId="{8E8D79B9-D145-4F0A-92FA-D3BA7CD0AD0C}">
      <dgm:prSet/>
      <dgm:spPr/>
      <dgm:t>
        <a:bodyPr/>
        <a:lstStyle/>
        <a:p>
          <a:endParaRPr lang="en-US"/>
        </a:p>
      </dgm:t>
    </dgm:pt>
    <dgm:pt modelId="{6585C1D3-B1C9-473A-BF72-6EB91CAD6D06}">
      <dgm:prSet/>
      <dgm:spPr/>
      <dgm:t>
        <a:bodyPr/>
        <a:lstStyle/>
        <a:p>
          <a:pPr rtl="0"/>
          <a:r>
            <a:rPr lang="en-US"/>
            <a:t>Ask about parental/family history of headache</a:t>
          </a:r>
        </a:p>
      </dgm:t>
    </dgm:pt>
    <dgm:pt modelId="{433AE41A-EBF6-4400-A5C6-191BC6B9BF3F}" type="parTrans" cxnId="{9F8076AC-B9D4-4159-AC2D-52EE659C62A1}">
      <dgm:prSet/>
      <dgm:spPr/>
      <dgm:t>
        <a:bodyPr/>
        <a:lstStyle/>
        <a:p>
          <a:endParaRPr lang="en-US"/>
        </a:p>
      </dgm:t>
    </dgm:pt>
    <dgm:pt modelId="{65C71B87-7F6E-4805-B82A-84FDFCA34DFF}" type="sibTrans" cxnId="{9F8076AC-B9D4-4159-AC2D-52EE659C62A1}">
      <dgm:prSet/>
      <dgm:spPr/>
      <dgm:t>
        <a:bodyPr/>
        <a:lstStyle/>
        <a:p>
          <a:endParaRPr lang="en-US"/>
        </a:p>
      </dgm:t>
    </dgm:pt>
    <dgm:pt modelId="{69757ED2-DCE2-4170-9C28-F8B5E15BBF22}">
      <dgm:prSet/>
      <dgm:spPr/>
      <dgm:t>
        <a:bodyPr/>
        <a:lstStyle/>
        <a:p>
          <a:pPr rtl="0"/>
          <a:r>
            <a:rPr lang="en-US"/>
            <a:t>Many are unaware that they have anything other than “normal” or “sinus” headaches</a:t>
          </a:r>
        </a:p>
      </dgm:t>
    </dgm:pt>
    <dgm:pt modelId="{694D39E5-3B39-4A70-AE07-7B6204CEE7F2}" type="parTrans" cxnId="{09B7319F-29E8-4CFE-8BA4-89CC86409963}">
      <dgm:prSet/>
      <dgm:spPr/>
      <dgm:t>
        <a:bodyPr/>
        <a:lstStyle/>
        <a:p>
          <a:endParaRPr lang="en-US"/>
        </a:p>
      </dgm:t>
    </dgm:pt>
    <dgm:pt modelId="{7887CA40-89C9-4078-A1BE-B10388B770BA}" type="sibTrans" cxnId="{09B7319F-29E8-4CFE-8BA4-89CC86409963}">
      <dgm:prSet/>
      <dgm:spPr/>
      <dgm:t>
        <a:bodyPr/>
        <a:lstStyle/>
        <a:p>
          <a:endParaRPr lang="en-US"/>
        </a:p>
      </dgm:t>
    </dgm:pt>
    <dgm:pt modelId="{73B77725-0ACA-474B-8F79-FE7FA8485157}">
      <dgm:prSet/>
      <dgm:spPr/>
      <dgm:t>
        <a:bodyPr/>
        <a:lstStyle/>
        <a:p>
          <a:pPr rtl="0"/>
          <a:r>
            <a:rPr lang="en-US"/>
            <a:t>You may have to exercise your detective skills</a:t>
          </a:r>
        </a:p>
      </dgm:t>
    </dgm:pt>
    <dgm:pt modelId="{7EB39809-3A49-45EC-966C-FE05A0075646}" type="parTrans" cxnId="{786D02F4-121F-451C-8231-C70EF140CBEE}">
      <dgm:prSet/>
      <dgm:spPr/>
      <dgm:t>
        <a:bodyPr/>
        <a:lstStyle/>
        <a:p>
          <a:endParaRPr lang="en-US"/>
        </a:p>
      </dgm:t>
    </dgm:pt>
    <dgm:pt modelId="{1BC999D5-90B2-4BD8-AC5A-A535FF6DEE75}" type="sibTrans" cxnId="{786D02F4-121F-451C-8231-C70EF140CBEE}">
      <dgm:prSet/>
      <dgm:spPr/>
      <dgm:t>
        <a:bodyPr/>
        <a:lstStyle/>
        <a:p>
          <a:endParaRPr lang="en-US"/>
        </a:p>
      </dgm:t>
    </dgm:pt>
    <dgm:pt modelId="{D8672E55-77DC-4452-83CE-23A110E067F8}">
      <dgm:prSet/>
      <dgm:spPr/>
      <dgm:t>
        <a:bodyPr/>
        <a:lstStyle/>
        <a:p>
          <a:pPr rtl="0"/>
          <a:r>
            <a:rPr lang="en-US"/>
            <a:t>Very young children may not be able to give details or describe their symptoms</a:t>
          </a:r>
        </a:p>
      </dgm:t>
    </dgm:pt>
    <dgm:pt modelId="{FE6FC8F4-B656-469E-A71A-E08C5896EB59}" type="parTrans" cxnId="{43D1E63C-45DE-4D9B-B3A4-1AD21CAB9202}">
      <dgm:prSet/>
      <dgm:spPr/>
      <dgm:t>
        <a:bodyPr/>
        <a:lstStyle/>
        <a:p>
          <a:endParaRPr lang="en-US"/>
        </a:p>
      </dgm:t>
    </dgm:pt>
    <dgm:pt modelId="{3E5D2ED5-0680-4E85-B07C-68167FAA1E59}" type="sibTrans" cxnId="{43D1E63C-45DE-4D9B-B3A4-1AD21CAB9202}">
      <dgm:prSet/>
      <dgm:spPr/>
      <dgm:t>
        <a:bodyPr/>
        <a:lstStyle/>
        <a:p>
          <a:endParaRPr lang="en-US"/>
        </a:p>
      </dgm:t>
    </dgm:pt>
    <dgm:pt modelId="{69D9CAF6-37C4-4304-A3D4-A1E0A429DB15}">
      <dgm:prSet/>
      <dgm:spPr/>
      <dgm:t>
        <a:bodyPr/>
        <a:lstStyle/>
        <a:p>
          <a:pPr rtl="0"/>
          <a:r>
            <a:rPr lang="en-US"/>
            <a:t>Crying at sunlight or not wanting to use the tablet </a:t>
          </a:r>
          <a:r>
            <a:rPr lang="en-US">
              <a:sym typeface="Wingdings" panose="05000000000000000000" pitchFamily="2" charset="2"/>
            </a:rPr>
            <a:t></a:t>
          </a:r>
          <a:r>
            <a:rPr lang="en-US"/>
            <a:t> photophobia</a:t>
          </a:r>
        </a:p>
      </dgm:t>
    </dgm:pt>
    <dgm:pt modelId="{88AA5726-AD71-4F45-A36B-0A1C7406EFDC}" type="parTrans" cxnId="{C20BB488-560C-4659-9BB6-1A19E285C470}">
      <dgm:prSet/>
      <dgm:spPr/>
      <dgm:t>
        <a:bodyPr/>
        <a:lstStyle/>
        <a:p>
          <a:endParaRPr lang="en-US"/>
        </a:p>
      </dgm:t>
    </dgm:pt>
    <dgm:pt modelId="{62A312B2-E6BE-44E3-B81B-99358AC49FF7}" type="sibTrans" cxnId="{C20BB488-560C-4659-9BB6-1A19E285C470}">
      <dgm:prSet/>
      <dgm:spPr/>
      <dgm:t>
        <a:bodyPr/>
        <a:lstStyle/>
        <a:p>
          <a:endParaRPr lang="en-US"/>
        </a:p>
      </dgm:t>
    </dgm:pt>
    <dgm:pt modelId="{0CFDC319-DC39-41C5-9F98-280F8893552D}">
      <dgm:prSet/>
      <dgm:spPr/>
      <dgm:t>
        <a:bodyPr/>
        <a:lstStyle/>
        <a:p>
          <a:pPr rtl="0"/>
          <a:r>
            <a:rPr lang="en-US"/>
            <a:t>Refusing to walk or clinging to parent’s leg </a:t>
          </a:r>
          <a:r>
            <a:rPr lang="en-US">
              <a:sym typeface="Wingdings" panose="05000000000000000000" pitchFamily="2" charset="2"/>
            </a:rPr>
            <a:t></a:t>
          </a:r>
          <a:r>
            <a:rPr lang="en-US"/>
            <a:t> dizziness</a:t>
          </a:r>
        </a:p>
      </dgm:t>
    </dgm:pt>
    <dgm:pt modelId="{31996DFB-91C1-4EDC-A658-420878EEC64D}" type="parTrans" cxnId="{18A7A41E-0BE2-473C-A6D8-888ACE62CE72}">
      <dgm:prSet/>
      <dgm:spPr/>
      <dgm:t>
        <a:bodyPr/>
        <a:lstStyle/>
        <a:p>
          <a:endParaRPr lang="en-US"/>
        </a:p>
      </dgm:t>
    </dgm:pt>
    <dgm:pt modelId="{306A8BEC-ED28-42C6-998C-4B4D73DE8404}" type="sibTrans" cxnId="{18A7A41E-0BE2-473C-A6D8-888ACE62CE72}">
      <dgm:prSet/>
      <dgm:spPr/>
      <dgm:t>
        <a:bodyPr/>
        <a:lstStyle/>
        <a:p>
          <a:endParaRPr lang="en-US"/>
        </a:p>
      </dgm:t>
    </dgm:pt>
    <dgm:pt modelId="{9C5CEA03-0265-46DE-BD87-BF43341C0B21}" type="pres">
      <dgm:prSet presAssocID="{6188FA6C-58C2-44CF-BBA0-A9A9CB697B8C}" presName="linear" presStyleCnt="0">
        <dgm:presLayoutVars>
          <dgm:animLvl val="lvl"/>
          <dgm:resizeHandles val="exact"/>
        </dgm:presLayoutVars>
      </dgm:prSet>
      <dgm:spPr/>
    </dgm:pt>
    <dgm:pt modelId="{FE7737E0-986D-4154-955D-F4E9F0C9E005}" type="pres">
      <dgm:prSet presAssocID="{D0FD1035-D3DE-4376-ABE7-26CB7D8723A2}" presName="parentText" presStyleLbl="node1" presStyleIdx="0" presStyleCnt="3">
        <dgm:presLayoutVars>
          <dgm:chMax val="0"/>
          <dgm:bulletEnabled val="1"/>
        </dgm:presLayoutVars>
      </dgm:prSet>
      <dgm:spPr/>
    </dgm:pt>
    <dgm:pt modelId="{85C0017D-32B8-4EED-B16B-843380625754}" type="pres">
      <dgm:prSet presAssocID="{D0FD1035-D3DE-4376-ABE7-26CB7D8723A2}" presName="childText" presStyleLbl="revTx" presStyleIdx="0" presStyleCnt="3">
        <dgm:presLayoutVars>
          <dgm:bulletEnabled val="1"/>
        </dgm:presLayoutVars>
      </dgm:prSet>
      <dgm:spPr/>
    </dgm:pt>
    <dgm:pt modelId="{F7200AC4-CBD3-4F5B-B8D0-DB055D4BAE39}" type="pres">
      <dgm:prSet presAssocID="{E6DED88D-4DAE-430D-BB34-13375A04AFAC}" presName="parentText" presStyleLbl="node1" presStyleIdx="1" presStyleCnt="3">
        <dgm:presLayoutVars>
          <dgm:chMax val="0"/>
          <dgm:bulletEnabled val="1"/>
        </dgm:presLayoutVars>
      </dgm:prSet>
      <dgm:spPr/>
    </dgm:pt>
    <dgm:pt modelId="{6296497E-23CE-4D15-BCC4-4BFF84926A2D}" type="pres">
      <dgm:prSet presAssocID="{E6DED88D-4DAE-430D-BB34-13375A04AFAC}" presName="childText" presStyleLbl="revTx" presStyleIdx="1" presStyleCnt="3">
        <dgm:presLayoutVars>
          <dgm:bulletEnabled val="1"/>
        </dgm:presLayoutVars>
      </dgm:prSet>
      <dgm:spPr/>
    </dgm:pt>
    <dgm:pt modelId="{4FA139EF-2C7C-4763-BECE-9D3271A7FC36}" type="pres">
      <dgm:prSet presAssocID="{73B77725-0ACA-474B-8F79-FE7FA8485157}" presName="parentText" presStyleLbl="node1" presStyleIdx="2" presStyleCnt="3">
        <dgm:presLayoutVars>
          <dgm:chMax val="0"/>
          <dgm:bulletEnabled val="1"/>
        </dgm:presLayoutVars>
      </dgm:prSet>
      <dgm:spPr/>
    </dgm:pt>
    <dgm:pt modelId="{31F299C6-8C96-4A8C-A0AC-9D5A072087BA}" type="pres">
      <dgm:prSet presAssocID="{73B77725-0ACA-474B-8F79-FE7FA8485157}" presName="childText" presStyleLbl="revTx" presStyleIdx="2" presStyleCnt="3">
        <dgm:presLayoutVars>
          <dgm:bulletEnabled val="1"/>
        </dgm:presLayoutVars>
      </dgm:prSet>
      <dgm:spPr/>
    </dgm:pt>
  </dgm:ptLst>
  <dgm:cxnLst>
    <dgm:cxn modelId="{85BB9A02-2A98-4310-9764-F51EDE6E4E35}" type="presOf" srcId="{2B687340-39CB-41EB-AAAA-99E637E45B99}" destId="{85C0017D-32B8-4EED-B16B-843380625754}" srcOrd="0" destOrd="1" presId="urn:microsoft.com/office/officeart/2005/8/layout/vList2"/>
    <dgm:cxn modelId="{D311240B-22EC-49C2-80A3-5C17700A7164}" type="presOf" srcId="{6585C1D3-B1C9-473A-BF72-6EB91CAD6D06}" destId="{6296497E-23CE-4D15-BCC4-4BFF84926A2D}" srcOrd="0" destOrd="0" presId="urn:microsoft.com/office/officeart/2005/8/layout/vList2"/>
    <dgm:cxn modelId="{31640B0C-9509-4AEF-8F67-B263F15D05ED}" srcId="{D0FD1035-D3DE-4376-ABE7-26CB7D8723A2}" destId="{2B687340-39CB-41EB-AAAA-99E637E45B99}" srcOrd="1" destOrd="0" parTransId="{9EFBF717-FD33-4A20-95F1-A5C7327D3091}" sibTransId="{EC9AB14B-B0BA-4264-808D-0948B61B5F7D}"/>
    <dgm:cxn modelId="{310AA717-0372-4517-B29B-1E401BF39469}" srcId="{6188FA6C-58C2-44CF-BBA0-A9A9CB697B8C}" destId="{D0FD1035-D3DE-4376-ABE7-26CB7D8723A2}" srcOrd="0" destOrd="0" parTransId="{AC69ADF6-1D4F-421D-8B63-A1612CD8C1D5}" sibTransId="{55172891-C939-4284-8E74-04B374DCA227}"/>
    <dgm:cxn modelId="{18A7A41E-0BE2-473C-A6D8-888ACE62CE72}" srcId="{73B77725-0ACA-474B-8F79-FE7FA8485157}" destId="{0CFDC319-DC39-41C5-9F98-280F8893552D}" srcOrd="2" destOrd="0" parTransId="{31996DFB-91C1-4EDC-A658-420878EEC64D}" sibTransId="{306A8BEC-ED28-42C6-998C-4B4D73DE8404}"/>
    <dgm:cxn modelId="{60066730-B72D-4AE9-869F-B39FB7BF46F3}" type="presOf" srcId="{69757ED2-DCE2-4170-9C28-F8B5E15BBF22}" destId="{6296497E-23CE-4D15-BCC4-4BFF84926A2D}" srcOrd="0" destOrd="1" presId="urn:microsoft.com/office/officeart/2005/8/layout/vList2"/>
    <dgm:cxn modelId="{43D1E63C-45DE-4D9B-B3A4-1AD21CAB9202}" srcId="{73B77725-0ACA-474B-8F79-FE7FA8485157}" destId="{D8672E55-77DC-4452-83CE-23A110E067F8}" srcOrd="0" destOrd="0" parTransId="{FE6FC8F4-B656-469E-A71A-E08C5896EB59}" sibTransId="{3E5D2ED5-0680-4E85-B07C-68167FAA1E59}"/>
    <dgm:cxn modelId="{8424AC6A-465C-491B-87A5-3351FDF16114}" srcId="{D0FD1035-D3DE-4376-ABE7-26CB7D8723A2}" destId="{E6D07946-C348-4571-BB9A-2D49AF046E74}" srcOrd="2" destOrd="0" parTransId="{A6E8B6BD-56CE-4C3A-9E8A-D8BC0C49002E}" sibTransId="{0CB121E4-11C4-4E65-BA89-DC95E221A140}"/>
    <dgm:cxn modelId="{26892384-1A88-434E-9185-A36FE3A46A92}" type="presOf" srcId="{0CFDC319-DC39-41C5-9F98-280F8893552D}" destId="{31F299C6-8C96-4A8C-A0AC-9D5A072087BA}" srcOrd="0" destOrd="2" presId="urn:microsoft.com/office/officeart/2005/8/layout/vList2"/>
    <dgm:cxn modelId="{C20BB488-560C-4659-9BB6-1A19E285C470}" srcId="{73B77725-0ACA-474B-8F79-FE7FA8485157}" destId="{69D9CAF6-37C4-4304-A3D4-A1E0A429DB15}" srcOrd="1" destOrd="0" parTransId="{88AA5726-AD71-4F45-A36B-0A1C7406EFDC}" sibTransId="{62A312B2-E6BE-44E3-B81B-99358AC49FF7}"/>
    <dgm:cxn modelId="{2B4D938F-3CF5-4AA0-BA98-71418E64A7B7}" type="presOf" srcId="{69D9CAF6-37C4-4304-A3D4-A1E0A429DB15}" destId="{31F299C6-8C96-4A8C-A0AC-9D5A072087BA}" srcOrd="0" destOrd="1" presId="urn:microsoft.com/office/officeart/2005/8/layout/vList2"/>
    <dgm:cxn modelId="{10302E98-B8C8-4A2D-A159-7A7A85505DDA}" type="presOf" srcId="{D0FD1035-D3DE-4376-ABE7-26CB7D8723A2}" destId="{FE7737E0-986D-4154-955D-F4E9F0C9E005}" srcOrd="0" destOrd="0" presId="urn:microsoft.com/office/officeart/2005/8/layout/vList2"/>
    <dgm:cxn modelId="{09B7319F-29E8-4CFE-8BA4-89CC86409963}" srcId="{E6DED88D-4DAE-430D-BB34-13375A04AFAC}" destId="{69757ED2-DCE2-4170-9C28-F8B5E15BBF22}" srcOrd="1" destOrd="0" parTransId="{694D39E5-3B39-4A70-AE07-7B6204CEE7F2}" sibTransId="{7887CA40-89C9-4078-A1BE-B10388B770BA}"/>
    <dgm:cxn modelId="{9F8076AC-B9D4-4159-AC2D-52EE659C62A1}" srcId="{E6DED88D-4DAE-430D-BB34-13375A04AFAC}" destId="{6585C1D3-B1C9-473A-BF72-6EB91CAD6D06}" srcOrd="0" destOrd="0" parTransId="{433AE41A-EBF6-4400-A5C6-191BC6B9BF3F}" sibTransId="{65C71B87-7F6E-4805-B82A-84FDFCA34DFF}"/>
    <dgm:cxn modelId="{CC6948AD-123F-4E81-9BB6-EA260B11CA54}" type="presOf" srcId="{E6DED88D-4DAE-430D-BB34-13375A04AFAC}" destId="{F7200AC4-CBD3-4F5B-B8D0-DB055D4BAE39}" srcOrd="0" destOrd="0" presId="urn:microsoft.com/office/officeart/2005/8/layout/vList2"/>
    <dgm:cxn modelId="{1A87F6B2-ED49-419B-BEB6-88DD3B2382A4}" type="presOf" srcId="{E6D07946-C348-4571-BB9A-2D49AF046E74}" destId="{85C0017D-32B8-4EED-B16B-843380625754}" srcOrd="0" destOrd="2" presId="urn:microsoft.com/office/officeart/2005/8/layout/vList2"/>
    <dgm:cxn modelId="{8E8D79B9-D145-4F0A-92FA-D3BA7CD0AD0C}" srcId="{6188FA6C-58C2-44CF-BBA0-A9A9CB697B8C}" destId="{E6DED88D-4DAE-430D-BB34-13375A04AFAC}" srcOrd="1" destOrd="0" parTransId="{AA7677B0-FF53-4B60-A158-0B3F042F8963}" sibTransId="{ED96A39E-00AF-4362-BB0B-823684D2328E}"/>
    <dgm:cxn modelId="{1A677FBD-1672-4459-8E75-51B8C4FF863B}" type="presOf" srcId="{73B77725-0ACA-474B-8F79-FE7FA8485157}" destId="{4FA139EF-2C7C-4763-BECE-9D3271A7FC36}" srcOrd="0" destOrd="0" presId="urn:microsoft.com/office/officeart/2005/8/layout/vList2"/>
    <dgm:cxn modelId="{F980B6CD-0F9B-444D-986B-C6D18829F35B}" type="presOf" srcId="{9BBAAEAA-BA9A-46A1-97AE-F2166510CA81}" destId="{85C0017D-32B8-4EED-B16B-843380625754}" srcOrd="0" destOrd="0" presId="urn:microsoft.com/office/officeart/2005/8/layout/vList2"/>
    <dgm:cxn modelId="{4BA983DE-1EF1-432F-999A-9CD330D88708}" srcId="{D0FD1035-D3DE-4376-ABE7-26CB7D8723A2}" destId="{9BBAAEAA-BA9A-46A1-97AE-F2166510CA81}" srcOrd="0" destOrd="0" parTransId="{3F3A9329-33FA-4136-9E05-75B10E6121E7}" sibTransId="{4B44FC8E-6A43-4E79-BA67-3E85D675CBCE}"/>
    <dgm:cxn modelId="{BF77CBE7-D719-4685-81CC-59EFA42982F4}" type="presOf" srcId="{6188FA6C-58C2-44CF-BBA0-A9A9CB697B8C}" destId="{9C5CEA03-0265-46DE-BD87-BF43341C0B21}" srcOrd="0" destOrd="0" presId="urn:microsoft.com/office/officeart/2005/8/layout/vList2"/>
    <dgm:cxn modelId="{786D02F4-121F-451C-8231-C70EF140CBEE}" srcId="{6188FA6C-58C2-44CF-BBA0-A9A9CB697B8C}" destId="{73B77725-0ACA-474B-8F79-FE7FA8485157}" srcOrd="2" destOrd="0" parTransId="{7EB39809-3A49-45EC-966C-FE05A0075646}" sibTransId="{1BC999D5-90B2-4BD8-AC5A-A535FF6DEE75}"/>
    <dgm:cxn modelId="{897BE5FE-0E71-4C05-8F8D-5AE067974A05}" type="presOf" srcId="{D8672E55-77DC-4452-83CE-23A110E067F8}" destId="{31F299C6-8C96-4A8C-A0AC-9D5A072087BA}" srcOrd="0" destOrd="0" presId="urn:microsoft.com/office/officeart/2005/8/layout/vList2"/>
    <dgm:cxn modelId="{8CD6C783-2EEF-4AC3-8357-407630B1CC68}" type="presParOf" srcId="{9C5CEA03-0265-46DE-BD87-BF43341C0B21}" destId="{FE7737E0-986D-4154-955D-F4E9F0C9E005}" srcOrd="0" destOrd="0" presId="urn:microsoft.com/office/officeart/2005/8/layout/vList2"/>
    <dgm:cxn modelId="{E9DD8C7F-0E1F-457C-9F3B-B93B26B52F4E}" type="presParOf" srcId="{9C5CEA03-0265-46DE-BD87-BF43341C0B21}" destId="{85C0017D-32B8-4EED-B16B-843380625754}" srcOrd="1" destOrd="0" presId="urn:microsoft.com/office/officeart/2005/8/layout/vList2"/>
    <dgm:cxn modelId="{9E3DB75D-82EA-455D-AFCD-06141FCE1EC2}" type="presParOf" srcId="{9C5CEA03-0265-46DE-BD87-BF43341C0B21}" destId="{F7200AC4-CBD3-4F5B-B8D0-DB055D4BAE39}" srcOrd="2" destOrd="0" presId="urn:microsoft.com/office/officeart/2005/8/layout/vList2"/>
    <dgm:cxn modelId="{69674849-AD98-45F9-8CF4-43954959B1C0}" type="presParOf" srcId="{9C5CEA03-0265-46DE-BD87-BF43341C0B21}" destId="{6296497E-23CE-4D15-BCC4-4BFF84926A2D}" srcOrd="3" destOrd="0" presId="urn:microsoft.com/office/officeart/2005/8/layout/vList2"/>
    <dgm:cxn modelId="{126526C8-5E3B-4BDB-A846-7E79D550A8DA}" type="presParOf" srcId="{9C5CEA03-0265-46DE-BD87-BF43341C0B21}" destId="{4FA139EF-2C7C-4763-BECE-9D3271A7FC36}" srcOrd="4" destOrd="0" presId="urn:microsoft.com/office/officeart/2005/8/layout/vList2"/>
    <dgm:cxn modelId="{68F69F0A-9A1A-4475-BAAA-D620AED70031}" type="presParOf" srcId="{9C5CEA03-0265-46DE-BD87-BF43341C0B21}" destId="{31F299C6-8C96-4A8C-A0AC-9D5A072087B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8E5F34-696E-46C6-BAC0-4C8D243C3949}"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B3529EE0-FE43-45B2-8F9D-5A8C79ED61E6}">
      <dgm:prSet/>
      <dgm:spPr/>
      <dgm:t>
        <a:bodyPr/>
        <a:lstStyle/>
        <a:p>
          <a:pPr rtl="0"/>
          <a:r>
            <a:rPr lang="en-US"/>
            <a:t>Challenges are sometimes on the patient’s side</a:t>
          </a:r>
        </a:p>
      </dgm:t>
    </dgm:pt>
    <dgm:pt modelId="{831B95F8-586B-4F4C-86AE-EDA37DA85281}" type="parTrans" cxnId="{224BB14B-7035-424B-BA48-E962A69965D1}">
      <dgm:prSet/>
      <dgm:spPr/>
      <dgm:t>
        <a:bodyPr/>
        <a:lstStyle/>
        <a:p>
          <a:endParaRPr lang="en-US"/>
        </a:p>
      </dgm:t>
    </dgm:pt>
    <dgm:pt modelId="{D2E7425D-5DE0-471A-ABE1-FFF25A3FDC37}" type="sibTrans" cxnId="{224BB14B-7035-424B-BA48-E962A69965D1}">
      <dgm:prSet/>
      <dgm:spPr/>
      <dgm:t>
        <a:bodyPr/>
        <a:lstStyle/>
        <a:p>
          <a:endParaRPr lang="en-US"/>
        </a:p>
      </dgm:t>
    </dgm:pt>
    <dgm:pt modelId="{1E71C43B-1507-4A31-978C-ADF309B46554}">
      <dgm:prSet/>
      <dgm:spPr/>
      <dgm:t>
        <a:bodyPr/>
        <a:lstStyle/>
        <a:p>
          <a:pPr rtl="0"/>
          <a:r>
            <a:rPr lang="en-US"/>
            <a:t>Unable to swallow pills (age, developmental status, or nausea)</a:t>
          </a:r>
        </a:p>
      </dgm:t>
    </dgm:pt>
    <dgm:pt modelId="{4AF3188D-B1CC-4869-8AFC-601F112A788E}" type="parTrans" cxnId="{957EDF85-B499-46B8-A96F-8FBD7275CA8A}">
      <dgm:prSet/>
      <dgm:spPr/>
      <dgm:t>
        <a:bodyPr/>
        <a:lstStyle/>
        <a:p>
          <a:endParaRPr lang="en-US"/>
        </a:p>
      </dgm:t>
    </dgm:pt>
    <dgm:pt modelId="{BE51DEA8-568C-4D3D-870F-E8B2FD3E6A8E}" type="sibTrans" cxnId="{957EDF85-B499-46B8-A96F-8FBD7275CA8A}">
      <dgm:prSet/>
      <dgm:spPr/>
      <dgm:t>
        <a:bodyPr/>
        <a:lstStyle/>
        <a:p>
          <a:endParaRPr lang="en-US"/>
        </a:p>
      </dgm:t>
    </dgm:pt>
    <dgm:pt modelId="{F8AA7E93-638F-42A8-9E41-65B3ADDF67B5}">
      <dgm:prSet/>
      <dgm:spPr/>
      <dgm:t>
        <a:bodyPr/>
        <a:lstStyle/>
        <a:p>
          <a:pPr rtl="0"/>
          <a:r>
            <a:rPr lang="en-US"/>
            <a:t>Consider non-pill forms – nasal, melts, liquid, suppositories, etc</a:t>
          </a:r>
        </a:p>
      </dgm:t>
    </dgm:pt>
    <dgm:pt modelId="{69421022-608A-40AC-8210-5F1B5B4C9A84}" type="parTrans" cxnId="{BDFBFB59-4869-48D6-B4F6-BD064E06EAB7}">
      <dgm:prSet/>
      <dgm:spPr/>
      <dgm:t>
        <a:bodyPr/>
        <a:lstStyle/>
        <a:p>
          <a:endParaRPr lang="en-US"/>
        </a:p>
      </dgm:t>
    </dgm:pt>
    <dgm:pt modelId="{F48D5C56-22B7-47BF-9981-077D1197B213}" type="sibTrans" cxnId="{BDFBFB59-4869-48D6-B4F6-BD064E06EAB7}">
      <dgm:prSet/>
      <dgm:spPr/>
      <dgm:t>
        <a:bodyPr/>
        <a:lstStyle/>
        <a:p>
          <a:endParaRPr lang="en-US"/>
        </a:p>
      </dgm:t>
    </dgm:pt>
    <dgm:pt modelId="{2479DCA5-8375-4947-95EB-02C7CF9DD642}">
      <dgm:prSet/>
      <dgm:spPr/>
      <dgm:t>
        <a:bodyPr/>
        <a:lstStyle/>
        <a:p>
          <a:pPr rtl="0"/>
          <a:r>
            <a:rPr lang="en-US"/>
            <a:t>Practice pill swallowing before a headache starts, not during</a:t>
          </a:r>
        </a:p>
      </dgm:t>
    </dgm:pt>
    <dgm:pt modelId="{887913AC-0913-41BE-A677-285F5429E8FB}" type="parTrans" cxnId="{5777A0F1-8F0B-446C-AC3F-C4BB0D1F3AAB}">
      <dgm:prSet/>
      <dgm:spPr/>
      <dgm:t>
        <a:bodyPr/>
        <a:lstStyle/>
        <a:p>
          <a:endParaRPr lang="en-US"/>
        </a:p>
      </dgm:t>
    </dgm:pt>
    <dgm:pt modelId="{9BEA4DE1-FCD3-48B4-867F-352D9E5401B1}" type="sibTrans" cxnId="{5777A0F1-8F0B-446C-AC3F-C4BB0D1F3AAB}">
      <dgm:prSet/>
      <dgm:spPr/>
      <dgm:t>
        <a:bodyPr/>
        <a:lstStyle/>
        <a:p>
          <a:endParaRPr lang="en-US"/>
        </a:p>
      </dgm:t>
    </dgm:pt>
    <dgm:pt modelId="{4C793EC3-1386-405F-804C-570D4D201627}">
      <dgm:prSet/>
      <dgm:spPr/>
      <dgm:t>
        <a:bodyPr/>
        <a:lstStyle/>
        <a:p>
          <a:pPr rtl="0"/>
          <a:r>
            <a:rPr lang="en-US"/>
            <a:t>May not be able to take medication at school</a:t>
          </a:r>
        </a:p>
      </dgm:t>
    </dgm:pt>
    <dgm:pt modelId="{4970D87A-B540-47B7-BD5C-75435763D458}" type="parTrans" cxnId="{5F66C77A-2097-4D3C-B3AB-1518927632E8}">
      <dgm:prSet/>
      <dgm:spPr/>
      <dgm:t>
        <a:bodyPr/>
        <a:lstStyle/>
        <a:p>
          <a:endParaRPr lang="en-US"/>
        </a:p>
      </dgm:t>
    </dgm:pt>
    <dgm:pt modelId="{D13A3AE6-7E42-450D-970E-557D1947D390}" type="sibTrans" cxnId="{5F66C77A-2097-4D3C-B3AB-1518927632E8}">
      <dgm:prSet/>
      <dgm:spPr/>
      <dgm:t>
        <a:bodyPr/>
        <a:lstStyle/>
        <a:p>
          <a:endParaRPr lang="en-US"/>
        </a:p>
      </dgm:t>
    </dgm:pt>
    <dgm:pt modelId="{98075AE4-6F8B-4F05-B379-85236AF2E7C7}">
      <dgm:prSet/>
      <dgm:spPr/>
      <dgm:t>
        <a:bodyPr/>
        <a:lstStyle/>
        <a:p>
          <a:pPr rtl="0"/>
          <a:r>
            <a:rPr lang="en-US"/>
            <a:t>Challenges are sometimes on the parents’ side</a:t>
          </a:r>
        </a:p>
      </dgm:t>
    </dgm:pt>
    <dgm:pt modelId="{4E4970E8-F054-421A-A46A-6A24894DBDEB}" type="parTrans" cxnId="{652DB526-AE7E-4DF2-B012-BE895D94DA18}">
      <dgm:prSet/>
      <dgm:spPr/>
      <dgm:t>
        <a:bodyPr/>
        <a:lstStyle/>
        <a:p>
          <a:endParaRPr lang="en-US"/>
        </a:p>
      </dgm:t>
    </dgm:pt>
    <dgm:pt modelId="{CE20C13B-2FE7-4749-B308-7CFCAC3C4677}" type="sibTrans" cxnId="{652DB526-AE7E-4DF2-B012-BE895D94DA18}">
      <dgm:prSet/>
      <dgm:spPr/>
      <dgm:t>
        <a:bodyPr/>
        <a:lstStyle/>
        <a:p>
          <a:endParaRPr lang="en-US"/>
        </a:p>
      </dgm:t>
    </dgm:pt>
    <dgm:pt modelId="{E6F3B6B4-714A-4DCC-93C8-20A46119B5F1}">
      <dgm:prSet/>
      <dgm:spPr/>
      <dgm:t>
        <a:bodyPr/>
        <a:lstStyle/>
        <a:p>
          <a:pPr rtl="0"/>
          <a:r>
            <a:rPr lang="en-US"/>
            <a:t>Reluctance to use medication instead of “natural” remedies</a:t>
          </a:r>
        </a:p>
      </dgm:t>
    </dgm:pt>
    <dgm:pt modelId="{4B3BD327-85B9-4B30-B24F-9EA2A81F26D5}" type="parTrans" cxnId="{6BE50554-4B21-49A9-8D13-124508D06BBC}">
      <dgm:prSet/>
      <dgm:spPr/>
      <dgm:t>
        <a:bodyPr/>
        <a:lstStyle/>
        <a:p>
          <a:endParaRPr lang="en-US"/>
        </a:p>
      </dgm:t>
    </dgm:pt>
    <dgm:pt modelId="{42B57000-39A0-40FF-9698-0715B2473562}" type="sibTrans" cxnId="{6BE50554-4B21-49A9-8D13-124508D06BBC}">
      <dgm:prSet/>
      <dgm:spPr/>
      <dgm:t>
        <a:bodyPr/>
        <a:lstStyle/>
        <a:p>
          <a:endParaRPr lang="en-US"/>
        </a:p>
      </dgm:t>
    </dgm:pt>
    <dgm:pt modelId="{8B951B4A-1704-409F-AA73-54FC063C56BA}">
      <dgm:prSet/>
      <dgm:spPr/>
      <dgm:t>
        <a:bodyPr/>
        <a:lstStyle/>
        <a:p>
          <a:pPr rtl="0"/>
          <a:r>
            <a:rPr lang="en-US"/>
            <a:t>Tendency to under-dose “just to take the edge off”</a:t>
          </a:r>
        </a:p>
      </dgm:t>
    </dgm:pt>
    <dgm:pt modelId="{186AB156-4E60-4FEA-ADCE-80F8B6B8ABB8}" type="parTrans" cxnId="{259AC81F-45E9-42F6-A4A5-88014A3305BA}">
      <dgm:prSet/>
      <dgm:spPr/>
      <dgm:t>
        <a:bodyPr/>
        <a:lstStyle/>
        <a:p>
          <a:endParaRPr lang="en-US"/>
        </a:p>
      </dgm:t>
    </dgm:pt>
    <dgm:pt modelId="{DEB4004C-A8CC-4ACC-8BED-2FDDAE502844}" type="sibTrans" cxnId="{259AC81F-45E9-42F6-A4A5-88014A3305BA}">
      <dgm:prSet/>
      <dgm:spPr/>
      <dgm:t>
        <a:bodyPr/>
        <a:lstStyle/>
        <a:p>
          <a:endParaRPr lang="en-US"/>
        </a:p>
      </dgm:t>
    </dgm:pt>
    <dgm:pt modelId="{4E5D72BD-F25E-4F92-B2DB-1A87B288164F}">
      <dgm:prSet/>
      <dgm:spPr/>
      <dgm:t>
        <a:bodyPr/>
        <a:lstStyle/>
        <a:p>
          <a:pPr rtl="0"/>
          <a:r>
            <a:rPr lang="en-US"/>
            <a:t>Tendency to over-treat</a:t>
          </a:r>
        </a:p>
      </dgm:t>
    </dgm:pt>
    <dgm:pt modelId="{367008E0-F143-4724-97E6-12201357D2B6}" type="parTrans" cxnId="{CCD0E470-69C5-4ADA-AA54-9880B64B8791}">
      <dgm:prSet/>
      <dgm:spPr/>
      <dgm:t>
        <a:bodyPr/>
        <a:lstStyle/>
        <a:p>
          <a:endParaRPr lang="en-US"/>
        </a:p>
      </dgm:t>
    </dgm:pt>
    <dgm:pt modelId="{16C772D1-5F6A-498B-B763-CE3E289A8C5B}" type="sibTrans" cxnId="{CCD0E470-69C5-4ADA-AA54-9880B64B8791}">
      <dgm:prSet/>
      <dgm:spPr/>
      <dgm:t>
        <a:bodyPr/>
        <a:lstStyle/>
        <a:p>
          <a:endParaRPr lang="en-US"/>
        </a:p>
      </dgm:t>
    </dgm:pt>
    <dgm:pt modelId="{225B1605-069B-489F-83E7-527B93459119}">
      <dgm:prSet/>
      <dgm:spPr/>
      <dgm:t>
        <a:bodyPr/>
        <a:lstStyle/>
        <a:p>
          <a:pPr rtl="0"/>
          <a:r>
            <a:rPr lang="en-US"/>
            <a:t>Education is key!</a:t>
          </a:r>
        </a:p>
      </dgm:t>
    </dgm:pt>
    <dgm:pt modelId="{1A290F25-B68A-4A07-A247-29F2F8401FF0}" type="parTrans" cxnId="{31428EE9-8F0A-4B05-AA6E-259384317C03}">
      <dgm:prSet/>
      <dgm:spPr/>
      <dgm:t>
        <a:bodyPr/>
        <a:lstStyle/>
        <a:p>
          <a:endParaRPr lang="en-US"/>
        </a:p>
      </dgm:t>
    </dgm:pt>
    <dgm:pt modelId="{9A6937C0-857A-4FA8-9519-CFE6D0470DB9}" type="sibTrans" cxnId="{31428EE9-8F0A-4B05-AA6E-259384317C03}">
      <dgm:prSet/>
      <dgm:spPr/>
      <dgm:t>
        <a:bodyPr/>
        <a:lstStyle/>
        <a:p>
          <a:endParaRPr lang="en-US"/>
        </a:p>
      </dgm:t>
    </dgm:pt>
    <dgm:pt modelId="{04B97ABF-4AA3-4D7F-8212-84058DD56587}">
      <dgm:prSet/>
      <dgm:spPr/>
      <dgm:t>
        <a:bodyPr/>
        <a:lstStyle/>
        <a:p>
          <a:pPr rtl="0"/>
          <a:r>
            <a:rPr lang="en-US"/>
            <a:t>Review indications for supportive care vs medication</a:t>
          </a:r>
        </a:p>
      </dgm:t>
    </dgm:pt>
    <dgm:pt modelId="{D2DE16E3-B198-433D-A9CF-91085B65B916}" type="parTrans" cxnId="{F6B942AB-AE7F-44DA-882B-BA68ADB8AE86}">
      <dgm:prSet/>
      <dgm:spPr/>
      <dgm:t>
        <a:bodyPr/>
        <a:lstStyle/>
        <a:p>
          <a:endParaRPr lang="en-US"/>
        </a:p>
      </dgm:t>
    </dgm:pt>
    <dgm:pt modelId="{97DE1683-ABB3-4EF9-B115-9877877DFFD4}" type="sibTrans" cxnId="{F6B942AB-AE7F-44DA-882B-BA68ADB8AE86}">
      <dgm:prSet/>
      <dgm:spPr/>
      <dgm:t>
        <a:bodyPr/>
        <a:lstStyle/>
        <a:p>
          <a:endParaRPr lang="en-US"/>
        </a:p>
      </dgm:t>
    </dgm:pt>
    <dgm:pt modelId="{D283CAA0-D5E9-419D-AABB-33962E27DD61}">
      <dgm:prSet/>
      <dgm:spPr/>
      <dgm:t>
        <a:bodyPr/>
        <a:lstStyle/>
        <a:p>
          <a:pPr rtl="0"/>
          <a:r>
            <a:rPr lang="en-US"/>
            <a:t>Educate about risk of medication overuse headache (MOH)</a:t>
          </a:r>
        </a:p>
      </dgm:t>
    </dgm:pt>
    <dgm:pt modelId="{7C3A6A0B-E97C-4D12-8AD3-D50634EA8E69}" type="parTrans" cxnId="{8123BE72-624F-4ACA-BC55-71920DC6EA6F}">
      <dgm:prSet/>
      <dgm:spPr/>
      <dgm:t>
        <a:bodyPr/>
        <a:lstStyle/>
        <a:p>
          <a:endParaRPr lang="en-US"/>
        </a:p>
      </dgm:t>
    </dgm:pt>
    <dgm:pt modelId="{87637B01-26C4-461D-8064-C116EF352B6B}" type="sibTrans" cxnId="{8123BE72-624F-4ACA-BC55-71920DC6EA6F}">
      <dgm:prSet/>
      <dgm:spPr/>
      <dgm:t>
        <a:bodyPr/>
        <a:lstStyle/>
        <a:p>
          <a:endParaRPr lang="en-US"/>
        </a:p>
      </dgm:t>
    </dgm:pt>
    <dgm:pt modelId="{63621A90-2BE8-475C-95D8-CA97AC295F9F}" type="pres">
      <dgm:prSet presAssocID="{3D8E5F34-696E-46C6-BAC0-4C8D243C3949}" presName="Name0" presStyleCnt="0">
        <dgm:presLayoutVars>
          <dgm:dir/>
          <dgm:animLvl val="lvl"/>
          <dgm:resizeHandles val="exact"/>
        </dgm:presLayoutVars>
      </dgm:prSet>
      <dgm:spPr/>
    </dgm:pt>
    <dgm:pt modelId="{F62E1349-F9C7-4C9E-851D-5D4D08D4E811}" type="pres">
      <dgm:prSet presAssocID="{B3529EE0-FE43-45B2-8F9D-5A8C79ED61E6}" presName="linNode" presStyleCnt="0"/>
      <dgm:spPr/>
    </dgm:pt>
    <dgm:pt modelId="{967833AA-112F-49C3-A535-F5FB9572D021}" type="pres">
      <dgm:prSet presAssocID="{B3529EE0-FE43-45B2-8F9D-5A8C79ED61E6}" presName="parentText" presStyleLbl="node1" presStyleIdx="0" presStyleCnt="3">
        <dgm:presLayoutVars>
          <dgm:chMax val="1"/>
          <dgm:bulletEnabled val="1"/>
        </dgm:presLayoutVars>
      </dgm:prSet>
      <dgm:spPr/>
    </dgm:pt>
    <dgm:pt modelId="{EB7331D5-BC21-4AE2-AD39-A4BDFD8F708F}" type="pres">
      <dgm:prSet presAssocID="{B3529EE0-FE43-45B2-8F9D-5A8C79ED61E6}" presName="descendantText" presStyleLbl="alignAccFollowNode1" presStyleIdx="0" presStyleCnt="3">
        <dgm:presLayoutVars>
          <dgm:bulletEnabled val="1"/>
        </dgm:presLayoutVars>
      </dgm:prSet>
      <dgm:spPr/>
    </dgm:pt>
    <dgm:pt modelId="{9BDC5EE1-3452-495E-A10E-A2745E9D89E4}" type="pres">
      <dgm:prSet presAssocID="{D2E7425D-5DE0-471A-ABE1-FFF25A3FDC37}" presName="sp" presStyleCnt="0"/>
      <dgm:spPr/>
    </dgm:pt>
    <dgm:pt modelId="{33C6E7B8-69D4-4DCE-ADAE-5AD1D6EAB93A}" type="pres">
      <dgm:prSet presAssocID="{98075AE4-6F8B-4F05-B379-85236AF2E7C7}" presName="linNode" presStyleCnt="0"/>
      <dgm:spPr/>
    </dgm:pt>
    <dgm:pt modelId="{C6962900-F446-4000-9916-84AB2DDCFD56}" type="pres">
      <dgm:prSet presAssocID="{98075AE4-6F8B-4F05-B379-85236AF2E7C7}" presName="parentText" presStyleLbl="node1" presStyleIdx="1" presStyleCnt="3">
        <dgm:presLayoutVars>
          <dgm:chMax val="1"/>
          <dgm:bulletEnabled val="1"/>
        </dgm:presLayoutVars>
      </dgm:prSet>
      <dgm:spPr/>
    </dgm:pt>
    <dgm:pt modelId="{1F57F5A5-103E-48D5-8C15-4B68521DE013}" type="pres">
      <dgm:prSet presAssocID="{98075AE4-6F8B-4F05-B379-85236AF2E7C7}" presName="descendantText" presStyleLbl="alignAccFollowNode1" presStyleIdx="1" presStyleCnt="3">
        <dgm:presLayoutVars>
          <dgm:bulletEnabled val="1"/>
        </dgm:presLayoutVars>
      </dgm:prSet>
      <dgm:spPr/>
    </dgm:pt>
    <dgm:pt modelId="{0383984B-7C6E-49B4-9A32-1833A2EF5E64}" type="pres">
      <dgm:prSet presAssocID="{CE20C13B-2FE7-4749-B308-7CFCAC3C4677}" presName="sp" presStyleCnt="0"/>
      <dgm:spPr/>
    </dgm:pt>
    <dgm:pt modelId="{AD4858AC-D2FA-4FA8-9B05-B72E7F658947}" type="pres">
      <dgm:prSet presAssocID="{225B1605-069B-489F-83E7-527B93459119}" presName="linNode" presStyleCnt="0"/>
      <dgm:spPr/>
    </dgm:pt>
    <dgm:pt modelId="{AB178177-2CEC-409C-9F90-E61FA737DDD2}" type="pres">
      <dgm:prSet presAssocID="{225B1605-069B-489F-83E7-527B93459119}" presName="parentText" presStyleLbl="node1" presStyleIdx="2" presStyleCnt="3">
        <dgm:presLayoutVars>
          <dgm:chMax val="1"/>
          <dgm:bulletEnabled val="1"/>
        </dgm:presLayoutVars>
      </dgm:prSet>
      <dgm:spPr/>
    </dgm:pt>
    <dgm:pt modelId="{ED82E637-2B57-4E4F-8A6E-8F9A8547A99F}" type="pres">
      <dgm:prSet presAssocID="{225B1605-069B-489F-83E7-527B93459119}" presName="descendantText" presStyleLbl="alignAccFollowNode1" presStyleIdx="2" presStyleCnt="3">
        <dgm:presLayoutVars>
          <dgm:bulletEnabled val="1"/>
        </dgm:presLayoutVars>
      </dgm:prSet>
      <dgm:spPr/>
    </dgm:pt>
  </dgm:ptLst>
  <dgm:cxnLst>
    <dgm:cxn modelId="{15D09916-BE22-4C2D-9D67-D37898F753EC}" type="presOf" srcId="{3D8E5F34-696E-46C6-BAC0-4C8D243C3949}" destId="{63621A90-2BE8-475C-95D8-CA97AC295F9F}" srcOrd="0" destOrd="0" presId="urn:microsoft.com/office/officeart/2005/8/layout/vList5"/>
    <dgm:cxn modelId="{259AC81F-45E9-42F6-A4A5-88014A3305BA}" srcId="{98075AE4-6F8B-4F05-B379-85236AF2E7C7}" destId="{8B951B4A-1704-409F-AA73-54FC063C56BA}" srcOrd="1" destOrd="0" parTransId="{186AB156-4E60-4FEA-ADCE-80F8B6B8ABB8}" sibTransId="{DEB4004C-A8CC-4ACC-8BED-2FDDAE502844}"/>
    <dgm:cxn modelId="{5A82BC20-0AF9-4D71-9B6F-85170CED097F}" type="presOf" srcId="{98075AE4-6F8B-4F05-B379-85236AF2E7C7}" destId="{C6962900-F446-4000-9916-84AB2DDCFD56}" srcOrd="0" destOrd="0" presId="urn:microsoft.com/office/officeart/2005/8/layout/vList5"/>
    <dgm:cxn modelId="{80095022-F444-4F78-8E17-52F532DA7DCE}" type="presOf" srcId="{4E5D72BD-F25E-4F92-B2DB-1A87B288164F}" destId="{1F57F5A5-103E-48D5-8C15-4B68521DE013}" srcOrd="0" destOrd="2" presId="urn:microsoft.com/office/officeart/2005/8/layout/vList5"/>
    <dgm:cxn modelId="{246CB424-66EC-496F-BB93-869DFDEC5723}" type="presOf" srcId="{04B97ABF-4AA3-4D7F-8212-84058DD56587}" destId="{ED82E637-2B57-4E4F-8A6E-8F9A8547A99F}" srcOrd="0" destOrd="0" presId="urn:microsoft.com/office/officeart/2005/8/layout/vList5"/>
    <dgm:cxn modelId="{652DB526-AE7E-4DF2-B012-BE895D94DA18}" srcId="{3D8E5F34-696E-46C6-BAC0-4C8D243C3949}" destId="{98075AE4-6F8B-4F05-B379-85236AF2E7C7}" srcOrd="1" destOrd="0" parTransId="{4E4970E8-F054-421A-A46A-6A24894DBDEB}" sibTransId="{CE20C13B-2FE7-4749-B308-7CFCAC3C4677}"/>
    <dgm:cxn modelId="{5AFCCF39-2B8B-4A29-B545-2179023D1F30}" type="presOf" srcId="{E6F3B6B4-714A-4DCC-93C8-20A46119B5F1}" destId="{1F57F5A5-103E-48D5-8C15-4B68521DE013}" srcOrd="0" destOrd="0" presId="urn:microsoft.com/office/officeart/2005/8/layout/vList5"/>
    <dgm:cxn modelId="{1A2CAC63-8EFD-45FB-AA82-73B777E85D46}" type="presOf" srcId="{F8AA7E93-638F-42A8-9E41-65B3ADDF67B5}" destId="{EB7331D5-BC21-4AE2-AD39-A4BDFD8F708F}" srcOrd="0" destOrd="1" presId="urn:microsoft.com/office/officeart/2005/8/layout/vList5"/>
    <dgm:cxn modelId="{224BB14B-7035-424B-BA48-E962A69965D1}" srcId="{3D8E5F34-696E-46C6-BAC0-4C8D243C3949}" destId="{B3529EE0-FE43-45B2-8F9D-5A8C79ED61E6}" srcOrd="0" destOrd="0" parTransId="{831B95F8-586B-4F4C-86AE-EDA37DA85281}" sibTransId="{D2E7425D-5DE0-471A-ABE1-FFF25A3FDC37}"/>
    <dgm:cxn modelId="{7CCBE64C-C1E5-482E-82F0-D1CFF929B4C7}" type="presOf" srcId="{D283CAA0-D5E9-419D-AABB-33962E27DD61}" destId="{ED82E637-2B57-4E4F-8A6E-8F9A8547A99F}" srcOrd="0" destOrd="1" presId="urn:microsoft.com/office/officeart/2005/8/layout/vList5"/>
    <dgm:cxn modelId="{CCD0E470-69C5-4ADA-AA54-9880B64B8791}" srcId="{98075AE4-6F8B-4F05-B379-85236AF2E7C7}" destId="{4E5D72BD-F25E-4F92-B2DB-1A87B288164F}" srcOrd="2" destOrd="0" parTransId="{367008E0-F143-4724-97E6-12201357D2B6}" sibTransId="{16C772D1-5F6A-498B-B763-CE3E289A8C5B}"/>
    <dgm:cxn modelId="{8123BE72-624F-4ACA-BC55-71920DC6EA6F}" srcId="{225B1605-069B-489F-83E7-527B93459119}" destId="{D283CAA0-D5E9-419D-AABB-33962E27DD61}" srcOrd="1" destOrd="0" parTransId="{7C3A6A0B-E97C-4D12-8AD3-D50634EA8E69}" sibTransId="{87637B01-26C4-461D-8064-C116EF352B6B}"/>
    <dgm:cxn modelId="{6BE50554-4B21-49A9-8D13-124508D06BBC}" srcId="{98075AE4-6F8B-4F05-B379-85236AF2E7C7}" destId="{E6F3B6B4-714A-4DCC-93C8-20A46119B5F1}" srcOrd="0" destOrd="0" parTransId="{4B3BD327-85B9-4B30-B24F-9EA2A81F26D5}" sibTransId="{42B57000-39A0-40FF-9698-0715B2473562}"/>
    <dgm:cxn modelId="{3C20C956-9641-4CE4-8452-152D1B62DAF5}" type="presOf" srcId="{2479DCA5-8375-4947-95EB-02C7CF9DD642}" destId="{EB7331D5-BC21-4AE2-AD39-A4BDFD8F708F}" srcOrd="0" destOrd="2" presId="urn:microsoft.com/office/officeart/2005/8/layout/vList5"/>
    <dgm:cxn modelId="{BDFBFB59-4869-48D6-B4F6-BD064E06EAB7}" srcId="{B3529EE0-FE43-45B2-8F9D-5A8C79ED61E6}" destId="{F8AA7E93-638F-42A8-9E41-65B3ADDF67B5}" srcOrd="1" destOrd="0" parTransId="{69421022-608A-40AC-8210-5F1B5B4C9A84}" sibTransId="{F48D5C56-22B7-47BF-9981-077D1197B213}"/>
    <dgm:cxn modelId="{5F66C77A-2097-4D3C-B3AB-1518927632E8}" srcId="{B3529EE0-FE43-45B2-8F9D-5A8C79ED61E6}" destId="{4C793EC3-1386-405F-804C-570D4D201627}" srcOrd="3" destOrd="0" parTransId="{4970D87A-B540-47B7-BD5C-75435763D458}" sibTransId="{D13A3AE6-7E42-450D-970E-557D1947D390}"/>
    <dgm:cxn modelId="{341DBC7E-10D9-40BE-A2B2-C806AA46CD7E}" type="presOf" srcId="{8B951B4A-1704-409F-AA73-54FC063C56BA}" destId="{1F57F5A5-103E-48D5-8C15-4B68521DE013}" srcOrd="0" destOrd="1" presId="urn:microsoft.com/office/officeart/2005/8/layout/vList5"/>
    <dgm:cxn modelId="{957EDF85-B499-46B8-A96F-8FBD7275CA8A}" srcId="{B3529EE0-FE43-45B2-8F9D-5A8C79ED61E6}" destId="{1E71C43B-1507-4A31-978C-ADF309B46554}" srcOrd="0" destOrd="0" parTransId="{4AF3188D-B1CC-4869-8AFC-601F112A788E}" sibTransId="{BE51DEA8-568C-4D3D-870F-E8B2FD3E6A8E}"/>
    <dgm:cxn modelId="{F6B942AB-AE7F-44DA-882B-BA68ADB8AE86}" srcId="{225B1605-069B-489F-83E7-527B93459119}" destId="{04B97ABF-4AA3-4D7F-8212-84058DD56587}" srcOrd="0" destOrd="0" parTransId="{D2DE16E3-B198-433D-A9CF-91085B65B916}" sibTransId="{97DE1683-ABB3-4EF9-B115-9877877DFFD4}"/>
    <dgm:cxn modelId="{6B9C65AC-9D0B-4126-AC46-C9E6F2C3E3A7}" type="presOf" srcId="{B3529EE0-FE43-45B2-8F9D-5A8C79ED61E6}" destId="{967833AA-112F-49C3-A535-F5FB9572D021}" srcOrd="0" destOrd="0" presId="urn:microsoft.com/office/officeart/2005/8/layout/vList5"/>
    <dgm:cxn modelId="{250E12C4-A138-44D7-B396-FF2E7872D787}" type="presOf" srcId="{225B1605-069B-489F-83E7-527B93459119}" destId="{AB178177-2CEC-409C-9F90-E61FA737DDD2}" srcOrd="0" destOrd="0" presId="urn:microsoft.com/office/officeart/2005/8/layout/vList5"/>
    <dgm:cxn modelId="{89DF75DF-F291-4B65-B566-3FAA43E7C191}" type="presOf" srcId="{4C793EC3-1386-405F-804C-570D4D201627}" destId="{EB7331D5-BC21-4AE2-AD39-A4BDFD8F708F}" srcOrd="0" destOrd="3" presId="urn:microsoft.com/office/officeart/2005/8/layout/vList5"/>
    <dgm:cxn modelId="{31428EE9-8F0A-4B05-AA6E-259384317C03}" srcId="{3D8E5F34-696E-46C6-BAC0-4C8D243C3949}" destId="{225B1605-069B-489F-83E7-527B93459119}" srcOrd="2" destOrd="0" parTransId="{1A290F25-B68A-4A07-A247-29F2F8401FF0}" sibTransId="{9A6937C0-857A-4FA8-9519-CFE6D0470DB9}"/>
    <dgm:cxn modelId="{5777A0F1-8F0B-446C-AC3F-C4BB0D1F3AAB}" srcId="{B3529EE0-FE43-45B2-8F9D-5A8C79ED61E6}" destId="{2479DCA5-8375-4947-95EB-02C7CF9DD642}" srcOrd="2" destOrd="0" parTransId="{887913AC-0913-41BE-A677-285F5429E8FB}" sibTransId="{9BEA4DE1-FCD3-48B4-867F-352D9E5401B1}"/>
    <dgm:cxn modelId="{33136AF9-C8F4-42E4-86D5-2D2A6C93AE6A}" type="presOf" srcId="{1E71C43B-1507-4A31-978C-ADF309B46554}" destId="{EB7331D5-BC21-4AE2-AD39-A4BDFD8F708F}" srcOrd="0" destOrd="0" presId="urn:microsoft.com/office/officeart/2005/8/layout/vList5"/>
    <dgm:cxn modelId="{5D953958-8466-45FD-AC94-178BC4B0EEE3}" type="presParOf" srcId="{63621A90-2BE8-475C-95D8-CA97AC295F9F}" destId="{F62E1349-F9C7-4C9E-851D-5D4D08D4E811}" srcOrd="0" destOrd="0" presId="urn:microsoft.com/office/officeart/2005/8/layout/vList5"/>
    <dgm:cxn modelId="{A5AD9BE4-EDDD-4E0A-8431-325567D6C9C8}" type="presParOf" srcId="{F62E1349-F9C7-4C9E-851D-5D4D08D4E811}" destId="{967833AA-112F-49C3-A535-F5FB9572D021}" srcOrd="0" destOrd="0" presId="urn:microsoft.com/office/officeart/2005/8/layout/vList5"/>
    <dgm:cxn modelId="{7330F0B3-0613-4357-A9CC-8B86424FE92B}" type="presParOf" srcId="{F62E1349-F9C7-4C9E-851D-5D4D08D4E811}" destId="{EB7331D5-BC21-4AE2-AD39-A4BDFD8F708F}" srcOrd="1" destOrd="0" presId="urn:microsoft.com/office/officeart/2005/8/layout/vList5"/>
    <dgm:cxn modelId="{982236DD-1EF4-412D-926A-22BF8FA5BA44}" type="presParOf" srcId="{63621A90-2BE8-475C-95D8-CA97AC295F9F}" destId="{9BDC5EE1-3452-495E-A10E-A2745E9D89E4}" srcOrd="1" destOrd="0" presId="urn:microsoft.com/office/officeart/2005/8/layout/vList5"/>
    <dgm:cxn modelId="{3C8B9DC1-DF42-4036-9FBC-DE8E5DDFB90F}" type="presParOf" srcId="{63621A90-2BE8-475C-95D8-CA97AC295F9F}" destId="{33C6E7B8-69D4-4DCE-ADAE-5AD1D6EAB93A}" srcOrd="2" destOrd="0" presId="urn:microsoft.com/office/officeart/2005/8/layout/vList5"/>
    <dgm:cxn modelId="{255D5D7C-B373-42C0-B09A-80A203C8176B}" type="presParOf" srcId="{33C6E7B8-69D4-4DCE-ADAE-5AD1D6EAB93A}" destId="{C6962900-F446-4000-9916-84AB2DDCFD56}" srcOrd="0" destOrd="0" presId="urn:microsoft.com/office/officeart/2005/8/layout/vList5"/>
    <dgm:cxn modelId="{0A30DDC8-0B2A-4EC2-B107-5AD713BE8966}" type="presParOf" srcId="{33C6E7B8-69D4-4DCE-ADAE-5AD1D6EAB93A}" destId="{1F57F5A5-103E-48D5-8C15-4B68521DE013}" srcOrd="1" destOrd="0" presId="urn:microsoft.com/office/officeart/2005/8/layout/vList5"/>
    <dgm:cxn modelId="{B68661AE-39E9-42D3-8128-640E7350252B}" type="presParOf" srcId="{63621A90-2BE8-475C-95D8-CA97AC295F9F}" destId="{0383984B-7C6E-49B4-9A32-1833A2EF5E64}" srcOrd="3" destOrd="0" presId="urn:microsoft.com/office/officeart/2005/8/layout/vList5"/>
    <dgm:cxn modelId="{CADD53DE-03CF-458C-92F1-F46369D04C0F}" type="presParOf" srcId="{63621A90-2BE8-475C-95D8-CA97AC295F9F}" destId="{AD4858AC-D2FA-4FA8-9B05-B72E7F658947}" srcOrd="4" destOrd="0" presId="urn:microsoft.com/office/officeart/2005/8/layout/vList5"/>
    <dgm:cxn modelId="{20EB7427-FD43-407C-B31A-487108A00408}" type="presParOf" srcId="{AD4858AC-D2FA-4FA8-9B05-B72E7F658947}" destId="{AB178177-2CEC-409C-9F90-E61FA737DDD2}" srcOrd="0" destOrd="0" presId="urn:microsoft.com/office/officeart/2005/8/layout/vList5"/>
    <dgm:cxn modelId="{BCF08462-F15A-4202-9CDB-82541809328F}" type="presParOf" srcId="{AD4858AC-D2FA-4FA8-9B05-B72E7F658947}" destId="{ED82E637-2B57-4E4F-8A6E-8F9A8547A99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1B7FB1-9DE0-4755-A41B-1155E3015C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9D4694B-E0B3-4611-BB8B-25C755B38BE7}">
      <dgm:prSet/>
      <dgm:spPr/>
      <dgm:t>
        <a:bodyPr/>
        <a:lstStyle/>
        <a:p>
          <a:pPr rtl="0"/>
          <a:r>
            <a:rPr lang="en-US"/>
            <a:t>1 in 7 Americans has migraines or severe headaches</a:t>
          </a:r>
        </a:p>
      </dgm:t>
    </dgm:pt>
    <dgm:pt modelId="{4E515D3B-BA36-4922-B9D0-88BD72626C29}" type="parTrans" cxnId="{6AC3976C-D2C5-41D4-9872-67B2E872E29F}">
      <dgm:prSet/>
      <dgm:spPr/>
      <dgm:t>
        <a:bodyPr/>
        <a:lstStyle/>
        <a:p>
          <a:endParaRPr lang="en-US"/>
        </a:p>
      </dgm:t>
    </dgm:pt>
    <dgm:pt modelId="{FFEB5B54-96DB-488C-A637-AD84AAD612FF}" type="sibTrans" cxnId="{6AC3976C-D2C5-41D4-9872-67B2E872E29F}">
      <dgm:prSet/>
      <dgm:spPr/>
      <dgm:t>
        <a:bodyPr/>
        <a:lstStyle/>
        <a:p>
          <a:endParaRPr lang="en-US"/>
        </a:p>
      </dgm:t>
    </dgm:pt>
    <dgm:pt modelId="{86D52771-9D5B-4D1E-9DC0-F353F3E978BC}">
      <dgm:prSet/>
      <dgm:spPr/>
      <dgm:t>
        <a:bodyPr/>
        <a:lstStyle/>
        <a:p>
          <a:pPr rtl="0"/>
          <a:r>
            <a:rPr lang="en-US"/>
            <a:t>17.6% of females</a:t>
          </a:r>
        </a:p>
      </dgm:t>
    </dgm:pt>
    <dgm:pt modelId="{47670B2E-418F-443A-9327-F998E04C0C08}" type="parTrans" cxnId="{A47AE1D8-CA6C-405E-89B4-8574242FCC87}">
      <dgm:prSet/>
      <dgm:spPr/>
      <dgm:t>
        <a:bodyPr/>
        <a:lstStyle/>
        <a:p>
          <a:endParaRPr lang="en-US"/>
        </a:p>
      </dgm:t>
    </dgm:pt>
    <dgm:pt modelId="{038A6CC0-1C93-427A-BE71-7BFF64F5D503}" type="sibTrans" cxnId="{A47AE1D8-CA6C-405E-89B4-8574242FCC87}">
      <dgm:prSet/>
      <dgm:spPr/>
      <dgm:t>
        <a:bodyPr/>
        <a:lstStyle/>
        <a:p>
          <a:endParaRPr lang="en-US"/>
        </a:p>
      </dgm:t>
    </dgm:pt>
    <dgm:pt modelId="{5933CAE7-6BC3-414C-B91E-D3049AFD53D8}">
      <dgm:prSet/>
      <dgm:spPr/>
      <dgm:t>
        <a:bodyPr/>
        <a:lstStyle/>
        <a:p>
          <a:pPr rtl="0"/>
          <a:r>
            <a:rPr lang="en-US"/>
            <a:t>8% of males</a:t>
          </a:r>
        </a:p>
      </dgm:t>
    </dgm:pt>
    <dgm:pt modelId="{4287921E-200D-4A6A-A720-F836610560EE}" type="parTrans" cxnId="{A4C7259B-D6E9-45A6-9F47-56ADB26BEF90}">
      <dgm:prSet/>
      <dgm:spPr/>
      <dgm:t>
        <a:bodyPr/>
        <a:lstStyle/>
        <a:p>
          <a:endParaRPr lang="en-US"/>
        </a:p>
      </dgm:t>
    </dgm:pt>
    <dgm:pt modelId="{E2C4435A-204D-45E6-81B7-84ABB983C68D}" type="sibTrans" cxnId="{A4C7259B-D6E9-45A6-9F47-56ADB26BEF90}">
      <dgm:prSet/>
      <dgm:spPr/>
      <dgm:t>
        <a:bodyPr/>
        <a:lstStyle/>
        <a:p>
          <a:endParaRPr lang="en-US"/>
        </a:p>
      </dgm:t>
    </dgm:pt>
    <dgm:pt modelId="{D202D954-9E0D-49E2-9616-16BDE9859F84}">
      <dgm:prSet/>
      <dgm:spPr/>
      <dgm:t>
        <a:bodyPr/>
        <a:lstStyle/>
        <a:p>
          <a:pPr rtl="0"/>
          <a:r>
            <a:rPr lang="en-US"/>
            <a:t>Most common disabling primary headache disorder of children and adolescents</a:t>
          </a:r>
        </a:p>
      </dgm:t>
    </dgm:pt>
    <dgm:pt modelId="{A20DE4AC-2585-4986-9F56-DA1FA0625FBA}" type="parTrans" cxnId="{9542EA5B-6F04-4FCD-9780-3A8E3FC457E1}">
      <dgm:prSet/>
      <dgm:spPr/>
      <dgm:t>
        <a:bodyPr/>
        <a:lstStyle/>
        <a:p>
          <a:endParaRPr lang="en-US"/>
        </a:p>
      </dgm:t>
    </dgm:pt>
    <dgm:pt modelId="{1FF1A933-F64B-4FB2-BD3C-C9326E8CD597}" type="sibTrans" cxnId="{9542EA5B-6F04-4FCD-9780-3A8E3FC457E1}">
      <dgm:prSet/>
      <dgm:spPr/>
      <dgm:t>
        <a:bodyPr/>
        <a:lstStyle/>
        <a:p>
          <a:endParaRPr lang="en-US"/>
        </a:p>
      </dgm:t>
    </dgm:pt>
    <dgm:pt modelId="{4649DE55-AFC7-4390-9146-EA7A12ABAB96}">
      <dgm:prSet/>
      <dgm:spPr/>
      <dgm:t>
        <a:bodyPr/>
        <a:lstStyle/>
        <a:p>
          <a:pPr rtl="0"/>
          <a:r>
            <a:rPr lang="en-US"/>
            <a:t>Major cause of disability in children</a:t>
          </a:r>
        </a:p>
      </dgm:t>
    </dgm:pt>
    <dgm:pt modelId="{01D22B77-9ECE-48C9-BE04-ECB0650767D2}" type="parTrans" cxnId="{BA7863DB-1350-4378-9A0F-7171E9C96312}">
      <dgm:prSet/>
      <dgm:spPr/>
      <dgm:t>
        <a:bodyPr/>
        <a:lstStyle/>
        <a:p>
          <a:endParaRPr lang="en-US"/>
        </a:p>
      </dgm:t>
    </dgm:pt>
    <dgm:pt modelId="{7B69D8D4-5002-45FA-A152-E9CA0F1969D4}" type="sibTrans" cxnId="{BA7863DB-1350-4378-9A0F-7171E9C96312}">
      <dgm:prSet/>
      <dgm:spPr/>
      <dgm:t>
        <a:bodyPr/>
        <a:lstStyle/>
        <a:p>
          <a:endParaRPr lang="en-US"/>
        </a:p>
      </dgm:t>
    </dgm:pt>
    <dgm:pt modelId="{5BED1667-52C2-4446-A9A3-57772FEC984A}">
      <dgm:prSet/>
      <dgm:spPr/>
      <dgm:t>
        <a:bodyPr/>
        <a:lstStyle/>
        <a:p>
          <a:pPr rtl="0"/>
          <a:r>
            <a:rPr lang="en-US" dirty="0"/>
            <a:t>Occurs at all ages (possibly even infancy)</a:t>
          </a:r>
        </a:p>
      </dgm:t>
    </dgm:pt>
    <dgm:pt modelId="{4449165B-CAF6-406C-95AA-E0C9CDD6D404}" type="parTrans" cxnId="{3679BB00-FEEB-4457-9EDB-6C08A67DAC31}">
      <dgm:prSet/>
      <dgm:spPr/>
      <dgm:t>
        <a:bodyPr/>
        <a:lstStyle/>
        <a:p>
          <a:endParaRPr lang="en-US"/>
        </a:p>
      </dgm:t>
    </dgm:pt>
    <dgm:pt modelId="{DFA3E50F-E014-4CAD-A638-3F27398280E8}" type="sibTrans" cxnId="{3679BB00-FEEB-4457-9EDB-6C08A67DAC31}">
      <dgm:prSet/>
      <dgm:spPr/>
      <dgm:t>
        <a:bodyPr/>
        <a:lstStyle/>
        <a:p>
          <a:endParaRPr lang="en-US"/>
        </a:p>
      </dgm:t>
    </dgm:pt>
    <dgm:pt modelId="{049D947C-EE85-4035-839D-13AF7A53963A}">
      <dgm:prSet/>
      <dgm:spPr/>
      <dgm:t>
        <a:bodyPr/>
        <a:lstStyle/>
        <a:p>
          <a:pPr rtl="0"/>
          <a:r>
            <a:rPr lang="en-US" dirty="0"/>
            <a:t>Ask about episodic syndromes that may be associated with migraine</a:t>
          </a:r>
        </a:p>
      </dgm:t>
    </dgm:pt>
    <dgm:pt modelId="{1B2810E7-A0E3-4C8B-A58C-8A9D474B065E}" type="parTrans" cxnId="{0E6B15CA-0F37-47A4-AA97-69A46AE27490}">
      <dgm:prSet/>
      <dgm:spPr/>
      <dgm:t>
        <a:bodyPr/>
        <a:lstStyle/>
        <a:p>
          <a:endParaRPr lang="en-US"/>
        </a:p>
      </dgm:t>
    </dgm:pt>
    <dgm:pt modelId="{7161D647-5FD6-46DD-9B83-BA3303945E4E}" type="sibTrans" cxnId="{0E6B15CA-0F37-47A4-AA97-69A46AE27490}">
      <dgm:prSet/>
      <dgm:spPr/>
      <dgm:t>
        <a:bodyPr/>
        <a:lstStyle/>
        <a:p>
          <a:endParaRPr lang="en-US"/>
        </a:p>
      </dgm:t>
    </dgm:pt>
    <dgm:pt modelId="{B091556C-B43E-41B9-8769-F9FD933A1783}">
      <dgm:prSet/>
      <dgm:spPr/>
      <dgm:t>
        <a:bodyPr/>
        <a:lstStyle/>
        <a:p>
          <a:pPr rtl="0"/>
          <a:r>
            <a:rPr lang="en-US"/>
            <a:t>Infantile colic, benign paroxysmal torticollis, benign paroxysmal vertigo, cyclic vomiting syndrome, and abdominal migraine</a:t>
          </a:r>
        </a:p>
      </dgm:t>
    </dgm:pt>
    <dgm:pt modelId="{939E96AD-150A-4A65-B74D-15BF372E05CD}" type="parTrans" cxnId="{EDB739EA-D057-4BA1-8F8D-90300F8BD669}">
      <dgm:prSet/>
      <dgm:spPr/>
      <dgm:t>
        <a:bodyPr/>
        <a:lstStyle/>
        <a:p>
          <a:endParaRPr lang="en-US"/>
        </a:p>
      </dgm:t>
    </dgm:pt>
    <dgm:pt modelId="{E858B118-5DDE-49AE-B5DB-94ADC2B8560E}" type="sibTrans" cxnId="{EDB739EA-D057-4BA1-8F8D-90300F8BD669}">
      <dgm:prSet/>
      <dgm:spPr/>
      <dgm:t>
        <a:bodyPr/>
        <a:lstStyle/>
        <a:p>
          <a:endParaRPr lang="en-US"/>
        </a:p>
      </dgm:t>
    </dgm:pt>
    <dgm:pt modelId="{432C1EFF-B7D3-4543-AEC4-403505688FB5}">
      <dgm:prSet/>
      <dgm:spPr/>
      <dgm:t>
        <a:bodyPr/>
        <a:lstStyle/>
        <a:p>
          <a:pPr rtl="0"/>
          <a:r>
            <a:rPr lang="en-US" dirty="0"/>
            <a:t>Prevalence increases throughout childhood and adolescence</a:t>
          </a:r>
        </a:p>
      </dgm:t>
    </dgm:pt>
    <dgm:pt modelId="{CC170DBC-6E1E-4BF8-A7EE-B1409CD45E75}" type="parTrans" cxnId="{21B32A90-C0BC-48EE-B0C8-75CA9DF949D0}">
      <dgm:prSet/>
      <dgm:spPr/>
      <dgm:t>
        <a:bodyPr/>
        <a:lstStyle/>
        <a:p>
          <a:endParaRPr lang="en-US"/>
        </a:p>
      </dgm:t>
    </dgm:pt>
    <dgm:pt modelId="{1EC4FBBC-F227-49AF-8981-298EBE4C03E6}" type="sibTrans" cxnId="{21B32A90-C0BC-48EE-B0C8-75CA9DF949D0}">
      <dgm:prSet/>
      <dgm:spPr/>
      <dgm:t>
        <a:bodyPr/>
        <a:lstStyle/>
        <a:p>
          <a:endParaRPr lang="en-US"/>
        </a:p>
      </dgm:t>
    </dgm:pt>
    <dgm:pt modelId="{4B17AB13-7D0D-4E49-BCD1-7DE92AEA00D8}">
      <dgm:prSet/>
      <dgm:spPr/>
      <dgm:t>
        <a:bodyPr/>
        <a:lstStyle/>
        <a:p>
          <a:pPr rtl="0"/>
          <a:r>
            <a:rPr lang="en-US" dirty="0"/>
            <a:t>Possible prevalence of 2.5% by age 7</a:t>
          </a:r>
        </a:p>
      </dgm:t>
    </dgm:pt>
    <dgm:pt modelId="{05173C68-E8FC-47B4-BB16-4C1CD5F0B0ED}" type="parTrans" cxnId="{38006E8A-0F29-4BFA-B76C-02DF8D3604DD}">
      <dgm:prSet/>
      <dgm:spPr/>
      <dgm:t>
        <a:bodyPr/>
        <a:lstStyle/>
        <a:p>
          <a:endParaRPr lang="en-US"/>
        </a:p>
      </dgm:t>
    </dgm:pt>
    <dgm:pt modelId="{56DACF63-08BB-47E0-8FAC-B42E5D013A21}" type="sibTrans" cxnId="{38006E8A-0F29-4BFA-B76C-02DF8D3604DD}">
      <dgm:prSet/>
      <dgm:spPr/>
      <dgm:t>
        <a:bodyPr/>
        <a:lstStyle/>
        <a:p>
          <a:endParaRPr lang="en-US"/>
        </a:p>
      </dgm:t>
    </dgm:pt>
    <dgm:pt modelId="{ECBBEDC4-C263-4BB0-B4F5-A124C0CBB3E8}">
      <dgm:prSet/>
      <dgm:spPr/>
      <dgm:t>
        <a:bodyPr/>
        <a:lstStyle/>
        <a:p>
          <a:pPr rtl="0"/>
          <a:r>
            <a:rPr lang="en-US" dirty="0"/>
            <a:t>Prevalence of 5% by age 10</a:t>
          </a:r>
        </a:p>
      </dgm:t>
    </dgm:pt>
    <dgm:pt modelId="{2B6E6A10-9061-4AD4-A7FE-817CC334F3CC}" type="parTrans" cxnId="{CC33095D-9CD1-495D-B34E-632EA56A9367}">
      <dgm:prSet/>
      <dgm:spPr/>
      <dgm:t>
        <a:bodyPr/>
        <a:lstStyle/>
        <a:p>
          <a:endParaRPr lang="en-US"/>
        </a:p>
      </dgm:t>
    </dgm:pt>
    <dgm:pt modelId="{1ACE879E-44DE-4A5F-B0D2-C861592E7EEF}" type="sibTrans" cxnId="{CC33095D-9CD1-495D-B34E-632EA56A9367}">
      <dgm:prSet/>
      <dgm:spPr/>
      <dgm:t>
        <a:bodyPr/>
        <a:lstStyle/>
        <a:p>
          <a:endParaRPr lang="en-US"/>
        </a:p>
      </dgm:t>
    </dgm:pt>
    <dgm:pt modelId="{D691A5CC-A468-49CE-AECF-F4223C10CF63}">
      <dgm:prSet/>
      <dgm:spPr/>
      <dgm:t>
        <a:bodyPr/>
        <a:lstStyle/>
        <a:p>
          <a:pPr rtl="0"/>
          <a:r>
            <a:rPr lang="en-US"/>
            <a:t>Boys and girls affected equally before puberty</a:t>
          </a:r>
        </a:p>
      </dgm:t>
    </dgm:pt>
    <dgm:pt modelId="{C28E0450-21F3-40F6-B5D6-CCE0E91DA78E}" type="parTrans" cxnId="{35AEA0E0-7D5D-46C4-8E36-36BC915CF47F}">
      <dgm:prSet/>
      <dgm:spPr/>
      <dgm:t>
        <a:bodyPr/>
        <a:lstStyle/>
        <a:p>
          <a:endParaRPr lang="en-US"/>
        </a:p>
      </dgm:t>
    </dgm:pt>
    <dgm:pt modelId="{1439ADB2-E4E2-4A6D-97B9-BFA4DB3D4B33}" type="sibTrans" cxnId="{35AEA0E0-7D5D-46C4-8E36-36BC915CF47F}">
      <dgm:prSet/>
      <dgm:spPr/>
      <dgm:t>
        <a:bodyPr/>
        <a:lstStyle/>
        <a:p>
          <a:endParaRPr lang="en-US"/>
        </a:p>
      </dgm:t>
    </dgm:pt>
    <dgm:pt modelId="{E7CE3419-EF07-4BE5-B45E-7CA669E6A5A1}">
      <dgm:prSet/>
      <dgm:spPr/>
      <dgm:t>
        <a:bodyPr/>
        <a:lstStyle/>
        <a:p>
          <a:pPr rtl="0"/>
          <a:r>
            <a:rPr lang="en-US" dirty="0"/>
            <a:t>Girls more affected after puberty</a:t>
          </a:r>
        </a:p>
      </dgm:t>
    </dgm:pt>
    <dgm:pt modelId="{EC9DD4B7-C0BC-4A46-B6C2-E296FEDE4128}" type="parTrans" cxnId="{406F0ADF-452B-457B-AB34-A3F4854DB58A}">
      <dgm:prSet/>
      <dgm:spPr/>
      <dgm:t>
        <a:bodyPr/>
        <a:lstStyle/>
        <a:p>
          <a:endParaRPr lang="en-US"/>
        </a:p>
      </dgm:t>
    </dgm:pt>
    <dgm:pt modelId="{66D88426-B171-4793-BD6B-F969862395E2}" type="sibTrans" cxnId="{406F0ADF-452B-457B-AB34-A3F4854DB58A}">
      <dgm:prSet/>
      <dgm:spPr/>
      <dgm:t>
        <a:bodyPr/>
        <a:lstStyle/>
        <a:p>
          <a:endParaRPr lang="en-US"/>
        </a:p>
      </dgm:t>
    </dgm:pt>
    <dgm:pt modelId="{768F5E68-AEC5-4C27-B38D-36B14423B5F7}">
      <dgm:prSet/>
      <dgm:spPr/>
      <dgm:t>
        <a:bodyPr/>
        <a:lstStyle/>
        <a:p>
          <a:pPr rtl="0"/>
          <a:r>
            <a:rPr lang="en-US"/>
            <a:t>Runs in families!</a:t>
          </a:r>
        </a:p>
      </dgm:t>
    </dgm:pt>
    <dgm:pt modelId="{49CE8989-4C95-4237-9FFD-BAE101026D64}" type="parTrans" cxnId="{F885940C-44C7-4304-9B62-47D56060A859}">
      <dgm:prSet/>
      <dgm:spPr/>
      <dgm:t>
        <a:bodyPr/>
        <a:lstStyle/>
        <a:p>
          <a:endParaRPr lang="en-US"/>
        </a:p>
      </dgm:t>
    </dgm:pt>
    <dgm:pt modelId="{EAEF536F-068A-44CB-A1FA-96CDB2E4ADC8}" type="sibTrans" cxnId="{F885940C-44C7-4304-9B62-47D56060A859}">
      <dgm:prSet/>
      <dgm:spPr/>
      <dgm:t>
        <a:bodyPr/>
        <a:lstStyle/>
        <a:p>
          <a:endParaRPr lang="en-US"/>
        </a:p>
      </dgm:t>
    </dgm:pt>
    <dgm:pt modelId="{B9DC9E17-904B-47C6-8E72-516949A47B24}" type="pres">
      <dgm:prSet presAssocID="{A31B7FB1-9DE0-4755-A41B-1155E3015CEF}" presName="linear" presStyleCnt="0">
        <dgm:presLayoutVars>
          <dgm:animLvl val="lvl"/>
          <dgm:resizeHandles val="exact"/>
        </dgm:presLayoutVars>
      </dgm:prSet>
      <dgm:spPr/>
    </dgm:pt>
    <dgm:pt modelId="{93B631B0-0939-4396-80AA-6520AA13F787}" type="pres">
      <dgm:prSet presAssocID="{09D4694B-E0B3-4611-BB8B-25C755B38BE7}" presName="parentText" presStyleLbl="node1" presStyleIdx="0" presStyleCnt="6">
        <dgm:presLayoutVars>
          <dgm:chMax val="0"/>
          <dgm:bulletEnabled val="1"/>
        </dgm:presLayoutVars>
      </dgm:prSet>
      <dgm:spPr/>
    </dgm:pt>
    <dgm:pt modelId="{B8E4248B-F527-442E-8B4D-4065013B91FA}" type="pres">
      <dgm:prSet presAssocID="{09D4694B-E0B3-4611-BB8B-25C755B38BE7}" presName="childText" presStyleLbl="revTx" presStyleIdx="0" presStyleCnt="5">
        <dgm:presLayoutVars>
          <dgm:bulletEnabled val="1"/>
        </dgm:presLayoutVars>
      </dgm:prSet>
      <dgm:spPr/>
    </dgm:pt>
    <dgm:pt modelId="{A59F3505-A5A9-4B18-BF6F-51C3B70332F7}" type="pres">
      <dgm:prSet presAssocID="{D202D954-9E0D-49E2-9616-16BDE9859F84}" presName="parentText" presStyleLbl="node1" presStyleIdx="1" presStyleCnt="6">
        <dgm:presLayoutVars>
          <dgm:chMax val="0"/>
          <dgm:bulletEnabled val="1"/>
        </dgm:presLayoutVars>
      </dgm:prSet>
      <dgm:spPr/>
    </dgm:pt>
    <dgm:pt modelId="{85E02E1F-437F-4693-9D1E-71A17BF3A2F7}" type="pres">
      <dgm:prSet presAssocID="{D202D954-9E0D-49E2-9616-16BDE9859F84}" presName="childText" presStyleLbl="revTx" presStyleIdx="1" presStyleCnt="5">
        <dgm:presLayoutVars>
          <dgm:bulletEnabled val="1"/>
        </dgm:presLayoutVars>
      </dgm:prSet>
      <dgm:spPr/>
    </dgm:pt>
    <dgm:pt modelId="{B7801F29-2BC7-4B58-946D-49350DCCA5A8}" type="pres">
      <dgm:prSet presAssocID="{5BED1667-52C2-4446-A9A3-57772FEC984A}" presName="parentText" presStyleLbl="node1" presStyleIdx="2" presStyleCnt="6">
        <dgm:presLayoutVars>
          <dgm:chMax val="0"/>
          <dgm:bulletEnabled val="1"/>
        </dgm:presLayoutVars>
      </dgm:prSet>
      <dgm:spPr/>
    </dgm:pt>
    <dgm:pt modelId="{BF3B3DAC-49EF-4B12-B531-F0733D2CC4C7}" type="pres">
      <dgm:prSet presAssocID="{5BED1667-52C2-4446-A9A3-57772FEC984A}" presName="childText" presStyleLbl="revTx" presStyleIdx="2" presStyleCnt="5">
        <dgm:presLayoutVars>
          <dgm:bulletEnabled val="1"/>
        </dgm:presLayoutVars>
      </dgm:prSet>
      <dgm:spPr/>
    </dgm:pt>
    <dgm:pt modelId="{10A517CB-5117-45F7-99DB-F0D3497C47CB}" type="pres">
      <dgm:prSet presAssocID="{432C1EFF-B7D3-4543-AEC4-403505688FB5}" presName="parentText" presStyleLbl="node1" presStyleIdx="3" presStyleCnt="6">
        <dgm:presLayoutVars>
          <dgm:chMax val="0"/>
          <dgm:bulletEnabled val="1"/>
        </dgm:presLayoutVars>
      </dgm:prSet>
      <dgm:spPr/>
    </dgm:pt>
    <dgm:pt modelId="{50136861-658F-4E36-8602-263F883F7125}" type="pres">
      <dgm:prSet presAssocID="{432C1EFF-B7D3-4543-AEC4-403505688FB5}" presName="childText" presStyleLbl="revTx" presStyleIdx="3" presStyleCnt="5">
        <dgm:presLayoutVars>
          <dgm:bulletEnabled val="1"/>
        </dgm:presLayoutVars>
      </dgm:prSet>
      <dgm:spPr/>
    </dgm:pt>
    <dgm:pt modelId="{6747704C-22A3-48FE-884E-B4D6D645B305}" type="pres">
      <dgm:prSet presAssocID="{D691A5CC-A468-49CE-AECF-F4223C10CF63}" presName="parentText" presStyleLbl="node1" presStyleIdx="4" presStyleCnt="6">
        <dgm:presLayoutVars>
          <dgm:chMax val="0"/>
          <dgm:bulletEnabled val="1"/>
        </dgm:presLayoutVars>
      </dgm:prSet>
      <dgm:spPr/>
    </dgm:pt>
    <dgm:pt modelId="{FB003D76-24E4-49A0-A334-D33539A5EDD3}" type="pres">
      <dgm:prSet presAssocID="{D691A5CC-A468-49CE-AECF-F4223C10CF63}" presName="childText" presStyleLbl="revTx" presStyleIdx="4" presStyleCnt="5">
        <dgm:presLayoutVars>
          <dgm:bulletEnabled val="1"/>
        </dgm:presLayoutVars>
      </dgm:prSet>
      <dgm:spPr/>
    </dgm:pt>
    <dgm:pt modelId="{540687B5-74EB-43D4-B442-D3A4C84AD4E3}" type="pres">
      <dgm:prSet presAssocID="{768F5E68-AEC5-4C27-B38D-36B14423B5F7}" presName="parentText" presStyleLbl="node1" presStyleIdx="5" presStyleCnt="6">
        <dgm:presLayoutVars>
          <dgm:chMax val="0"/>
          <dgm:bulletEnabled val="1"/>
        </dgm:presLayoutVars>
      </dgm:prSet>
      <dgm:spPr/>
    </dgm:pt>
  </dgm:ptLst>
  <dgm:cxnLst>
    <dgm:cxn modelId="{3679BB00-FEEB-4457-9EDB-6C08A67DAC31}" srcId="{A31B7FB1-9DE0-4755-A41B-1155E3015CEF}" destId="{5BED1667-52C2-4446-A9A3-57772FEC984A}" srcOrd="2" destOrd="0" parTransId="{4449165B-CAF6-406C-95AA-E0C9CDD6D404}" sibTransId="{DFA3E50F-E014-4CAD-A638-3F27398280E8}"/>
    <dgm:cxn modelId="{F885940C-44C7-4304-9B62-47D56060A859}" srcId="{A31B7FB1-9DE0-4755-A41B-1155E3015CEF}" destId="{768F5E68-AEC5-4C27-B38D-36B14423B5F7}" srcOrd="5" destOrd="0" parTransId="{49CE8989-4C95-4237-9FFD-BAE101026D64}" sibTransId="{EAEF536F-068A-44CB-A1FA-96CDB2E4ADC8}"/>
    <dgm:cxn modelId="{FAFEC70D-64B4-40D9-892B-FB937221DDCC}" type="presOf" srcId="{049D947C-EE85-4035-839D-13AF7A53963A}" destId="{BF3B3DAC-49EF-4B12-B531-F0733D2CC4C7}" srcOrd="0" destOrd="0" presId="urn:microsoft.com/office/officeart/2005/8/layout/vList2"/>
    <dgm:cxn modelId="{2576D912-242A-4129-852F-BA4766044502}" type="presOf" srcId="{D202D954-9E0D-49E2-9616-16BDE9859F84}" destId="{A59F3505-A5A9-4B18-BF6F-51C3B70332F7}" srcOrd="0" destOrd="0" presId="urn:microsoft.com/office/officeart/2005/8/layout/vList2"/>
    <dgm:cxn modelId="{7E11B515-602B-4F4A-88A2-C9799AAE78BD}" type="presOf" srcId="{D691A5CC-A468-49CE-AECF-F4223C10CF63}" destId="{6747704C-22A3-48FE-884E-B4D6D645B305}" srcOrd="0" destOrd="0" presId="urn:microsoft.com/office/officeart/2005/8/layout/vList2"/>
    <dgm:cxn modelId="{09BFA91D-6BE9-4802-9E3D-40F898C4D4BF}" type="presOf" srcId="{5933CAE7-6BC3-414C-B91E-D3049AFD53D8}" destId="{B8E4248B-F527-442E-8B4D-4065013B91FA}" srcOrd="0" destOrd="1" presId="urn:microsoft.com/office/officeart/2005/8/layout/vList2"/>
    <dgm:cxn modelId="{9612FB29-00E5-40CF-B3E0-602BD05F67DB}" type="presOf" srcId="{4B17AB13-7D0D-4E49-BCD1-7DE92AEA00D8}" destId="{50136861-658F-4E36-8602-263F883F7125}" srcOrd="0" destOrd="0" presId="urn:microsoft.com/office/officeart/2005/8/layout/vList2"/>
    <dgm:cxn modelId="{9542EA5B-6F04-4FCD-9780-3A8E3FC457E1}" srcId="{A31B7FB1-9DE0-4755-A41B-1155E3015CEF}" destId="{D202D954-9E0D-49E2-9616-16BDE9859F84}" srcOrd="1" destOrd="0" parTransId="{A20DE4AC-2585-4986-9F56-DA1FA0625FBA}" sibTransId="{1FF1A933-F64B-4FB2-BD3C-C9326E8CD597}"/>
    <dgm:cxn modelId="{CC33095D-9CD1-495D-B34E-632EA56A9367}" srcId="{432C1EFF-B7D3-4543-AEC4-403505688FB5}" destId="{ECBBEDC4-C263-4BB0-B4F5-A124C0CBB3E8}" srcOrd="1" destOrd="0" parTransId="{2B6E6A10-9061-4AD4-A7FE-817CC334F3CC}" sibTransId="{1ACE879E-44DE-4A5F-B0D2-C861592E7EEF}"/>
    <dgm:cxn modelId="{6AC3976C-D2C5-41D4-9872-67B2E872E29F}" srcId="{A31B7FB1-9DE0-4755-A41B-1155E3015CEF}" destId="{09D4694B-E0B3-4611-BB8B-25C755B38BE7}" srcOrd="0" destOrd="0" parTransId="{4E515D3B-BA36-4922-B9D0-88BD72626C29}" sibTransId="{FFEB5B54-96DB-488C-A637-AD84AAD612FF}"/>
    <dgm:cxn modelId="{3577654E-702A-448E-BF7A-704F7C70800C}" type="presOf" srcId="{09D4694B-E0B3-4611-BB8B-25C755B38BE7}" destId="{93B631B0-0939-4396-80AA-6520AA13F787}" srcOrd="0" destOrd="0" presId="urn:microsoft.com/office/officeart/2005/8/layout/vList2"/>
    <dgm:cxn modelId="{05160154-69C3-49A7-B6DD-FFB6E37CB380}" type="presOf" srcId="{86D52771-9D5B-4D1E-9DC0-F353F3E978BC}" destId="{B8E4248B-F527-442E-8B4D-4065013B91FA}" srcOrd="0" destOrd="0" presId="urn:microsoft.com/office/officeart/2005/8/layout/vList2"/>
    <dgm:cxn modelId="{3AB2777D-6016-4581-AE2A-7A19E9A72959}" type="presOf" srcId="{E7CE3419-EF07-4BE5-B45E-7CA669E6A5A1}" destId="{FB003D76-24E4-49A0-A334-D33539A5EDD3}" srcOrd="0" destOrd="0" presId="urn:microsoft.com/office/officeart/2005/8/layout/vList2"/>
    <dgm:cxn modelId="{F2AA6A84-1C67-4F84-B46A-DCC6960E0236}" type="presOf" srcId="{B091556C-B43E-41B9-8769-F9FD933A1783}" destId="{BF3B3DAC-49EF-4B12-B531-F0733D2CC4C7}" srcOrd="0" destOrd="1" presId="urn:microsoft.com/office/officeart/2005/8/layout/vList2"/>
    <dgm:cxn modelId="{38006E8A-0F29-4BFA-B76C-02DF8D3604DD}" srcId="{432C1EFF-B7D3-4543-AEC4-403505688FB5}" destId="{4B17AB13-7D0D-4E49-BCD1-7DE92AEA00D8}" srcOrd="0" destOrd="0" parTransId="{05173C68-E8FC-47B4-BB16-4C1CD5F0B0ED}" sibTransId="{56DACF63-08BB-47E0-8FAC-B42E5D013A21}"/>
    <dgm:cxn modelId="{A57B188E-F04E-4DFA-8300-09E44BA2C447}" type="presOf" srcId="{ECBBEDC4-C263-4BB0-B4F5-A124C0CBB3E8}" destId="{50136861-658F-4E36-8602-263F883F7125}" srcOrd="0" destOrd="1" presId="urn:microsoft.com/office/officeart/2005/8/layout/vList2"/>
    <dgm:cxn modelId="{21B32A90-C0BC-48EE-B0C8-75CA9DF949D0}" srcId="{A31B7FB1-9DE0-4755-A41B-1155E3015CEF}" destId="{432C1EFF-B7D3-4543-AEC4-403505688FB5}" srcOrd="3" destOrd="0" parTransId="{CC170DBC-6E1E-4BF8-A7EE-B1409CD45E75}" sibTransId="{1EC4FBBC-F227-49AF-8981-298EBE4C03E6}"/>
    <dgm:cxn modelId="{16E19390-1BA1-494F-BB49-AB9994BFF44B}" type="presOf" srcId="{4649DE55-AFC7-4390-9146-EA7A12ABAB96}" destId="{85E02E1F-437F-4693-9D1E-71A17BF3A2F7}" srcOrd="0" destOrd="0" presId="urn:microsoft.com/office/officeart/2005/8/layout/vList2"/>
    <dgm:cxn modelId="{CDDE8997-8DDD-42F4-B908-A81E318495E4}" type="presOf" srcId="{5BED1667-52C2-4446-A9A3-57772FEC984A}" destId="{B7801F29-2BC7-4B58-946D-49350DCCA5A8}" srcOrd="0" destOrd="0" presId="urn:microsoft.com/office/officeart/2005/8/layout/vList2"/>
    <dgm:cxn modelId="{A4C7259B-D6E9-45A6-9F47-56ADB26BEF90}" srcId="{09D4694B-E0B3-4611-BB8B-25C755B38BE7}" destId="{5933CAE7-6BC3-414C-B91E-D3049AFD53D8}" srcOrd="1" destOrd="0" parTransId="{4287921E-200D-4A6A-A720-F836610560EE}" sibTransId="{E2C4435A-204D-45E6-81B7-84ABB983C68D}"/>
    <dgm:cxn modelId="{346BE9A9-A196-4F95-A0B9-10A6161610AE}" type="presOf" srcId="{A31B7FB1-9DE0-4755-A41B-1155E3015CEF}" destId="{B9DC9E17-904B-47C6-8E72-516949A47B24}" srcOrd="0" destOrd="0" presId="urn:microsoft.com/office/officeart/2005/8/layout/vList2"/>
    <dgm:cxn modelId="{0E6B15CA-0F37-47A4-AA97-69A46AE27490}" srcId="{5BED1667-52C2-4446-A9A3-57772FEC984A}" destId="{049D947C-EE85-4035-839D-13AF7A53963A}" srcOrd="0" destOrd="0" parTransId="{1B2810E7-A0E3-4C8B-A58C-8A9D474B065E}" sibTransId="{7161D647-5FD6-46DD-9B83-BA3303945E4E}"/>
    <dgm:cxn modelId="{EEE64CCD-F258-40DD-B492-5C61D42C739F}" type="presOf" srcId="{432C1EFF-B7D3-4543-AEC4-403505688FB5}" destId="{10A517CB-5117-45F7-99DB-F0D3497C47CB}" srcOrd="0" destOrd="0" presId="urn:microsoft.com/office/officeart/2005/8/layout/vList2"/>
    <dgm:cxn modelId="{5EC125D0-408D-4BA2-A9CD-193E7FCCF9F3}" type="presOf" srcId="{768F5E68-AEC5-4C27-B38D-36B14423B5F7}" destId="{540687B5-74EB-43D4-B442-D3A4C84AD4E3}" srcOrd="0" destOrd="0" presId="urn:microsoft.com/office/officeart/2005/8/layout/vList2"/>
    <dgm:cxn modelId="{A47AE1D8-CA6C-405E-89B4-8574242FCC87}" srcId="{09D4694B-E0B3-4611-BB8B-25C755B38BE7}" destId="{86D52771-9D5B-4D1E-9DC0-F353F3E978BC}" srcOrd="0" destOrd="0" parTransId="{47670B2E-418F-443A-9327-F998E04C0C08}" sibTransId="{038A6CC0-1C93-427A-BE71-7BFF64F5D503}"/>
    <dgm:cxn modelId="{BA7863DB-1350-4378-9A0F-7171E9C96312}" srcId="{D202D954-9E0D-49E2-9616-16BDE9859F84}" destId="{4649DE55-AFC7-4390-9146-EA7A12ABAB96}" srcOrd="0" destOrd="0" parTransId="{01D22B77-9ECE-48C9-BE04-ECB0650767D2}" sibTransId="{7B69D8D4-5002-45FA-A152-E9CA0F1969D4}"/>
    <dgm:cxn modelId="{406F0ADF-452B-457B-AB34-A3F4854DB58A}" srcId="{D691A5CC-A468-49CE-AECF-F4223C10CF63}" destId="{E7CE3419-EF07-4BE5-B45E-7CA669E6A5A1}" srcOrd="0" destOrd="0" parTransId="{EC9DD4B7-C0BC-4A46-B6C2-E296FEDE4128}" sibTransId="{66D88426-B171-4793-BD6B-F969862395E2}"/>
    <dgm:cxn modelId="{35AEA0E0-7D5D-46C4-8E36-36BC915CF47F}" srcId="{A31B7FB1-9DE0-4755-A41B-1155E3015CEF}" destId="{D691A5CC-A468-49CE-AECF-F4223C10CF63}" srcOrd="4" destOrd="0" parTransId="{C28E0450-21F3-40F6-B5D6-CCE0E91DA78E}" sibTransId="{1439ADB2-E4E2-4A6D-97B9-BFA4DB3D4B33}"/>
    <dgm:cxn modelId="{EDB739EA-D057-4BA1-8F8D-90300F8BD669}" srcId="{5BED1667-52C2-4446-A9A3-57772FEC984A}" destId="{B091556C-B43E-41B9-8769-F9FD933A1783}" srcOrd="1" destOrd="0" parTransId="{939E96AD-150A-4A65-B74D-15BF372E05CD}" sibTransId="{E858B118-5DDE-49AE-B5DB-94ADC2B8560E}"/>
    <dgm:cxn modelId="{2492D449-93A8-4D31-8484-BE874ACB1691}" type="presParOf" srcId="{B9DC9E17-904B-47C6-8E72-516949A47B24}" destId="{93B631B0-0939-4396-80AA-6520AA13F787}" srcOrd="0" destOrd="0" presId="urn:microsoft.com/office/officeart/2005/8/layout/vList2"/>
    <dgm:cxn modelId="{FECC6491-C609-404C-9ED2-4B2161CFB41C}" type="presParOf" srcId="{B9DC9E17-904B-47C6-8E72-516949A47B24}" destId="{B8E4248B-F527-442E-8B4D-4065013B91FA}" srcOrd="1" destOrd="0" presId="urn:microsoft.com/office/officeart/2005/8/layout/vList2"/>
    <dgm:cxn modelId="{630EC2A0-399E-4D4F-A87C-2A56DB9352F0}" type="presParOf" srcId="{B9DC9E17-904B-47C6-8E72-516949A47B24}" destId="{A59F3505-A5A9-4B18-BF6F-51C3B70332F7}" srcOrd="2" destOrd="0" presId="urn:microsoft.com/office/officeart/2005/8/layout/vList2"/>
    <dgm:cxn modelId="{18D138AF-256B-43B2-B9FB-0AC46A136109}" type="presParOf" srcId="{B9DC9E17-904B-47C6-8E72-516949A47B24}" destId="{85E02E1F-437F-4693-9D1E-71A17BF3A2F7}" srcOrd="3" destOrd="0" presId="urn:microsoft.com/office/officeart/2005/8/layout/vList2"/>
    <dgm:cxn modelId="{C0B5FFEE-0EAC-4040-BFCE-F28FFD8FD11A}" type="presParOf" srcId="{B9DC9E17-904B-47C6-8E72-516949A47B24}" destId="{B7801F29-2BC7-4B58-946D-49350DCCA5A8}" srcOrd="4" destOrd="0" presId="urn:microsoft.com/office/officeart/2005/8/layout/vList2"/>
    <dgm:cxn modelId="{C17D573A-4C16-4602-9AAD-5981C1D122CC}" type="presParOf" srcId="{B9DC9E17-904B-47C6-8E72-516949A47B24}" destId="{BF3B3DAC-49EF-4B12-B531-F0733D2CC4C7}" srcOrd="5" destOrd="0" presId="urn:microsoft.com/office/officeart/2005/8/layout/vList2"/>
    <dgm:cxn modelId="{EB085939-FAE1-43D9-9B50-64D906AD0F50}" type="presParOf" srcId="{B9DC9E17-904B-47C6-8E72-516949A47B24}" destId="{10A517CB-5117-45F7-99DB-F0D3497C47CB}" srcOrd="6" destOrd="0" presId="urn:microsoft.com/office/officeart/2005/8/layout/vList2"/>
    <dgm:cxn modelId="{E3B98E44-2233-450E-BB44-05D58033C291}" type="presParOf" srcId="{B9DC9E17-904B-47C6-8E72-516949A47B24}" destId="{50136861-658F-4E36-8602-263F883F7125}" srcOrd="7" destOrd="0" presId="urn:microsoft.com/office/officeart/2005/8/layout/vList2"/>
    <dgm:cxn modelId="{A8A70A4C-B6BF-416D-A3E3-371A1A3D85BD}" type="presParOf" srcId="{B9DC9E17-904B-47C6-8E72-516949A47B24}" destId="{6747704C-22A3-48FE-884E-B4D6D645B305}" srcOrd="8" destOrd="0" presId="urn:microsoft.com/office/officeart/2005/8/layout/vList2"/>
    <dgm:cxn modelId="{D246CA5E-B242-41AB-9134-CA408B8C6A4E}" type="presParOf" srcId="{B9DC9E17-904B-47C6-8E72-516949A47B24}" destId="{FB003D76-24E4-49A0-A334-D33539A5EDD3}" srcOrd="9" destOrd="0" presId="urn:microsoft.com/office/officeart/2005/8/layout/vList2"/>
    <dgm:cxn modelId="{4E49D3C8-1E44-40AA-8601-0B672E4D0FDF}" type="presParOf" srcId="{B9DC9E17-904B-47C6-8E72-516949A47B24}" destId="{540687B5-74EB-43D4-B442-D3A4C84AD4E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378752-9AE5-4B14-AC3E-524E5CD21880}"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1D8FF159-A39A-4461-A1B8-2BEE60441B68}">
      <dgm:prSet/>
      <dgm:spPr/>
      <dgm:t>
        <a:bodyPr/>
        <a:lstStyle/>
        <a:p>
          <a:pPr rtl="0"/>
          <a:r>
            <a:rPr lang="en-US"/>
            <a:t>Episodic migraine</a:t>
          </a:r>
        </a:p>
      </dgm:t>
    </dgm:pt>
    <dgm:pt modelId="{7C0B0D56-8722-45E7-8132-912770DABB40}" type="parTrans" cxnId="{5780953F-9AB5-49E9-98E8-1C7DA5C1D013}">
      <dgm:prSet/>
      <dgm:spPr/>
      <dgm:t>
        <a:bodyPr/>
        <a:lstStyle/>
        <a:p>
          <a:endParaRPr lang="en-US"/>
        </a:p>
      </dgm:t>
    </dgm:pt>
    <dgm:pt modelId="{1AA22A0E-5895-46E5-990C-9AF557672C2B}" type="sibTrans" cxnId="{5780953F-9AB5-49E9-98E8-1C7DA5C1D013}">
      <dgm:prSet/>
      <dgm:spPr/>
      <dgm:t>
        <a:bodyPr/>
        <a:lstStyle/>
        <a:p>
          <a:endParaRPr lang="en-US"/>
        </a:p>
      </dgm:t>
    </dgm:pt>
    <dgm:pt modelId="{DB77453C-7F50-4C8C-BD7A-86F3D7556657}">
      <dgm:prSet/>
      <dgm:spPr/>
      <dgm:t>
        <a:bodyPr/>
        <a:lstStyle/>
        <a:p>
          <a:pPr rtl="0"/>
          <a:r>
            <a:rPr lang="en-US"/>
            <a:t>Less than 15 days per month</a:t>
          </a:r>
        </a:p>
      </dgm:t>
    </dgm:pt>
    <dgm:pt modelId="{984526AE-2ED0-4CE8-8F12-DF4F396A18C4}" type="parTrans" cxnId="{F43CF5E2-87BC-4A9E-951B-D17A9998C0F7}">
      <dgm:prSet/>
      <dgm:spPr/>
      <dgm:t>
        <a:bodyPr/>
        <a:lstStyle/>
        <a:p>
          <a:endParaRPr lang="en-US"/>
        </a:p>
      </dgm:t>
    </dgm:pt>
    <dgm:pt modelId="{385DBAD8-4C6B-4945-B82E-FC1B831E80E1}" type="sibTrans" cxnId="{F43CF5E2-87BC-4A9E-951B-D17A9998C0F7}">
      <dgm:prSet/>
      <dgm:spPr/>
      <dgm:t>
        <a:bodyPr/>
        <a:lstStyle/>
        <a:p>
          <a:endParaRPr lang="en-US"/>
        </a:p>
      </dgm:t>
    </dgm:pt>
    <dgm:pt modelId="{79382DA2-A787-44CA-8441-377A1A896ABC}">
      <dgm:prSet/>
      <dgm:spPr/>
      <dgm:t>
        <a:bodyPr/>
        <a:lstStyle/>
        <a:p>
          <a:pPr rtl="0"/>
          <a:r>
            <a:rPr lang="en-US"/>
            <a:t>Headaches can still be frequent and long-lasting with significant disability and diminished quality of life</a:t>
          </a:r>
        </a:p>
      </dgm:t>
    </dgm:pt>
    <dgm:pt modelId="{D381DC87-966A-4745-BCB9-948FD3B9AEDF}" type="parTrans" cxnId="{7EBA1E1F-3C1C-44BD-9213-4CE33E813B36}">
      <dgm:prSet/>
      <dgm:spPr/>
      <dgm:t>
        <a:bodyPr/>
        <a:lstStyle/>
        <a:p>
          <a:endParaRPr lang="en-US"/>
        </a:p>
      </dgm:t>
    </dgm:pt>
    <dgm:pt modelId="{EB3361A2-C048-46B4-B506-9F6FDEFEB896}" type="sibTrans" cxnId="{7EBA1E1F-3C1C-44BD-9213-4CE33E813B36}">
      <dgm:prSet/>
      <dgm:spPr/>
      <dgm:t>
        <a:bodyPr/>
        <a:lstStyle/>
        <a:p>
          <a:endParaRPr lang="en-US"/>
        </a:p>
      </dgm:t>
    </dgm:pt>
    <dgm:pt modelId="{1C71B2CC-A14D-4548-AD81-AE01A6F5EEC8}">
      <dgm:prSet/>
      <dgm:spPr/>
      <dgm:t>
        <a:bodyPr/>
        <a:lstStyle/>
        <a:p>
          <a:pPr rtl="0"/>
          <a:r>
            <a:rPr lang="en-US"/>
            <a:t>Risk of medication overuse headache (MOH) still exists</a:t>
          </a:r>
        </a:p>
      </dgm:t>
    </dgm:pt>
    <dgm:pt modelId="{6AA326AF-9E67-400E-B394-14BEE2287205}" type="parTrans" cxnId="{728360C8-B8B2-4CDC-91A7-9CF08ACD87D8}">
      <dgm:prSet/>
      <dgm:spPr/>
      <dgm:t>
        <a:bodyPr/>
        <a:lstStyle/>
        <a:p>
          <a:endParaRPr lang="en-US"/>
        </a:p>
      </dgm:t>
    </dgm:pt>
    <dgm:pt modelId="{A970A088-9E58-4DFD-9827-CAFE243A11D4}" type="sibTrans" cxnId="{728360C8-B8B2-4CDC-91A7-9CF08ACD87D8}">
      <dgm:prSet/>
      <dgm:spPr/>
      <dgm:t>
        <a:bodyPr/>
        <a:lstStyle/>
        <a:p>
          <a:endParaRPr lang="en-US"/>
        </a:p>
      </dgm:t>
    </dgm:pt>
    <dgm:pt modelId="{463DA705-66EB-4B35-8CCA-AEBFD960EA6E}">
      <dgm:prSet/>
      <dgm:spPr/>
      <dgm:t>
        <a:bodyPr/>
        <a:lstStyle/>
        <a:p>
          <a:pPr rtl="0"/>
          <a:r>
            <a:rPr lang="en-US"/>
            <a:t>Consider preventative therapy if headaches are severe and/or frequent</a:t>
          </a:r>
        </a:p>
      </dgm:t>
    </dgm:pt>
    <dgm:pt modelId="{14B52419-6AD6-41C4-BBF0-650FC365FE1C}" type="parTrans" cxnId="{0A7CAD97-7430-4B3F-A48A-4377A2E1B464}">
      <dgm:prSet/>
      <dgm:spPr/>
      <dgm:t>
        <a:bodyPr/>
        <a:lstStyle/>
        <a:p>
          <a:endParaRPr lang="en-US"/>
        </a:p>
      </dgm:t>
    </dgm:pt>
    <dgm:pt modelId="{E81AA90F-31D5-4E36-A75D-7150D6B876AF}" type="sibTrans" cxnId="{0A7CAD97-7430-4B3F-A48A-4377A2E1B464}">
      <dgm:prSet/>
      <dgm:spPr/>
      <dgm:t>
        <a:bodyPr/>
        <a:lstStyle/>
        <a:p>
          <a:endParaRPr lang="en-US"/>
        </a:p>
      </dgm:t>
    </dgm:pt>
    <dgm:pt modelId="{CCF16FE8-253D-49FA-8C53-32D4EA3262A3}">
      <dgm:prSet/>
      <dgm:spPr/>
      <dgm:t>
        <a:bodyPr/>
        <a:lstStyle/>
        <a:p>
          <a:pPr rtl="0"/>
          <a:r>
            <a:rPr lang="en-US"/>
            <a:t>Menstrual migraine</a:t>
          </a:r>
        </a:p>
      </dgm:t>
    </dgm:pt>
    <dgm:pt modelId="{8468C1A7-BD31-4A3D-B138-00B814D25B7D}" type="parTrans" cxnId="{3B986792-83BE-4718-B0D9-9CDA99DC2951}">
      <dgm:prSet/>
      <dgm:spPr/>
      <dgm:t>
        <a:bodyPr/>
        <a:lstStyle/>
        <a:p>
          <a:endParaRPr lang="en-US"/>
        </a:p>
      </dgm:t>
    </dgm:pt>
    <dgm:pt modelId="{4A1A58DB-13F9-40C6-8CE5-0A7EA622E43C}" type="sibTrans" cxnId="{3B986792-83BE-4718-B0D9-9CDA99DC2951}">
      <dgm:prSet/>
      <dgm:spPr/>
      <dgm:t>
        <a:bodyPr/>
        <a:lstStyle/>
        <a:p>
          <a:endParaRPr lang="en-US"/>
        </a:p>
      </dgm:t>
    </dgm:pt>
    <dgm:pt modelId="{330F6BD0-0922-4B4F-A5A0-4967B1092B2B}">
      <dgm:prSet/>
      <dgm:spPr/>
      <dgm:t>
        <a:bodyPr/>
        <a:lstStyle/>
        <a:p>
          <a:pPr rtl="0"/>
          <a:r>
            <a:rPr lang="en-US"/>
            <a:t>Chronic migraine</a:t>
          </a:r>
        </a:p>
      </dgm:t>
    </dgm:pt>
    <dgm:pt modelId="{F6133016-E57C-4056-BCFB-C95CBB4DC7DC}" type="parTrans" cxnId="{00F3E450-DE98-4D4F-B4A8-DE48FA2F3B48}">
      <dgm:prSet/>
      <dgm:spPr/>
      <dgm:t>
        <a:bodyPr/>
        <a:lstStyle/>
        <a:p>
          <a:endParaRPr lang="en-US"/>
        </a:p>
      </dgm:t>
    </dgm:pt>
    <dgm:pt modelId="{0A64E553-EB75-4DD5-91B2-990DF745123B}" type="sibTrans" cxnId="{00F3E450-DE98-4D4F-B4A8-DE48FA2F3B48}">
      <dgm:prSet/>
      <dgm:spPr/>
      <dgm:t>
        <a:bodyPr/>
        <a:lstStyle/>
        <a:p>
          <a:endParaRPr lang="en-US"/>
        </a:p>
      </dgm:t>
    </dgm:pt>
    <dgm:pt modelId="{CFD4960C-2911-45C6-AAD5-33F294C3D068}">
      <dgm:prSet/>
      <dgm:spPr/>
      <dgm:t>
        <a:bodyPr/>
        <a:lstStyle/>
        <a:p>
          <a:pPr rtl="0"/>
          <a:r>
            <a:rPr lang="en-US"/>
            <a:t>At least 15 days per month for at least 3 months</a:t>
          </a:r>
        </a:p>
      </dgm:t>
    </dgm:pt>
    <dgm:pt modelId="{C7EA62A5-DCBD-4F0C-89FD-39FB72DE19B8}" type="parTrans" cxnId="{88761547-65EA-4472-91A6-F8B444F8FCA9}">
      <dgm:prSet/>
      <dgm:spPr/>
      <dgm:t>
        <a:bodyPr/>
        <a:lstStyle/>
        <a:p>
          <a:endParaRPr lang="en-US"/>
        </a:p>
      </dgm:t>
    </dgm:pt>
    <dgm:pt modelId="{1095E58B-D743-4130-981D-69070AD2B56A}" type="sibTrans" cxnId="{88761547-65EA-4472-91A6-F8B444F8FCA9}">
      <dgm:prSet/>
      <dgm:spPr/>
      <dgm:t>
        <a:bodyPr/>
        <a:lstStyle/>
        <a:p>
          <a:endParaRPr lang="en-US"/>
        </a:p>
      </dgm:t>
    </dgm:pt>
    <dgm:pt modelId="{7233423A-F3BD-4503-A769-360080D3900A}">
      <dgm:prSet/>
      <dgm:spPr/>
      <dgm:t>
        <a:bodyPr/>
        <a:lstStyle/>
        <a:p>
          <a:pPr rtl="0"/>
          <a:r>
            <a:rPr lang="en-US"/>
            <a:t>&lt;1% of children between 5-12</a:t>
          </a:r>
        </a:p>
      </dgm:t>
    </dgm:pt>
    <dgm:pt modelId="{7FD23F52-5C6B-4B67-90FE-3E525159F43B}" type="parTrans" cxnId="{C4B6E557-5347-4535-9799-D915B1A7EE95}">
      <dgm:prSet/>
      <dgm:spPr/>
      <dgm:t>
        <a:bodyPr/>
        <a:lstStyle/>
        <a:p>
          <a:endParaRPr lang="en-US"/>
        </a:p>
      </dgm:t>
    </dgm:pt>
    <dgm:pt modelId="{D2FD021E-2935-43D2-ADD9-E46A73A4BE67}" type="sibTrans" cxnId="{C4B6E557-5347-4535-9799-D915B1A7EE95}">
      <dgm:prSet/>
      <dgm:spPr/>
      <dgm:t>
        <a:bodyPr/>
        <a:lstStyle/>
        <a:p>
          <a:endParaRPr lang="en-US"/>
        </a:p>
      </dgm:t>
    </dgm:pt>
    <dgm:pt modelId="{B44380F3-4846-4482-B550-D482421D2FE3}">
      <dgm:prSet/>
      <dgm:spPr/>
      <dgm:t>
        <a:bodyPr/>
        <a:lstStyle/>
        <a:p>
          <a:pPr rtl="0"/>
          <a:r>
            <a:rPr lang="en-US"/>
            <a:t>1-2% of adolescents between 12-17</a:t>
          </a:r>
        </a:p>
      </dgm:t>
    </dgm:pt>
    <dgm:pt modelId="{4073BE9F-3E6E-476D-86D8-9A417EC7E799}" type="parTrans" cxnId="{EBC40B74-16B9-4D8F-AD94-437140C84A79}">
      <dgm:prSet/>
      <dgm:spPr/>
      <dgm:t>
        <a:bodyPr/>
        <a:lstStyle/>
        <a:p>
          <a:endParaRPr lang="en-US"/>
        </a:p>
      </dgm:t>
    </dgm:pt>
    <dgm:pt modelId="{163E4A96-B5F4-48FA-97A1-F66DC6E9C2F0}" type="sibTrans" cxnId="{EBC40B74-16B9-4D8F-AD94-437140C84A79}">
      <dgm:prSet/>
      <dgm:spPr/>
      <dgm:t>
        <a:bodyPr/>
        <a:lstStyle/>
        <a:p>
          <a:endParaRPr lang="en-US"/>
        </a:p>
      </dgm:t>
    </dgm:pt>
    <dgm:pt modelId="{ACA8F66E-B679-48D8-AAA3-60B8A222FC2A}">
      <dgm:prSet/>
      <dgm:spPr/>
      <dgm:t>
        <a:bodyPr/>
        <a:lstStyle/>
        <a:p>
          <a:pPr rtl="0"/>
          <a:r>
            <a:rPr lang="en-US"/>
            <a:t>Associated with more missed school and poor performance</a:t>
          </a:r>
        </a:p>
      </dgm:t>
    </dgm:pt>
    <dgm:pt modelId="{C4FDEA0C-34A5-4A6D-BDBC-0B7F3D8CA570}" type="parTrans" cxnId="{DD8F2737-30A9-495C-9080-4A02714A7758}">
      <dgm:prSet/>
      <dgm:spPr/>
      <dgm:t>
        <a:bodyPr/>
        <a:lstStyle/>
        <a:p>
          <a:endParaRPr lang="en-US"/>
        </a:p>
      </dgm:t>
    </dgm:pt>
    <dgm:pt modelId="{D336A695-A300-49D6-97C3-9AC14E0226F9}" type="sibTrans" cxnId="{DD8F2737-30A9-495C-9080-4A02714A7758}">
      <dgm:prSet/>
      <dgm:spPr/>
      <dgm:t>
        <a:bodyPr/>
        <a:lstStyle/>
        <a:p>
          <a:endParaRPr lang="en-US"/>
        </a:p>
      </dgm:t>
    </dgm:pt>
    <dgm:pt modelId="{BDAB0DA0-EBAE-4CB3-94B0-E7D6CA328F75}">
      <dgm:prSet/>
      <dgm:spPr/>
      <dgm:t>
        <a:bodyPr/>
        <a:lstStyle/>
        <a:p>
          <a:pPr rtl="0"/>
          <a:r>
            <a:rPr lang="en-US"/>
            <a:t>Socioeconomically disadvantaged background is a risk factor</a:t>
          </a:r>
        </a:p>
      </dgm:t>
    </dgm:pt>
    <dgm:pt modelId="{8D1E4833-D2DA-4B2F-9454-94F9175C77C1}" type="parTrans" cxnId="{260194AD-1EDB-4635-BCBB-7CD5C3A43FCC}">
      <dgm:prSet/>
      <dgm:spPr/>
      <dgm:t>
        <a:bodyPr/>
        <a:lstStyle/>
        <a:p>
          <a:endParaRPr lang="en-US"/>
        </a:p>
      </dgm:t>
    </dgm:pt>
    <dgm:pt modelId="{253E6A99-B1F7-4CD5-AFF5-541EC63EE5BC}" type="sibTrans" cxnId="{260194AD-1EDB-4635-BCBB-7CD5C3A43FCC}">
      <dgm:prSet/>
      <dgm:spPr/>
      <dgm:t>
        <a:bodyPr/>
        <a:lstStyle/>
        <a:p>
          <a:endParaRPr lang="en-US"/>
        </a:p>
      </dgm:t>
    </dgm:pt>
    <dgm:pt modelId="{AB91608B-FB06-421D-948C-E18DC8F0130C}" type="pres">
      <dgm:prSet presAssocID="{5C378752-9AE5-4B14-AC3E-524E5CD21880}" presName="Name0" presStyleCnt="0">
        <dgm:presLayoutVars>
          <dgm:dir/>
          <dgm:animLvl val="lvl"/>
          <dgm:resizeHandles val="exact"/>
        </dgm:presLayoutVars>
      </dgm:prSet>
      <dgm:spPr/>
    </dgm:pt>
    <dgm:pt modelId="{920EE95D-64AF-4EBA-B774-538F3C2199B8}" type="pres">
      <dgm:prSet presAssocID="{1D8FF159-A39A-4461-A1B8-2BEE60441B68}" presName="linNode" presStyleCnt="0"/>
      <dgm:spPr/>
    </dgm:pt>
    <dgm:pt modelId="{AACDDF31-7145-4883-B745-B01B7A436E47}" type="pres">
      <dgm:prSet presAssocID="{1D8FF159-A39A-4461-A1B8-2BEE60441B68}" presName="parentText" presStyleLbl="node1" presStyleIdx="0" presStyleCnt="2">
        <dgm:presLayoutVars>
          <dgm:chMax val="1"/>
          <dgm:bulletEnabled val="1"/>
        </dgm:presLayoutVars>
      </dgm:prSet>
      <dgm:spPr/>
    </dgm:pt>
    <dgm:pt modelId="{328BB11D-5BB1-4A1A-B683-220BC6FBDA4A}" type="pres">
      <dgm:prSet presAssocID="{1D8FF159-A39A-4461-A1B8-2BEE60441B68}" presName="descendantText" presStyleLbl="alignAccFollowNode1" presStyleIdx="0" presStyleCnt="2">
        <dgm:presLayoutVars>
          <dgm:bulletEnabled val="1"/>
        </dgm:presLayoutVars>
      </dgm:prSet>
      <dgm:spPr/>
    </dgm:pt>
    <dgm:pt modelId="{05AF5481-72AA-4BB6-8827-5CE35FCF42E4}" type="pres">
      <dgm:prSet presAssocID="{1AA22A0E-5895-46E5-990C-9AF557672C2B}" presName="sp" presStyleCnt="0"/>
      <dgm:spPr/>
    </dgm:pt>
    <dgm:pt modelId="{36245904-9B7B-4CD4-B0CF-FB7103393207}" type="pres">
      <dgm:prSet presAssocID="{330F6BD0-0922-4B4F-A5A0-4967B1092B2B}" presName="linNode" presStyleCnt="0"/>
      <dgm:spPr/>
    </dgm:pt>
    <dgm:pt modelId="{001CCFEF-6328-4E16-B374-0B740875D8F5}" type="pres">
      <dgm:prSet presAssocID="{330F6BD0-0922-4B4F-A5A0-4967B1092B2B}" presName="parentText" presStyleLbl="node1" presStyleIdx="1" presStyleCnt="2">
        <dgm:presLayoutVars>
          <dgm:chMax val="1"/>
          <dgm:bulletEnabled val="1"/>
        </dgm:presLayoutVars>
      </dgm:prSet>
      <dgm:spPr/>
    </dgm:pt>
    <dgm:pt modelId="{F12F7675-50D2-448E-8037-8B83077F7AB9}" type="pres">
      <dgm:prSet presAssocID="{330F6BD0-0922-4B4F-A5A0-4967B1092B2B}" presName="descendantText" presStyleLbl="alignAccFollowNode1" presStyleIdx="1" presStyleCnt="2">
        <dgm:presLayoutVars>
          <dgm:bulletEnabled val="1"/>
        </dgm:presLayoutVars>
      </dgm:prSet>
      <dgm:spPr/>
    </dgm:pt>
  </dgm:ptLst>
  <dgm:cxnLst>
    <dgm:cxn modelId="{2C73D307-65EC-48E7-B366-6CE4A0247A2E}" type="presOf" srcId="{1C71B2CC-A14D-4548-AD81-AE01A6F5EEC8}" destId="{328BB11D-5BB1-4A1A-B683-220BC6FBDA4A}" srcOrd="0" destOrd="2" presId="urn:microsoft.com/office/officeart/2005/8/layout/vList5"/>
    <dgm:cxn modelId="{53524F1D-9CCC-470D-8AA9-79E515925410}" type="presOf" srcId="{463DA705-66EB-4B35-8CCA-AEBFD960EA6E}" destId="{328BB11D-5BB1-4A1A-B683-220BC6FBDA4A}" srcOrd="0" destOrd="3" presId="urn:microsoft.com/office/officeart/2005/8/layout/vList5"/>
    <dgm:cxn modelId="{7EBA1E1F-3C1C-44BD-9213-4CE33E813B36}" srcId="{1D8FF159-A39A-4461-A1B8-2BEE60441B68}" destId="{79382DA2-A787-44CA-8441-377A1A896ABC}" srcOrd="1" destOrd="0" parTransId="{D381DC87-966A-4745-BCB9-948FD3B9AEDF}" sibTransId="{EB3361A2-C048-46B4-B506-9F6FDEFEB896}"/>
    <dgm:cxn modelId="{673D2424-E032-4BC2-8295-E2E559DC19E3}" type="presOf" srcId="{B44380F3-4846-4482-B550-D482421D2FE3}" destId="{F12F7675-50D2-448E-8037-8B83077F7AB9}" srcOrd="0" destOrd="2" presId="urn:microsoft.com/office/officeart/2005/8/layout/vList5"/>
    <dgm:cxn modelId="{F02DB527-B630-4A65-9C35-BD9C756257FA}" type="presOf" srcId="{ACA8F66E-B679-48D8-AAA3-60B8A222FC2A}" destId="{F12F7675-50D2-448E-8037-8B83077F7AB9}" srcOrd="0" destOrd="3" presId="urn:microsoft.com/office/officeart/2005/8/layout/vList5"/>
    <dgm:cxn modelId="{90A8EE35-CB5F-4BB1-97DD-0E763E9825CE}" type="presOf" srcId="{DB77453C-7F50-4C8C-BD7A-86F3D7556657}" destId="{328BB11D-5BB1-4A1A-B683-220BC6FBDA4A}" srcOrd="0" destOrd="0" presId="urn:microsoft.com/office/officeart/2005/8/layout/vList5"/>
    <dgm:cxn modelId="{DD8F2737-30A9-495C-9080-4A02714A7758}" srcId="{330F6BD0-0922-4B4F-A5A0-4967B1092B2B}" destId="{ACA8F66E-B679-48D8-AAA3-60B8A222FC2A}" srcOrd="3" destOrd="0" parTransId="{C4FDEA0C-34A5-4A6D-BDBC-0B7F3D8CA570}" sibTransId="{D336A695-A300-49D6-97C3-9AC14E0226F9}"/>
    <dgm:cxn modelId="{2CEB783E-248C-4E3E-A92E-C5AC2FB56885}" type="presOf" srcId="{79382DA2-A787-44CA-8441-377A1A896ABC}" destId="{328BB11D-5BB1-4A1A-B683-220BC6FBDA4A}" srcOrd="0" destOrd="1" presId="urn:microsoft.com/office/officeart/2005/8/layout/vList5"/>
    <dgm:cxn modelId="{5780953F-9AB5-49E9-98E8-1C7DA5C1D013}" srcId="{5C378752-9AE5-4B14-AC3E-524E5CD21880}" destId="{1D8FF159-A39A-4461-A1B8-2BEE60441B68}" srcOrd="0" destOrd="0" parTransId="{7C0B0D56-8722-45E7-8132-912770DABB40}" sibTransId="{1AA22A0E-5895-46E5-990C-9AF557672C2B}"/>
    <dgm:cxn modelId="{88761547-65EA-4472-91A6-F8B444F8FCA9}" srcId="{330F6BD0-0922-4B4F-A5A0-4967B1092B2B}" destId="{CFD4960C-2911-45C6-AAD5-33F294C3D068}" srcOrd="0" destOrd="0" parTransId="{C7EA62A5-DCBD-4F0C-89FD-39FB72DE19B8}" sibTransId="{1095E58B-D743-4130-981D-69070AD2B56A}"/>
    <dgm:cxn modelId="{00F3E450-DE98-4D4F-B4A8-DE48FA2F3B48}" srcId="{5C378752-9AE5-4B14-AC3E-524E5CD21880}" destId="{330F6BD0-0922-4B4F-A5A0-4967B1092B2B}" srcOrd="1" destOrd="0" parTransId="{F6133016-E57C-4056-BCFB-C95CBB4DC7DC}" sibTransId="{0A64E553-EB75-4DD5-91B2-990DF745123B}"/>
    <dgm:cxn modelId="{36C7B971-6CCB-44AF-A289-C7C895010375}" type="presOf" srcId="{BDAB0DA0-EBAE-4CB3-94B0-E7D6CA328F75}" destId="{F12F7675-50D2-448E-8037-8B83077F7AB9}" srcOrd="0" destOrd="4" presId="urn:microsoft.com/office/officeart/2005/8/layout/vList5"/>
    <dgm:cxn modelId="{EBC40B74-16B9-4D8F-AD94-437140C84A79}" srcId="{330F6BD0-0922-4B4F-A5A0-4967B1092B2B}" destId="{B44380F3-4846-4482-B550-D482421D2FE3}" srcOrd="2" destOrd="0" parTransId="{4073BE9F-3E6E-476D-86D8-9A417EC7E799}" sibTransId="{163E4A96-B5F4-48FA-97A1-F66DC6E9C2F0}"/>
    <dgm:cxn modelId="{C4B6E557-5347-4535-9799-D915B1A7EE95}" srcId="{330F6BD0-0922-4B4F-A5A0-4967B1092B2B}" destId="{7233423A-F3BD-4503-A769-360080D3900A}" srcOrd="1" destOrd="0" parTransId="{7FD23F52-5C6B-4B67-90FE-3E525159F43B}" sibTransId="{D2FD021E-2935-43D2-ADD9-E46A73A4BE67}"/>
    <dgm:cxn modelId="{714C5A85-7045-4D99-95F8-54D21A297E5C}" type="presOf" srcId="{1D8FF159-A39A-4461-A1B8-2BEE60441B68}" destId="{AACDDF31-7145-4883-B745-B01B7A436E47}" srcOrd="0" destOrd="0" presId="urn:microsoft.com/office/officeart/2005/8/layout/vList5"/>
    <dgm:cxn modelId="{144D9D8C-0FCE-4F46-BD38-B37CC4C2D873}" type="presOf" srcId="{CCF16FE8-253D-49FA-8C53-32D4EA3262A3}" destId="{328BB11D-5BB1-4A1A-B683-220BC6FBDA4A}" srcOrd="0" destOrd="4" presId="urn:microsoft.com/office/officeart/2005/8/layout/vList5"/>
    <dgm:cxn modelId="{3B986792-83BE-4718-B0D9-9CDA99DC2951}" srcId="{463DA705-66EB-4B35-8CCA-AEBFD960EA6E}" destId="{CCF16FE8-253D-49FA-8C53-32D4EA3262A3}" srcOrd="0" destOrd="0" parTransId="{8468C1A7-BD31-4A3D-B138-00B814D25B7D}" sibTransId="{4A1A58DB-13F9-40C6-8CE5-0A7EA622E43C}"/>
    <dgm:cxn modelId="{0A7CAD97-7430-4B3F-A48A-4377A2E1B464}" srcId="{1D8FF159-A39A-4461-A1B8-2BEE60441B68}" destId="{463DA705-66EB-4B35-8CCA-AEBFD960EA6E}" srcOrd="3" destOrd="0" parTransId="{14B52419-6AD6-41C4-BBF0-650FC365FE1C}" sibTransId="{E81AA90F-31D5-4E36-A75D-7150D6B876AF}"/>
    <dgm:cxn modelId="{8F11FB9B-A849-4BBD-875C-4FB6CE19D4C9}" type="presOf" srcId="{5C378752-9AE5-4B14-AC3E-524E5CD21880}" destId="{AB91608B-FB06-421D-948C-E18DC8F0130C}" srcOrd="0" destOrd="0" presId="urn:microsoft.com/office/officeart/2005/8/layout/vList5"/>
    <dgm:cxn modelId="{90A70FA8-0050-4D63-8FAF-AD1163C3418A}" type="presOf" srcId="{330F6BD0-0922-4B4F-A5A0-4967B1092B2B}" destId="{001CCFEF-6328-4E16-B374-0B740875D8F5}" srcOrd="0" destOrd="0" presId="urn:microsoft.com/office/officeart/2005/8/layout/vList5"/>
    <dgm:cxn modelId="{260194AD-1EDB-4635-BCBB-7CD5C3A43FCC}" srcId="{330F6BD0-0922-4B4F-A5A0-4967B1092B2B}" destId="{BDAB0DA0-EBAE-4CB3-94B0-E7D6CA328F75}" srcOrd="4" destOrd="0" parTransId="{8D1E4833-D2DA-4B2F-9454-94F9175C77C1}" sibTransId="{253E6A99-B1F7-4CD5-AFF5-541EC63EE5BC}"/>
    <dgm:cxn modelId="{728360C8-B8B2-4CDC-91A7-9CF08ACD87D8}" srcId="{1D8FF159-A39A-4461-A1B8-2BEE60441B68}" destId="{1C71B2CC-A14D-4548-AD81-AE01A6F5EEC8}" srcOrd="2" destOrd="0" parTransId="{6AA326AF-9E67-400E-B394-14BEE2287205}" sibTransId="{A970A088-9E58-4DFD-9827-CAFE243A11D4}"/>
    <dgm:cxn modelId="{21D80AD6-DA16-433E-8B3A-B5901B78576F}" type="presOf" srcId="{CFD4960C-2911-45C6-AAD5-33F294C3D068}" destId="{F12F7675-50D2-448E-8037-8B83077F7AB9}" srcOrd="0" destOrd="0" presId="urn:microsoft.com/office/officeart/2005/8/layout/vList5"/>
    <dgm:cxn modelId="{52F3FBD6-349D-4EE7-94B1-ECD56DFCF1CC}" type="presOf" srcId="{7233423A-F3BD-4503-A769-360080D3900A}" destId="{F12F7675-50D2-448E-8037-8B83077F7AB9}" srcOrd="0" destOrd="1" presId="urn:microsoft.com/office/officeart/2005/8/layout/vList5"/>
    <dgm:cxn modelId="{F43CF5E2-87BC-4A9E-951B-D17A9998C0F7}" srcId="{1D8FF159-A39A-4461-A1B8-2BEE60441B68}" destId="{DB77453C-7F50-4C8C-BD7A-86F3D7556657}" srcOrd="0" destOrd="0" parTransId="{984526AE-2ED0-4CE8-8F12-DF4F396A18C4}" sibTransId="{385DBAD8-4C6B-4945-B82E-FC1B831E80E1}"/>
    <dgm:cxn modelId="{C3B19F97-F020-4ED6-BBEC-EF6E29A56841}" type="presParOf" srcId="{AB91608B-FB06-421D-948C-E18DC8F0130C}" destId="{920EE95D-64AF-4EBA-B774-538F3C2199B8}" srcOrd="0" destOrd="0" presId="urn:microsoft.com/office/officeart/2005/8/layout/vList5"/>
    <dgm:cxn modelId="{F06DD399-FD47-4A66-BB7F-A4904DCB196D}" type="presParOf" srcId="{920EE95D-64AF-4EBA-B774-538F3C2199B8}" destId="{AACDDF31-7145-4883-B745-B01B7A436E47}" srcOrd="0" destOrd="0" presId="urn:microsoft.com/office/officeart/2005/8/layout/vList5"/>
    <dgm:cxn modelId="{DA4524A7-170C-4BB9-AF24-E776F5D6288F}" type="presParOf" srcId="{920EE95D-64AF-4EBA-B774-538F3C2199B8}" destId="{328BB11D-5BB1-4A1A-B683-220BC6FBDA4A}" srcOrd="1" destOrd="0" presId="urn:microsoft.com/office/officeart/2005/8/layout/vList5"/>
    <dgm:cxn modelId="{5E8BD437-B73F-44AC-89E9-716D8F504E9E}" type="presParOf" srcId="{AB91608B-FB06-421D-948C-E18DC8F0130C}" destId="{05AF5481-72AA-4BB6-8827-5CE35FCF42E4}" srcOrd="1" destOrd="0" presId="urn:microsoft.com/office/officeart/2005/8/layout/vList5"/>
    <dgm:cxn modelId="{AD7CAED0-8322-4755-86B6-F6AD60A51027}" type="presParOf" srcId="{AB91608B-FB06-421D-948C-E18DC8F0130C}" destId="{36245904-9B7B-4CD4-B0CF-FB7103393207}" srcOrd="2" destOrd="0" presId="urn:microsoft.com/office/officeart/2005/8/layout/vList5"/>
    <dgm:cxn modelId="{13BBC2AF-1231-4C6D-BEA7-2D622A632207}" type="presParOf" srcId="{36245904-9B7B-4CD4-B0CF-FB7103393207}" destId="{001CCFEF-6328-4E16-B374-0B740875D8F5}" srcOrd="0" destOrd="0" presId="urn:microsoft.com/office/officeart/2005/8/layout/vList5"/>
    <dgm:cxn modelId="{6E0F8B4B-9902-4C45-8FFF-DC1756E4E004}" type="presParOf" srcId="{36245904-9B7B-4CD4-B0CF-FB7103393207}" destId="{F12F7675-50D2-448E-8037-8B83077F7AB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EE0C2E-6464-4D1E-AA1A-5076AF11B4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D5E0085-2E78-4FBE-B07A-3DD37C9A3CED}">
      <dgm:prSet/>
      <dgm:spPr/>
      <dgm:t>
        <a:bodyPr/>
        <a:lstStyle/>
        <a:p>
          <a:pPr rtl="0"/>
          <a:r>
            <a:rPr lang="en-US"/>
            <a:t>Migraine with brainstem aura (basilar-type migraine)</a:t>
          </a:r>
        </a:p>
      </dgm:t>
    </dgm:pt>
    <dgm:pt modelId="{348AC38D-74E9-404A-A129-580412B9ED04}" type="parTrans" cxnId="{408D91DA-8B9D-4389-A351-111334ADEE3E}">
      <dgm:prSet/>
      <dgm:spPr/>
      <dgm:t>
        <a:bodyPr/>
        <a:lstStyle/>
        <a:p>
          <a:endParaRPr lang="en-US"/>
        </a:p>
      </dgm:t>
    </dgm:pt>
    <dgm:pt modelId="{56004168-1BB6-43AF-880D-9C6FFFC1246B}" type="sibTrans" cxnId="{408D91DA-8B9D-4389-A351-111334ADEE3E}">
      <dgm:prSet/>
      <dgm:spPr/>
      <dgm:t>
        <a:bodyPr/>
        <a:lstStyle/>
        <a:p>
          <a:endParaRPr lang="en-US"/>
        </a:p>
      </dgm:t>
    </dgm:pt>
    <dgm:pt modelId="{9A6D56DB-3673-4EE8-900F-B323F2D0C618}">
      <dgm:prSet/>
      <dgm:spPr/>
      <dgm:t>
        <a:bodyPr/>
        <a:lstStyle/>
        <a:p>
          <a:pPr rtl="0"/>
          <a:r>
            <a:rPr lang="en-US"/>
            <a:t>Two or more brainstem-related aura symptoms (dysarthria, vertigo, tinnitus, hypacuis, diplopia, ataxia, decreased level of consciousness</a:t>
          </a:r>
        </a:p>
      </dgm:t>
    </dgm:pt>
    <dgm:pt modelId="{5F645375-415F-40B1-923F-A0A37F23A109}" type="parTrans" cxnId="{B494C8C1-BFC3-4769-B802-2BF92575519A}">
      <dgm:prSet/>
      <dgm:spPr/>
      <dgm:t>
        <a:bodyPr/>
        <a:lstStyle/>
        <a:p>
          <a:endParaRPr lang="en-US"/>
        </a:p>
      </dgm:t>
    </dgm:pt>
    <dgm:pt modelId="{2936B87B-0479-4A45-824F-FA8D22DBC395}" type="sibTrans" cxnId="{B494C8C1-BFC3-4769-B802-2BF92575519A}">
      <dgm:prSet/>
      <dgm:spPr/>
      <dgm:t>
        <a:bodyPr/>
        <a:lstStyle/>
        <a:p>
          <a:endParaRPr lang="en-US"/>
        </a:p>
      </dgm:t>
    </dgm:pt>
    <dgm:pt modelId="{9A67FB77-F40E-49C2-AFBE-945935D60308}">
      <dgm:prSet/>
      <dgm:spPr/>
      <dgm:t>
        <a:bodyPr/>
        <a:lstStyle/>
        <a:p>
          <a:pPr rtl="0"/>
          <a:r>
            <a:rPr lang="en-US"/>
            <a:t>Can also have visual aura with positive features (zigzags, flickering light) or negative features (scotoma)</a:t>
          </a:r>
        </a:p>
      </dgm:t>
    </dgm:pt>
    <dgm:pt modelId="{B1F678AF-CB6A-41D6-9BF9-D98CD4A4B659}" type="parTrans" cxnId="{0DE9641C-8B7E-4D60-AD35-3898CF9806E2}">
      <dgm:prSet/>
      <dgm:spPr/>
      <dgm:t>
        <a:bodyPr/>
        <a:lstStyle/>
        <a:p>
          <a:endParaRPr lang="en-US"/>
        </a:p>
      </dgm:t>
    </dgm:pt>
    <dgm:pt modelId="{4A4654D6-A1D7-46F6-86B0-05E55E244E0B}" type="sibTrans" cxnId="{0DE9641C-8B7E-4D60-AD35-3898CF9806E2}">
      <dgm:prSet/>
      <dgm:spPr/>
      <dgm:t>
        <a:bodyPr/>
        <a:lstStyle/>
        <a:p>
          <a:endParaRPr lang="en-US"/>
        </a:p>
      </dgm:t>
    </dgm:pt>
    <dgm:pt modelId="{48D6AEF3-7743-4D40-B0FF-1BDD6067508C}">
      <dgm:prSet/>
      <dgm:spPr/>
      <dgm:t>
        <a:bodyPr/>
        <a:lstStyle/>
        <a:p>
          <a:pPr rtl="0"/>
          <a:r>
            <a:rPr lang="en-US"/>
            <a:t>Can have sensory aura with positive features (tingling) or negative features (numbness)</a:t>
          </a:r>
        </a:p>
      </dgm:t>
    </dgm:pt>
    <dgm:pt modelId="{0D228093-9728-461B-928D-446CA26628A6}" type="parTrans" cxnId="{6752BC82-E504-4251-9FC8-3E96DAB89D7F}">
      <dgm:prSet/>
      <dgm:spPr/>
      <dgm:t>
        <a:bodyPr/>
        <a:lstStyle/>
        <a:p>
          <a:endParaRPr lang="en-US"/>
        </a:p>
      </dgm:t>
    </dgm:pt>
    <dgm:pt modelId="{32EE5BC0-7DE4-4EEB-A676-032B3C2C4657}" type="sibTrans" cxnId="{6752BC82-E504-4251-9FC8-3E96DAB89D7F}">
      <dgm:prSet/>
      <dgm:spPr/>
      <dgm:t>
        <a:bodyPr/>
        <a:lstStyle/>
        <a:p>
          <a:endParaRPr lang="en-US"/>
        </a:p>
      </dgm:t>
    </dgm:pt>
    <dgm:pt modelId="{2B1AADED-14F1-463E-B294-4364FC0B0133}">
      <dgm:prSet/>
      <dgm:spPr/>
      <dgm:t>
        <a:bodyPr/>
        <a:lstStyle/>
        <a:p>
          <a:pPr rtl="0"/>
          <a:r>
            <a:rPr lang="en-US"/>
            <a:t>Can have aphasic aura</a:t>
          </a:r>
        </a:p>
      </dgm:t>
    </dgm:pt>
    <dgm:pt modelId="{11B7FD77-3C76-4E2E-9F99-A31E749D262C}" type="parTrans" cxnId="{BF2B4606-C7A6-40B8-859F-5D6C7CF84035}">
      <dgm:prSet/>
      <dgm:spPr/>
      <dgm:t>
        <a:bodyPr/>
        <a:lstStyle/>
        <a:p>
          <a:endParaRPr lang="en-US"/>
        </a:p>
      </dgm:t>
    </dgm:pt>
    <dgm:pt modelId="{E6D70B59-E1D0-47D0-A135-9FE4600E8F1E}" type="sibTrans" cxnId="{BF2B4606-C7A6-40B8-859F-5D6C7CF84035}">
      <dgm:prSet/>
      <dgm:spPr/>
      <dgm:t>
        <a:bodyPr/>
        <a:lstStyle/>
        <a:p>
          <a:endParaRPr lang="en-US"/>
        </a:p>
      </dgm:t>
    </dgm:pt>
    <dgm:pt modelId="{2C982BE6-5BD9-4584-AB88-F56C3CCE30B6}">
      <dgm:prSet/>
      <dgm:spPr/>
      <dgm:t>
        <a:bodyPr/>
        <a:lstStyle/>
        <a:p>
          <a:pPr rtl="0"/>
          <a:r>
            <a:rPr lang="en-US"/>
            <a:t>Evidence is scanty, but avoid beta blockers, triptans, and ergotamine derivatives because of theoretical concerns and anecdotal evidence that these medications may lead to cerebral ischemia (related to historical concerns over vascular theory of migraine)</a:t>
          </a:r>
        </a:p>
      </dgm:t>
    </dgm:pt>
    <dgm:pt modelId="{B42D04E9-9E98-4CCC-8225-1332D707A39B}" type="parTrans" cxnId="{C721AA46-FD47-42F5-8B3B-9488E4E5F91A}">
      <dgm:prSet/>
      <dgm:spPr/>
      <dgm:t>
        <a:bodyPr/>
        <a:lstStyle/>
        <a:p>
          <a:endParaRPr lang="en-US"/>
        </a:p>
      </dgm:t>
    </dgm:pt>
    <dgm:pt modelId="{0C5A95DD-A8C6-46BD-9468-74B272650C13}" type="sibTrans" cxnId="{C721AA46-FD47-42F5-8B3B-9488E4E5F91A}">
      <dgm:prSet/>
      <dgm:spPr/>
      <dgm:t>
        <a:bodyPr/>
        <a:lstStyle/>
        <a:p>
          <a:endParaRPr lang="en-US"/>
        </a:p>
      </dgm:t>
    </dgm:pt>
    <dgm:pt modelId="{CDD34EC9-9272-4847-AA44-5DC767C91872}">
      <dgm:prSet/>
      <dgm:spPr/>
      <dgm:t>
        <a:bodyPr/>
        <a:lstStyle/>
        <a:p>
          <a:pPr rtl="0"/>
          <a:r>
            <a:rPr lang="en-US"/>
            <a:t>Especially avoid with frequent or long-lasting auras or auras associated with prominent ataxia or a decreased level of consciousness</a:t>
          </a:r>
        </a:p>
      </dgm:t>
    </dgm:pt>
    <dgm:pt modelId="{794D69F8-9F0F-4CCB-B26C-F0B1012D909B}" type="parTrans" cxnId="{F79F9D4B-FAA1-4A75-ACAE-EB48DC19AFC1}">
      <dgm:prSet/>
      <dgm:spPr/>
      <dgm:t>
        <a:bodyPr/>
        <a:lstStyle/>
        <a:p>
          <a:endParaRPr lang="en-US"/>
        </a:p>
      </dgm:t>
    </dgm:pt>
    <dgm:pt modelId="{29D9A5EB-4905-4E96-A657-395541CBEBC3}" type="sibTrans" cxnId="{F79F9D4B-FAA1-4A75-ACAE-EB48DC19AFC1}">
      <dgm:prSet/>
      <dgm:spPr/>
      <dgm:t>
        <a:bodyPr/>
        <a:lstStyle/>
        <a:p>
          <a:endParaRPr lang="en-US"/>
        </a:p>
      </dgm:t>
    </dgm:pt>
    <dgm:pt modelId="{8CBC99EC-3C5B-4B0E-80EE-C015C7897EC9}">
      <dgm:prSet/>
      <dgm:spPr/>
      <dgm:t>
        <a:bodyPr/>
        <a:lstStyle/>
        <a:p>
          <a:pPr rtl="0"/>
          <a:r>
            <a:rPr lang="en-US"/>
            <a:t>Hemiplegic migraine</a:t>
          </a:r>
        </a:p>
      </dgm:t>
    </dgm:pt>
    <dgm:pt modelId="{14CBC86D-4B8D-438B-B0B9-AC54BFCB525A}" type="parTrans" cxnId="{BB84C71E-40A1-449B-B8A7-93368B345B79}">
      <dgm:prSet/>
      <dgm:spPr/>
      <dgm:t>
        <a:bodyPr/>
        <a:lstStyle/>
        <a:p>
          <a:endParaRPr lang="en-US"/>
        </a:p>
      </dgm:t>
    </dgm:pt>
    <dgm:pt modelId="{7B2446BC-C064-4881-93FD-C128A78FB355}" type="sibTrans" cxnId="{BB84C71E-40A1-449B-B8A7-93368B345B79}">
      <dgm:prSet/>
      <dgm:spPr/>
      <dgm:t>
        <a:bodyPr/>
        <a:lstStyle/>
        <a:p>
          <a:endParaRPr lang="en-US"/>
        </a:p>
      </dgm:t>
    </dgm:pt>
    <dgm:pt modelId="{5A316F7B-3B48-42AA-ADD4-F0CB35F63A38}">
      <dgm:prSet/>
      <dgm:spPr/>
      <dgm:t>
        <a:bodyPr/>
        <a:lstStyle/>
        <a:p>
          <a:pPr rtl="0"/>
          <a:r>
            <a:rPr lang="en-US"/>
            <a:t>If the aura involves motor weakness, it is classified as hemiplegic migraine</a:t>
          </a:r>
        </a:p>
      </dgm:t>
    </dgm:pt>
    <dgm:pt modelId="{142432BF-29A1-44F9-8F95-EE40E65FEC4E}" type="parTrans" cxnId="{9DDE8D6A-7287-4500-AE17-3233A5800BE7}">
      <dgm:prSet/>
      <dgm:spPr/>
      <dgm:t>
        <a:bodyPr/>
        <a:lstStyle/>
        <a:p>
          <a:endParaRPr lang="en-US"/>
        </a:p>
      </dgm:t>
    </dgm:pt>
    <dgm:pt modelId="{E6F26E8F-1F96-4F3C-8997-4B1AC5CB528C}" type="sibTrans" cxnId="{9DDE8D6A-7287-4500-AE17-3233A5800BE7}">
      <dgm:prSet/>
      <dgm:spPr/>
      <dgm:t>
        <a:bodyPr/>
        <a:lstStyle/>
        <a:p>
          <a:endParaRPr lang="en-US"/>
        </a:p>
      </dgm:t>
    </dgm:pt>
    <dgm:pt modelId="{D9F5964F-4A66-48D2-8834-828C399C66F3}">
      <dgm:prSet/>
      <dgm:spPr/>
      <dgm:t>
        <a:bodyPr/>
        <a:lstStyle/>
        <a:p>
          <a:pPr rtl="0"/>
          <a:r>
            <a:rPr lang="en-US"/>
            <a:t>Aura includes motor weakness and at least one other symptom</a:t>
          </a:r>
        </a:p>
      </dgm:t>
    </dgm:pt>
    <dgm:pt modelId="{80657ABD-43FC-4D3B-9E1F-396BB7CC5A64}" type="parTrans" cxnId="{8CF5B5E8-FECF-4E1B-AB6B-80DC1C0117B0}">
      <dgm:prSet/>
      <dgm:spPr/>
      <dgm:t>
        <a:bodyPr/>
        <a:lstStyle/>
        <a:p>
          <a:endParaRPr lang="en-US"/>
        </a:p>
      </dgm:t>
    </dgm:pt>
    <dgm:pt modelId="{51B6ED37-65CB-4261-A090-2336549868FF}" type="sibTrans" cxnId="{8CF5B5E8-FECF-4E1B-AB6B-80DC1C0117B0}">
      <dgm:prSet/>
      <dgm:spPr/>
      <dgm:t>
        <a:bodyPr/>
        <a:lstStyle/>
        <a:p>
          <a:endParaRPr lang="en-US"/>
        </a:p>
      </dgm:t>
    </dgm:pt>
    <dgm:pt modelId="{1DD01ED8-1535-42D7-B68A-99841CD5DBA7}">
      <dgm:prSet/>
      <dgm:spPr/>
      <dgm:t>
        <a:bodyPr/>
        <a:lstStyle/>
        <a:p>
          <a:pPr rtl="0"/>
          <a:r>
            <a:rPr lang="en-US"/>
            <a:t>Headache usual starts with or after onset of aura</a:t>
          </a:r>
        </a:p>
      </dgm:t>
    </dgm:pt>
    <dgm:pt modelId="{3DC78620-0CB0-469C-9B97-DC9538C02E63}" type="parTrans" cxnId="{6E740F79-D7FE-425D-B114-E37DACDA2808}">
      <dgm:prSet/>
      <dgm:spPr/>
      <dgm:t>
        <a:bodyPr/>
        <a:lstStyle/>
        <a:p>
          <a:endParaRPr lang="en-US"/>
        </a:p>
      </dgm:t>
    </dgm:pt>
    <dgm:pt modelId="{51993D04-F880-4F09-A781-4D50FF126491}" type="sibTrans" cxnId="{6E740F79-D7FE-425D-B114-E37DACDA2808}">
      <dgm:prSet/>
      <dgm:spPr/>
      <dgm:t>
        <a:bodyPr/>
        <a:lstStyle/>
        <a:p>
          <a:endParaRPr lang="en-US"/>
        </a:p>
      </dgm:t>
    </dgm:pt>
    <dgm:pt modelId="{C1564B6E-C799-4992-AC6C-C108B754CA36}">
      <dgm:prSet/>
      <dgm:spPr/>
      <dgm:t>
        <a:bodyPr/>
        <a:lstStyle/>
        <a:p>
          <a:pPr rtl="0"/>
          <a:r>
            <a:rPr lang="en-US"/>
            <a:t>Can be familial or sporadic</a:t>
          </a:r>
        </a:p>
      </dgm:t>
    </dgm:pt>
    <dgm:pt modelId="{8F0B61D6-CD73-42C6-AA06-2E06E9E4E0A3}" type="parTrans" cxnId="{B117BF12-6EC6-4BA6-8FF3-0550B87C95A5}">
      <dgm:prSet/>
      <dgm:spPr/>
      <dgm:t>
        <a:bodyPr/>
        <a:lstStyle/>
        <a:p>
          <a:endParaRPr lang="en-US"/>
        </a:p>
      </dgm:t>
    </dgm:pt>
    <dgm:pt modelId="{54E0E88B-54F1-4C55-A688-B4777146913B}" type="sibTrans" cxnId="{B117BF12-6EC6-4BA6-8FF3-0550B87C95A5}">
      <dgm:prSet/>
      <dgm:spPr/>
      <dgm:t>
        <a:bodyPr/>
        <a:lstStyle/>
        <a:p>
          <a:endParaRPr lang="en-US"/>
        </a:p>
      </dgm:t>
    </dgm:pt>
    <dgm:pt modelId="{CF659B0A-5756-4496-990C-E39A189E6192}">
      <dgm:prSet/>
      <dgm:spPr/>
      <dgm:t>
        <a:bodyPr/>
        <a:lstStyle/>
        <a:p>
          <a:pPr rtl="0"/>
          <a:r>
            <a:rPr lang="en-US"/>
            <a:t>Retinal migraine</a:t>
          </a:r>
        </a:p>
      </dgm:t>
    </dgm:pt>
    <dgm:pt modelId="{087844D6-D88A-4B8A-95E4-4C887849F90D}" type="parTrans" cxnId="{8E8CBF03-ED11-440A-96B3-187DEF99762E}">
      <dgm:prSet/>
      <dgm:spPr/>
      <dgm:t>
        <a:bodyPr/>
        <a:lstStyle/>
        <a:p>
          <a:endParaRPr lang="en-US"/>
        </a:p>
      </dgm:t>
    </dgm:pt>
    <dgm:pt modelId="{3A425C3F-9CE0-468C-96C3-F01074FF5E2A}" type="sibTrans" cxnId="{8E8CBF03-ED11-440A-96B3-187DEF99762E}">
      <dgm:prSet/>
      <dgm:spPr/>
      <dgm:t>
        <a:bodyPr/>
        <a:lstStyle/>
        <a:p>
          <a:endParaRPr lang="en-US"/>
        </a:p>
      </dgm:t>
    </dgm:pt>
    <dgm:pt modelId="{F3E7FBF3-BC52-47BB-8E08-13344648C82C}">
      <dgm:prSet/>
      <dgm:spPr/>
      <dgm:t>
        <a:bodyPr/>
        <a:lstStyle/>
        <a:p>
          <a:pPr rtl="0"/>
          <a:r>
            <a:rPr lang="en-US"/>
            <a:t>Sudden loss of vision or perception of bright light (photopsia) or scintillations in only one eye lasting less than 1 hour</a:t>
          </a:r>
        </a:p>
      </dgm:t>
    </dgm:pt>
    <dgm:pt modelId="{9B7DDDAE-8358-4138-B885-378CFAF6AF0E}" type="parTrans" cxnId="{DE22B03F-219E-44AC-8164-6AB96F1AE087}">
      <dgm:prSet/>
      <dgm:spPr/>
      <dgm:t>
        <a:bodyPr/>
        <a:lstStyle/>
        <a:p>
          <a:endParaRPr lang="en-US"/>
        </a:p>
      </dgm:t>
    </dgm:pt>
    <dgm:pt modelId="{76E6BC11-EF95-4249-8202-280222B18615}" type="sibTrans" cxnId="{DE22B03F-219E-44AC-8164-6AB96F1AE087}">
      <dgm:prSet/>
      <dgm:spPr/>
      <dgm:t>
        <a:bodyPr/>
        <a:lstStyle/>
        <a:p>
          <a:endParaRPr lang="en-US"/>
        </a:p>
      </dgm:t>
    </dgm:pt>
    <dgm:pt modelId="{AE04102E-3B87-4878-A912-B59E0AB66598}">
      <dgm:prSet/>
      <dgm:spPr/>
      <dgm:t>
        <a:bodyPr/>
        <a:lstStyle/>
        <a:p>
          <a:pPr rtl="0"/>
          <a:r>
            <a:rPr lang="en-US"/>
            <a:t>Visual symptoms may occur without headache</a:t>
          </a:r>
        </a:p>
      </dgm:t>
    </dgm:pt>
    <dgm:pt modelId="{DADD7E43-4DC5-4DDD-970F-E9F4B7310063}" type="parTrans" cxnId="{6012B550-4548-4F9E-B71E-29D6479BAF64}">
      <dgm:prSet/>
      <dgm:spPr/>
      <dgm:t>
        <a:bodyPr/>
        <a:lstStyle/>
        <a:p>
          <a:endParaRPr lang="en-US"/>
        </a:p>
      </dgm:t>
    </dgm:pt>
    <dgm:pt modelId="{D4100723-695D-4D4B-B813-E50C78A9E902}" type="sibTrans" cxnId="{6012B550-4548-4F9E-B71E-29D6479BAF64}">
      <dgm:prSet/>
      <dgm:spPr/>
      <dgm:t>
        <a:bodyPr/>
        <a:lstStyle/>
        <a:p>
          <a:endParaRPr lang="en-US"/>
        </a:p>
      </dgm:t>
    </dgm:pt>
    <dgm:pt modelId="{AC2B9FBC-1DD9-4EB4-ADDB-6E417549FCD2}">
      <dgm:prSet/>
      <dgm:spPr/>
      <dgm:t>
        <a:bodyPr/>
        <a:lstStyle/>
        <a:p>
          <a:pPr rtl="0"/>
          <a:r>
            <a:rPr lang="en-US"/>
            <a:t>Headache is typically ipsilateral and periorbital</a:t>
          </a:r>
        </a:p>
      </dgm:t>
    </dgm:pt>
    <dgm:pt modelId="{E85BD70B-CA80-4E08-B479-FD6D3EE19941}" type="parTrans" cxnId="{3619A7BA-2E19-43B9-8C7E-5D7313C5EE75}">
      <dgm:prSet/>
      <dgm:spPr/>
      <dgm:t>
        <a:bodyPr/>
        <a:lstStyle/>
        <a:p>
          <a:endParaRPr lang="en-US"/>
        </a:p>
      </dgm:t>
    </dgm:pt>
    <dgm:pt modelId="{CAB68503-5E3E-4EBD-B2CE-12905A9EC6EC}" type="sibTrans" cxnId="{3619A7BA-2E19-43B9-8C7E-5D7313C5EE75}">
      <dgm:prSet/>
      <dgm:spPr/>
      <dgm:t>
        <a:bodyPr/>
        <a:lstStyle/>
        <a:p>
          <a:endParaRPr lang="en-US"/>
        </a:p>
      </dgm:t>
    </dgm:pt>
    <dgm:pt modelId="{AA200EE2-641B-4E1F-84A4-BABD03DEEEB0}">
      <dgm:prSet/>
      <dgm:spPr/>
      <dgm:t>
        <a:bodyPr/>
        <a:lstStyle/>
        <a:p>
          <a:pPr rtl="0"/>
          <a:r>
            <a:rPr lang="en-US"/>
            <a:t>Permanent visual loss may occur!</a:t>
          </a:r>
        </a:p>
      </dgm:t>
    </dgm:pt>
    <dgm:pt modelId="{9BBAC9D7-0A12-4A6F-9C0C-6C9E3FE4A7C1}" type="parTrans" cxnId="{BA378FDA-5A59-45A3-B0EC-20F6F6FA2FD7}">
      <dgm:prSet/>
      <dgm:spPr/>
      <dgm:t>
        <a:bodyPr/>
        <a:lstStyle/>
        <a:p>
          <a:endParaRPr lang="en-US"/>
        </a:p>
      </dgm:t>
    </dgm:pt>
    <dgm:pt modelId="{6E9EE9D7-951D-4141-891A-53FDE2BFDAFC}" type="sibTrans" cxnId="{BA378FDA-5A59-45A3-B0EC-20F6F6FA2FD7}">
      <dgm:prSet/>
      <dgm:spPr/>
      <dgm:t>
        <a:bodyPr/>
        <a:lstStyle/>
        <a:p>
          <a:endParaRPr lang="en-US"/>
        </a:p>
      </dgm:t>
    </dgm:pt>
    <dgm:pt modelId="{5E1B17E6-129A-429A-A3AB-0128878E87B7}">
      <dgm:prSet/>
      <dgm:spPr/>
      <dgm:t>
        <a:bodyPr/>
        <a:lstStyle/>
        <a:p>
          <a:pPr rtl="0"/>
          <a:r>
            <a:rPr lang="en-US"/>
            <a:t>Possible migrainous infarction</a:t>
          </a:r>
        </a:p>
      </dgm:t>
    </dgm:pt>
    <dgm:pt modelId="{2BAF70B6-0F2C-4272-A05A-35F62DBC48F8}" type="parTrans" cxnId="{E4C2497B-61B1-4615-BEBB-C3F216ACCFF0}">
      <dgm:prSet/>
      <dgm:spPr/>
      <dgm:t>
        <a:bodyPr/>
        <a:lstStyle/>
        <a:p>
          <a:endParaRPr lang="en-US"/>
        </a:p>
      </dgm:t>
    </dgm:pt>
    <dgm:pt modelId="{88741167-1CE2-434A-8B5B-5943D8F93C98}" type="sibTrans" cxnId="{E4C2497B-61B1-4615-BEBB-C3F216ACCFF0}">
      <dgm:prSet/>
      <dgm:spPr/>
      <dgm:t>
        <a:bodyPr/>
        <a:lstStyle/>
        <a:p>
          <a:endParaRPr lang="en-US"/>
        </a:p>
      </dgm:t>
    </dgm:pt>
    <dgm:pt modelId="{600DFC8E-90B0-4C38-A984-77DC8C9D6857}" type="pres">
      <dgm:prSet presAssocID="{D2EE0C2E-6464-4D1E-AA1A-5076AF11B482}" presName="linear" presStyleCnt="0">
        <dgm:presLayoutVars>
          <dgm:animLvl val="lvl"/>
          <dgm:resizeHandles val="exact"/>
        </dgm:presLayoutVars>
      </dgm:prSet>
      <dgm:spPr/>
    </dgm:pt>
    <dgm:pt modelId="{861513EB-C7C5-4741-8C89-69D1C6469A23}" type="pres">
      <dgm:prSet presAssocID="{ED5E0085-2E78-4FBE-B07A-3DD37C9A3CED}" presName="parentText" presStyleLbl="node1" presStyleIdx="0" presStyleCnt="3">
        <dgm:presLayoutVars>
          <dgm:chMax val="0"/>
          <dgm:bulletEnabled val="1"/>
        </dgm:presLayoutVars>
      </dgm:prSet>
      <dgm:spPr/>
    </dgm:pt>
    <dgm:pt modelId="{0EC1DDC5-0ABD-439B-9F00-46C201BB1088}" type="pres">
      <dgm:prSet presAssocID="{ED5E0085-2E78-4FBE-B07A-3DD37C9A3CED}" presName="childText" presStyleLbl="revTx" presStyleIdx="0" presStyleCnt="3">
        <dgm:presLayoutVars>
          <dgm:bulletEnabled val="1"/>
        </dgm:presLayoutVars>
      </dgm:prSet>
      <dgm:spPr/>
    </dgm:pt>
    <dgm:pt modelId="{5726C9CE-AAE7-469D-8059-932E466E3C94}" type="pres">
      <dgm:prSet presAssocID="{8CBC99EC-3C5B-4B0E-80EE-C015C7897EC9}" presName="parentText" presStyleLbl="node1" presStyleIdx="1" presStyleCnt="3">
        <dgm:presLayoutVars>
          <dgm:chMax val="0"/>
          <dgm:bulletEnabled val="1"/>
        </dgm:presLayoutVars>
      </dgm:prSet>
      <dgm:spPr/>
    </dgm:pt>
    <dgm:pt modelId="{36D0F31A-CCBA-4B7C-9B28-8A4AC324166C}" type="pres">
      <dgm:prSet presAssocID="{8CBC99EC-3C5B-4B0E-80EE-C015C7897EC9}" presName="childText" presStyleLbl="revTx" presStyleIdx="1" presStyleCnt="3">
        <dgm:presLayoutVars>
          <dgm:bulletEnabled val="1"/>
        </dgm:presLayoutVars>
      </dgm:prSet>
      <dgm:spPr/>
    </dgm:pt>
    <dgm:pt modelId="{935B0537-B849-4571-AC88-6A477A72AA71}" type="pres">
      <dgm:prSet presAssocID="{CF659B0A-5756-4496-990C-E39A189E6192}" presName="parentText" presStyleLbl="node1" presStyleIdx="2" presStyleCnt="3">
        <dgm:presLayoutVars>
          <dgm:chMax val="0"/>
          <dgm:bulletEnabled val="1"/>
        </dgm:presLayoutVars>
      </dgm:prSet>
      <dgm:spPr/>
    </dgm:pt>
    <dgm:pt modelId="{CD7F1D53-DDF6-43D5-AFEC-A06C416E989B}" type="pres">
      <dgm:prSet presAssocID="{CF659B0A-5756-4496-990C-E39A189E6192}" presName="childText" presStyleLbl="revTx" presStyleIdx="2" presStyleCnt="3">
        <dgm:presLayoutVars>
          <dgm:bulletEnabled val="1"/>
        </dgm:presLayoutVars>
      </dgm:prSet>
      <dgm:spPr/>
    </dgm:pt>
  </dgm:ptLst>
  <dgm:cxnLst>
    <dgm:cxn modelId="{8E8CBF03-ED11-440A-96B3-187DEF99762E}" srcId="{D2EE0C2E-6464-4D1E-AA1A-5076AF11B482}" destId="{CF659B0A-5756-4496-990C-E39A189E6192}" srcOrd="2" destOrd="0" parTransId="{087844D6-D88A-4B8A-95E4-4C887849F90D}" sibTransId="{3A425C3F-9CE0-468C-96C3-F01074FF5E2A}"/>
    <dgm:cxn modelId="{20C9FB03-0058-413D-99F8-A1916FD3588C}" type="presOf" srcId="{48D6AEF3-7743-4D40-B0FF-1BDD6067508C}" destId="{0EC1DDC5-0ABD-439B-9F00-46C201BB1088}" srcOrd="0" destOrd="2" presId="urn:microsoft.com/office/officeart/2005/8/layout/vList2"/>
    <dgm:cxn modelId="{BF2B4606-C7A6-40B8-859F-5D6C7CF84035}" srcId="{ED5E0085-2E78-4FBE-B07A-3DD37C9A3CED}" destId="{2B1AADED-14F1-463E-B294-4364FC0B0133}" srcOrd="3" destOrd="0" parTransId="{11B7FD77-3C76-4E2E-9F99-A31E749D262C}" sibTransId="{E6D70B59-E1D0-47D0-A135-9FE4600E8F1E}"/>
    <dgm:cxn modelId="{B117BF12-6EC6-4BA6-8FF3-0550B87C95A5}" srcId="{8CBC99EC-3C5B-4B0E-80EE-C015C7897EC9}" destId="{C1564B6E-C799-4992-AC6C-C108B754CA36}" srcOrd="3" destOrd="0" parTransId="{8F0B61D6-CD73-42C6-AA06-2E06E9E4E0A3}" sibTransId="{54E0E88B-54F1-4C55-A688-B4777146913B}"/>
    <dgm:cxn modelId="{EC66BE13-3422-413D-B9DC-D0376BFFB615}" type="presOf" srcId="{AA200EE2-641B-4E1F-84A4-BABD03DEEEB0}" destId="{CD7F1D53-DDF6-43D5-AFEC-A06C416E989B}" srcOrd="0" destOrd="3" presId="urn:microsoft.com/office/officeart/2005/8/layout/vList2"/>
    <dgm:cxn modelId="{0DE9641C-8B7E-4D60-AD35-3898CF9806E2}" srcId="{ED5E0085-2E78-4FBE-B07A-3DD37C9A3CED}" destId="{9A67FB77-F40E-49C2-AFBE-945935D60308}" srcOrd="1" destOrd="0" parTransId="{B1F678AF-CB6A-41D6-9BF9-D98CD4A4B659}" sibTransId="{4A4654D6-A1D7-46F6-86B0-05E55E244E0B}"/>
    <dgm:cxn modelId="{BB84C71E-40A1-449B-B8A7-93368B345B79}" srcId="{D2EE0C2E-6464-4D1E-AA1A-5076AF11B482}" destId="{8CBC99EC-3C5B-4B0E-80EE-C015C7897EC9}" srcOrd="1" destOrd="0" parTransId="{14CBC86D-4B8D-438B-B0B9-AC54BFCB525A}" sibTransId="{7B2446BC-C064-4881-93FD-C128A78FB355}"/>
    <dgm:cxn modelId="{B718AF20-EF65-4C82-A222-CC4CBC889DB0}" type="presOf" srcId="{CDD34EC9-9272-4847-AA44-5DC767C91872}" destId="{0EC1DDC5-0ABD-439B-9F00-46C201BB1088}" srcOrd="0" destOrd="5" presId="urn:microsoft.com/office/officeart/2005/8/layout/vList2"/>
    <dgm:cxn modelId="{99144D27-9E7A-45E0-9224-2A5C0762638E}" type="presOf" srcId="{9A6D56DB-3673-4EE8-900F-B323F2D0C618}" destId="{0EC1DDC5-0ABD-439B-9F00-46C201BB1088}" srcOrd="0" destOrd="0" presId="urn:microsoft.com/office/officeart/2005/8/layout/vList2"/>
    <dgm:cxn modelId="{37BB8027-CE41-4E65-AE5B-D1962621CEBF}" type="presOf" srcId="{AE04102E-3B87-4878-A912-B59E0AB66598}" destId="{CD7F1D53-DDF6-43D5-AFEC-A06C416E989B}" srcOrd="0" destOrd="1" presId="urn:microsoft.com/office/officeart/2005/8/layout/vList2"/>
    <dgm:cxn modelId="{3281772E-E818-4786-AC38-EE551E7E7934}" type="presOf" srcId="{CF659B0A-5756-4496-990C-E39A189E6192}" destId="{935B0537-B849-4571-AC88-6A477A72AA71}" srcOrd="0" destOrd="0" presId="urn:microsoft.com/office/officeart/2005/8/layout/vList2"/>
    <dgm:cxn modelId="{6643763B-829D-4D6C-840E-A35FED0EBEFD}" type="presOf" srcId="{C1564B6E-C799-4992-AC6C-C108B754CA36}" destId="{36D0F31A-CCBA-4B7C-9B28-8A4AC324166C}" srcOrd="0" destOrd="3" presId="urn:microsoft.com/office/officeart/2005/8/layout/vList2"/>
    <dgm:cxn modelId="{157DBC3E-55D6-4479-BE4C-05AC3833E949}" type="presOf" srcId="{1DD01ED8-1535-42D7-B68A-99841CD5DBA7}" destId="{36D0F31A-CCBA-4B7C-9B28-8A4AC324166C}" srcOrd="0" destOrd="2" presId="urn:microsoft.com/office/officeart/2005/8/layout/vList2"/>
    <dgm:cxn modelId="{DE22B03F-219E-44AC-8164-6AB96F1AE087}" srcId="{CF659B0A-5756-4496-990C-E39A189E6192}" destId="{F3E7FBF3-BC52-47BB-8E08-13344648C82C}" srcOrd="0" destOrd="0" parTransId="{9B7DDDAE-8358-4138-B885-378CFAF6AF0E}" sibTransId="{76E6BC11-EF95-4249-8202-280222B18615}"/>
    <dgm:cxn modelId="{C721AA46-FD47-42F5-8B3B-9488E4E5F91A}" srcId="{ED5E0085-2E78-4FBE-B07A-3DD37C9A3CED}" destId="{2C982BE6-5BD9-4584-AB88-F56C3CCE30B6}" srcOrd="4" destOrd="0" parTransId="{B42D04E9-9E98-4CCC-8225-1332D707A39B}" sibTransId="{0C5A95DD-A8C6-46BD-9468-74B272650C13}"/>
    <dgm:cxn modelId="{CC75B546-37C4-466C-97A7-35BF8B161CCC}" type="presOf" srcId="{2B1AADED-14F1-463E-B294-4364FC0B0133}" destId="{0EC1DDC5-0ABD-439B-9F00-46C201BB1088}" srcOrd="0" destOrd="3" presId="urn:microsoft.com/office/officeart/2005/8/layout/vList2"/>
    <dgm:cxn modelId="{9DDE8D6A-7287-4500-AE17-3233A5800BE7}" srcId="{8CBC99EC-3C5B-4B0E-80EE-C015C7897EC9}" destId="{5A316F7B-3B48-42AA-ADD4-F0CB35F63A38}" srcOrd="0" destOrd="0" parTransId="{142432BF-29A1-44F9-8F95-EE40E65FEC4E}" sibTransId="{E6F26E8F-1F96-4F3C-8997-4B1AC5CB528C}"/>
    <dgm:cxn modelId="{F79F9D4B-FAA1-4A75-ACAE-EB48DC19AFC1}" srcId="{2C982BE6-5BD9-4584-AB88-F56C3CCE30B6}" destId="{CDD34EC9-9272-4847-AA44-5DC767C91872}" srcOrd="0" destOrd="0" parTransId="{794D69F8-9F0F-4CCB-B26C-F0B1012D909B}" sibTransId="{29D9A5EB-4905-4E96-A657-395541CBEBC3}"/>
    <dgm:cxn modelId="{783EDA6F-B06C-4091-BA3B-756A752D0C41}" type="presOf" srcId="{D2EE0C2E-6464-4D1E-AA1A-5076AF11B482}" destId="{600DFC8E-90B0-4C38-A984-77DC8C9D6857}" srcOrd="0" destOrd="0" presId="urn:microsoft.com/office/officeart/2005/8/layout/vList2"/>
    <dgm:cxn modelId="{6012B550-4548-4F9E-B71E-29D6479BAF64}" srcId="{CF659B0A-5756-4496-990C-E39A189E6192}" destId="{AE04102E-3B87-4878-A912-B59E0AB66598}" srcOrd="1" destOrd="0" parTransId="{DADD7E43-4DC5-4DDD-970F-E9F4B7310063}" sibTransId="{D4100723-695D-4D4B-B813-E50C78A9E902}"/>
    <dgm:cxn modelId="{6E740F79-D7FE-425D-B114-E37DACDA2808}" srcId="{8CBC99EC-3C5B-4B0E-80EE-C015C7897EC9}" destId="{1DD01ED8-1535-42D7-B68A-99841CD5DBA7}" srcOrd="2" destOrd="0" parTransId="{3DC78620-0CB0-469C-9B97-DC9538C02E63}" sibTransId="{51993D04-F880-4F09-A781-4D50FF126491}"/>
    <dgm:cxn modelId="{12ECB479-BC9C-438C-9612-1913B7FF4F8C}" type="presOf" srcId="{5E1B17E6-129A-429A-A3AB-0128878E87B7}" destId="{CD7F1D53-DDF6-43D5-AFEC-A06C416E989B}" srcOrd="0" destOrd="4" presId="urn:microsoft.com/office/officeart/2005/8/layout/vList2"/>
    <dgm:cxn modelId="{E4C2497B-61B1-4615-BEBB-C3F216ACCFF0}" srcId="{AA200EE2-641B-4E1F-84A4-BABD03DEEEB0}" destId="{5E1B17E6-129A-429A-A3AB-0128878E87B7}" srcOrd="0" destOrd="0" parTransId="{2BAF70B6-0F2C-4272-A05A-35F62DBC48F8}" sibTransId="{88741167-1CE2-434A-8B5B-5943D8F93C98}"/>
    <dgm:cxn modelId="{CCB0F47F-8D19-43BA-B510-E14D4446381A}" type="presOf" srcId="{5A316F7B-3B48-42AA-ADD4-F0CB35F63A38}" destId="{36D0F31A-CCBA-4B7C-9B28-8A4AC324166C}" srcOrd="0" destOrd="0" presId="urn:microsoft.com/office/officeart/2005/8/layout/vList2"/>
    <dgm:cxn modelId="{6752BC82-E504-4251-9FC8-3E96DAB89D7F}" srcId="{ED5E0085-2E78-4FBE-B07A-3DD37C9A3CED}" destId="{48D6AEF3-7743-4D40-B0FF-1BDD6067508C}" srcOrd="2" destOrd="0" parTransId="{0D228093-9728-461B-928D-446CA26628A6}" sibTransId="{32EE5BC0-7DE4-4EEB-A676-032B3C2C4657}"/>
    <dgm:cxn modelId="{F00AD387-E746-48B5-9F6C-FC0EA932841A}" type="presOf" srcId="{ED5E0085-2E78-4FBE-B07A-3DD37C9A3CED}" destId="{861513EB-C7C5-4741-8C89-69D1C6469A23}" srcOrd="0" destOrd="0" presId="urn:microsoft.com/office/officeart/2005/8/layout/vList2"/>
    <dgm:cxn modelId="{48EB3E9C-849A-4D1D-8FB4-0669AAF21B5B}" type="presOf" srcId="{8CBC99EC-3C5B-4B0E-80EE-C015C7897EC9}" destId="{5726C9CE-AAE7-469D-8059-932E466E3C94}" srcOrd="0" destOrd="0" presId="urn:microsoft.com/office/officeart/2005/8/layout/vList2"/>
    <dgm:cxn modelId="{3B070AB3-A0C0-4D72-8C2F-DFF9E7C26FE0}" type="presOf" srcId="{AC2B9FBC-1DD9-4EB4-ADDB-6E417549FCD2}" destId="{CD7F1D53-DDF6-43D5-AFEC-A06C416E989B}" srcOrd="0" destOrd="2" presId="urn:microsoft.com/office/officeart/2005/8/layout/vList2"/>
    <dgm:cxn modelId="{3619A7BA-2E19-43B9-8C7E-5D7313C5EE75}" srcId="{CF659B0A-5756-4496-990C-E39A189E6192}" destId="{AC2B9FBC-1DD9-4EB4-ADDB-6E417549FCD2}" srcOrd="2" destOrd="0" parTransId="{E85BD70B-CA80-4E08-B479-FD6D3EE19941}" sibTransId="{CAB68503-5E3E-4EBD-B2CE-12905A9EC6EC}"/>
    <dgm:cxn modelId="{B494C8C1-BFC3-4769-B802-2BF92575519A}" srcId="{ED5E0085-2E78-4FBE-B07A-3DD37C9A3CED}" destId="{9A6D56DB-3673-4EE8-900F-B323F2D0C618}" srcOrd="0" destOrd="0" parTransId="{5F645375-415F-40B1-923F-A0A37F23A109}" sibTransId="{2936B87B-0479-4A45-824F-FA8D22DBC395}"/>
    <dgm:cxn modelId="{51B23CD1-DAAA-474C-A815-21414458BEF6}" type="presOf" srcId="{D9F5964F-4A66-48D2-8834-828C399C66F3}" destId="{36D0F31A-CCBA-4B7C-9B28-8A4AC324166C}" srcOrd="0" destOrd="1" presId="urn:microsoft.com/office/officeart/2005/8/layout/vList2"/>
    <dgm:cxn modelId="{BA378FDA-5A59-45A3-B0EC-20F6F6FA2FD7}" srcId="{CF659B0A-5756-4496-990C-E39A189E6192}" destId="{AA200EE2-641B-4E1F-84A4-BABD03DEEEB0}" srcOrd="3" destOrd="0" parTransId="{9BBAC9D7-0A12-4A6F-9C0C-6C9E3FE4A7C1}" sibTransId="{6E9EE9D7-951D-4141-891A-53FDE2BFDAFC}"/>
    <dgm:cxn modelId="{408D91DA-8B9D-4389-A351-111334ADEE3E}" srcId="{D2EE0C2E-6464-4D1E-AA1A-5076AF11B482}" destId="{ED5E0085-2E78-4FBE-B07A-3DD37C9A3CED}" srcOrd="0" destOrd="0" parTransId="{348AC38D-74E9-404A-A129-580412B9ED04}" sibTransId="{56004168-1BB6-43AF-880D-9C6FFFC1246B}"/>
    <dgm:cxn modelId="{B5CF5CE0-35CD-481B-AC41-F8D0378657E9}" type="presOf" srcId="{2C982BE6-5BD9-4584-AB88-F56C3CCE30B6}" destId="{0EC1DDC5-0ABD-439B-9F00-46C201BB1088}" srcOrd="0" destOrd="4" presId="urn:microsoft.com/office/officeart/2005/8/layout/vList2"/>
    <dgm:cxn modelId="{370AAFE4-562A-46A0-B85A-1BB986B39701}" type="presOf" srcId="{F3E7FBF3-BC52-47BB-8E08-13344648C82C}" destId="{CD7F1D53-DDF6-43D5-AFEC-A06C416E989B}" srcOrd="0" destOrd="0" presId="urn:microsoft.com/office/officeart/2005/8/layout/vList2"/>
    <dgm:cxn modelId="{8CF5B5E8-FECF-4E1B-AB6B-80DC1C0117B0}" srcId="{8CBC99EC-3C5B-4B0E-80EE-C015C7897EC9}" destId="{D9F5964F-4A66-48D2-8834-828C399C66F3}" srcOrd="1" destOrd="0" parTransId="{80657ABD-43FC-4D3B-9E1F-396BB7CC5A64}" sibTransId="{51B6ED37-65CB-4261-A090-2336549868FF}"/>
    <dgm:cxn modelId="{6C9EE7FC-5181-4CAF-84DC-CB35DE8694B2}" type="presOf" srcId="{9A67FB77-F40E-49C2-AFBE-945935D60308}" destId="{0EC1DDC5-0ABD-439B-9F00-46C201BB1088}" srcOrd="0" destOrd="1" presId="urn:microsoft.com/office/officeart/2005/8/layout/vList2"/>
    <dgm:cxn modelId="{0EE1CD01-54EB-49B1-8BC8-01404B0FCB70}" type="presParOf" srcId="{600DFC8E-90B0-4C38-A984-77DC8C9D6857}" destId="{861513EB-C7C5-4741-8C89-69D1C6469A23}" srcOrd="0" destOrd="0" presId="urn:microsoft.com/office/officeart/2005/8/layout/vList2"/>
    <dgm:cxn modelId="{D37BBEFF-CBE9-462F-9DAF-458D80576A5C}" type="presParOf" srcId="{600DFC8E-90B0-4C38-A984-77DC8C9D6857}" destId="{0EC1DDC5-0ABD-439B-9F00-46C201BB1088}" srcOrd="1" destOrd="0" presId="urn:microsoft.com/office/officeart/2005/8/layout/vList2"/>
    <dgm:cxn modelId="{8ED9D8D7-02F1-440A-AD7C-07BF915348BC}" type="presParOf" srcId="{600DFC8E-90B0-4C38-A984-77DC8C9D6857}" destId="{5726C9CE-AAE7-469D-8059-932E466E3C94}" srcOrd="2" destOrd="0" presId="urn:microsoft.com/office/officeart/2005/8/layout/vList2"/>
    <dgm:cxn modelId="{609518DC-6ADB-4811-8632-A5B121247A9C}" type="presParOf" srcId="{600DFC8E-90B0-4C38-A984-77DC8C9D6857}" destId="{36D0F31A-CCBA-4B7C-9B28-8A4AC324166C}" srcOrd="3" destOrd="0" presId="urn:microsoft.com/office/officeart/2005/8/layout/vList2"/>
    <dgm:cxn modelId="{AF674BE1-B702-493B-8BCC-8CB8CD2CE957}" type="presParOf" srcId="{600DFC8E-90B0-4C38-A984-77DC8C9D6857}" destId="{935B0537-B849-4571-AC88-6A477A72AA71}" srcOrd="4" destOrd="0" presId="urn:microsoft.com/office/officeart/2005/8/layout/vList2"/>
    <dgm:cxn modelId="{59865777-8945-46B1-B7A7-15124E3F9BC5}" type="presParOf" srcId="{600DFC8E-90B0-4C38-A984-77DC8C9D6857}" destId="{CD7F1D53-DDF6-43D5-AFEC-A06C416E989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BFB411-7A09-42D0-856C-8E25F41E78A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C065AE0-BBE3-49FD-8B3C-7DB2A448D2AF}">
      <dgm:prSet/>
      <dgm:spPr/>
      <dgm:t>
        <a:bodyPr/>
        <a:lstStyle/>
        <a:p>
          <a:pPr rtl="0"/>
          <a:r>
            <a:rPr lang="en-US" dirty="0"/>
            <a:t>Kids and adults are not the same!</a:t>
          </a:r>
        </a:p>
      </dgm:t>
    </dgm:pt>
    <dgm:pt modelId="{7A0D61F7-3DF1-48D1-913A-3E88A0184AB3}" type="parTrans" cxnId="{96391F95-4F21-4BA3-A162-12720BAA3DF7}">
      <dgm:prSet/>
      <dgm:spPr/>
      <dgm:t>
        <a:bodyPr/>
        <a:lstStyle/>
        <a:p>
          <a:endParaRPr lang="en-US"/>
        </a:p>
      </dgm:t>
    </dgm:pt>
    <dgm:pt modelId="{1C62FDD9-E7F3-4B44-BB10-552D27386A43}" type="sibTrans" cxnId="{96391F95-4F21-4BA3-A162-12720BAA3DF7}">
      <dgm:prSet/>
      <dgm:spPr/>
      <dgm:t>
        <a:bodyPr/>
        <a:lstStyle/>
        <a:p>
          <a:endParaRPr lang="en-US"/>
        </a:p>
      </dgm:t>
    </dgm:pt>
    <dgm:pt modelId="{4098BB42-F20C-4004-A978-5B372EB6B4B4}">
      <dgm:prSet/>
      <dgm:spPr/>
      <dgm:t>
        <a:bodyPr/>
        <a:lstStyle/>
        <a:p>
          <a:pPr rtl="0"/>
          <a:r>
            <a:rPr lang="en-US"/>
            <a:t>Attacks tend to be shorter</a:t>
          </a:r>
        </a:p>
      </dgm:t>
    </dgm:pt>
    <dgm:pt modelId="{C84D06F9-7054-436D-A231-3DC3D0882BBC}" type="parTrans" cxnId="{30E7C8BC-5A42-4833-8619-5962C6913782}">
      <dgm:prSet/>
      <dgm:spPr/>
      <dgm:t>
        <a:bodyPr/>
        <a:lstStyle/>
        <a:p>
          <a:endParaRPr lang="en-US"/>
        </a:p>
      </dgm:t>
    </dgm:pt>
    <dgm:pt modelId="{17A631DF-5905-4B1F-8A7A-35A1DFF791C4}" type="sibTrans" cxnId="{30E7C8BC-5A42-4833-8619-5962C6913782}">
      <dgm:prSet/>
      <dgm:spPr/>
      <dgm:t>
        <a:bodyPr/>
        <a:lstStyle/>
        <a:p>
          <a:endParaRPr lang="en-US"/>
        </a:p>
      </dgm:t>
    </dgm:pt>
    <dgm:pt modelId="{A33A78C9-9D0B-4FC0-87E9-5FB1C8AA2B8E}">
      <dgm:prSet/>
      <dgm:spPr/>
      <dgm:t>
        <a:bodyPr/>
        <a:lstStyle/>
        <a:p>
          <a:pPr rtl="0"/>
          <a:r>
            <a:rPr lang="en-US"/>
            <a:t>Pain is more commonly bilateral</a:t>
          </a:r>
        </a:p>
      </dgm:t>
    </dgm:pt>
    <dgm:pt modelId="{FC714598-A121-49A2-B9C8-3344BAF64CE0}" type="parTrans" cxnId="{0BC3A3C6-14C2-4A1A-9BA8-FF5752928CAB}">
      <dgm:prSet/>
      <dgm:spPr/>
      <dgm:t>
        <a:bodyPr/>
        <a:lstStyle/>
        <a:p>
          <a:endParaRPr lang="en-US"/>
        </a:p>
      </dgm:t>
    </dgm:pt>
    <dgm:pt modelId="{306934A9-DA02-41EC-A20E-9E5C66D03AB8}" type="sibTrans" cxnId="{0BC3A3C6-14C2-4A1A-9BA8-FF5752928CAB}">
      <dgm:prSet/>
      <dgm:spPr/>
      <dgm:t>
        <a:bodyPr/>
        <a:lstStyle/>
        <a:p>
          <a:endParaRPr lang="en-US"/>
        </a:p>
      </dgm:t>
    </dgm:pt>
    <dgm:pt modelId="{04A655F4-177C-4D09-B247-C41029AEE0BF}">
      <dgm:prSet/>
      <dgm:spPr/>
      <dgm:t>
        <a:bodyPr/>
        <a:lstStyle/>
        <a:p>
          <a:pPr rtl="0"/>
          <a:r>
            <a:rPr lang="en-US" dirty="0"/>
            <a:t>Children often do not complain of photophobia and phonophobia (but do want to lie down in a dark, quiet room)</a:t>
          </a:r>
        </a:p>
      </dgm:t>
    </dgm:pt>
    <dgm:pt modelId="{C0D1A066-6C7E-46FE-A92A-5069A6373BC1}" type="parTrans" cxnId="{82B28C3B-BE25-407D-B045-A53A4EF4AF7E}">
      <dgm:prSet/>
      <dgm:spPr/>
      <dgm:t>
        <a:bodyPr/>
        <a:lstStyle/>
        <a:p>
          <a:endParaRPr lang="en-US"/>
        </a:p>
      </dgm:t>
    </dgm:pt>
    <dgm:pt modelId="{148D5ADB-A8E1-4FAA-A507-2702326F3A81}" type="sibTrans" cxnId="{82B28C3B-BE25-407D-B045-A53A4EF4AF7E}">
      <dgm:prSet/>
      <dgm:spPr/>
      <dgm:t>
        <a:bodyPr/>
        <a:lstStyle/>
        <a:p>
          <a:endParaRPr lang="en-US"/>
        </a:p>
      </dgm:t>
    </dgm:pt>
    <dgm:pt modelId="{4301C8D5-75F3-41CD-BFBA-9141BCBBEC6D}">
      <dgm:prSet/>
      <dgm:spPr/>
      <dgm:t>
        <a:bodyPr/>
        <a:lstStyle/>
        <a:p>
          <a:pPr rtl="0"/>
          <a:r>
            <a:rPr lang="en-US" dirty="0"/>
            <a:t>Headache drawings may be helpful!</a:t>
          </a:r>
        </a:p>
      </dgm:t>
    </dgm:pt>
    <dgm:pt modelId="{D12BCB7A-701D-4980-83C9-23710F04CC26}" type="parTrans" cxnId="{FE8DCFF6-B1DE-471B-815A-ECAC1A151890}">
      <dgm:prSet/>
      <dgm:spPr/>
      <dgm:t>
        <a:bodyPr/>
        <a:lstStyle/>
        <a:p>
          <a:endParaRPr lang="en-US"/>
        </a:p>
      </dgm:t>
    </dgm:pt>
    <dgm:pt modelId="{E3D63B64-1F40-47D4-BFE3-0C02603F5AEC}" type="sibTrans" cxnId="{FE8DCFF6-B1DE-471B-815A-ECAC1A151890}">
      <dgm:prSet/>
      <dgm:spPr/>
      <dgm:t>
        <a:bodyPr/>
        <a:lstStyle/>
        <a:p>
          <a:endParaRPr lang="en-US"/>
        </a:p>
      </dgm:t>
    </dgm:pt>
    <dgm:pt modelId="{B78347F2-C5B5-4892-871E-B34A9FA590B3}">
      <dgm:prSet/>
      <dgm:spPr/>
      <dgm:t>
        <a:bodyPr/>
        <a:lstStyle/>
        <a:p>
          <a:pPr rtl="0"/>
          <a:r>
            <a:rPr lang="en-US" dirty="0"/>
            <a:t>Features like pounding pain, nausea/vomiting, and photophobia had sensitivity of 93.1% and 82.7%</a:t>
          </a:r>
        </a:p>
      </dgm:t>
    </dgm:pt>
    <dgm:pt modelId="{94DED506-5379-47C5-B654-701F2AD2578D}" type="parTrans" cxnId="{816C4906-31C8-4C34-B847-4D7BC8FC4E14}">
      <dgm:prSet/>
      <dgm:spPr/>
      <dgm:t>
        <a:bodyPr/>
        <a:lstStyle/>
        <a:p>
          <a:endParaRPr lang="en-US"/>
        </a:p>
      </dgm:t>
    </dgm:pt>
    <dgm:pt modelId="{2998EE3C-E833-46B7-A810-34827322D5FE}" type="sibTrans" cxnId="{816C4906-31C8-4C34-B847-4D7BC8FC4E14}">
      <dgm:prSet/>
      <dgm:spPr/>
      <dgm:t>
        <a:bodyPr/>
        <a:lstStyle/>
        <a:p>
          <a:endParaRPr lang="en-US"/>
        </a:p>
      </dgm:t>
    </dgm:pt>
    <dgm:pt modelId="{0B41A6D4-B37F-4DD4-A586-914D60B55BD9}">
      <dgm:prSet/>
      <dgm:spPr/>
      <dgm:t>
        <a:bodyPr/>
        <a:lstStyle/>
        <a:p>
          <a:pPr rtl="0"/>
          <a:r>
            <a:rPr lang="en-US"/>
            <a:t>Positive predictive value of 87.1%</a:t>
          </a:r>
        </a:p>
      </dgm:t>
    </dgm:pt>
    <dgm:pt modelId="{47665CDC-B1BF-4BD5-9D51-8FBD9AF591CC}" type="parTrans" cxnId="{F1E5CED5-639A-48A9-AA31-A839423C162B}">
      <dgm:prSet/>
      <dgm:spPr/>
      <dgm:t>
        <a:bodyPr/>
        <a:lstStyle/>
        <a:p>
          <a:endParaRPr lang="en-US"/>
        </a:p>
      </dgm:t>
    </dgm:pt>
    <dgm:pt modelId="{7965FD7C-AD0E-4726-9E4F-B21225F7448C}" type="sibTrans" cxnId="{F1E5CED5-639A-48A9-AA31-A839423C162B}">
      <dgm:prSet/>
      <dgm:spPr/>
      <dgm:t>
        <a:bodyPr/>
        <a:lstStyle/>
        <a:p>
          <a:endParaRPr lang="en-US"/>
        </a:p>
      </dgm:t>
    </dgm:pt>
    <dgm:pt modelId="{E80C48C2-3C64-4795-BCDE-7075E1E56799}" type="pres">
      <dgm:prSet presAssocID="{25BFB411-7A09-42D0-856C-8E25F41E78A3}" presName="linearFlow" presStyleCnt="0">
        <dgm:presLayoutVars>
          <dgm:dir/>
          <dgm:animLvl val="lvl"/>
          <dgm:resizeHandles val="exact"/>
        </dgm:presLayoutVars>
      </dgm:prSet>
      <dgm:spPr/>
    </dgm:pt>
    <dgm:pt modelId="{5DE9842C-3F4F-450F-A833-550B55DE6D2A}" type="pres">
      <dgm:prSet presAssocID="{1C065AE0-BBE3-49FD-8B3C-7DB2A448D2AF}" presName="composite" presStyleCnt="0"/>
      <dgm:spPr/>
    </dgm:pt>
    <dgm:pt modelId="{9C48E53B-3922-4CE3-A325-338660629411}" type="pres">
      <dgm:prSet presAssocID="{1C065AE0-BBE3-49FD-8B3C-7DB2A448D2AF}" presName="parentText" presStyleLbl="alignNode1" presStyleIdx="0" presStyleCnt="1">
        <dgm:presLayoutVars>
          <dgm:chMax val="1"/>
          <dgm:bulletEnabled val="1"/>
        </dgm:presLayoutVars>
      </dgm:prSet>
      <dgm:spPr/>
    </dgm:pt>
    <dgm:pt modelId="{FD7D2681-8D6F-47A5-B6EA-FD175CB31A3F}" type="pres">
      <dgm:prSet presAssocID="{1C065AE0-BBE3-49FD-8B3C-7DB2A448D2AF}" presName="descendantText" presStyleLbl="alignAcc1" presStyleIdx="0" presStyleCnt="1">
        <dgm:presLayoutVars>
          <dgm:bulletEnabled val="1"/>
        </dgm:presLayoutVars>
      </dgm:prSet>
      <dgm:spPr/>
    </dgm:pt>
  </dgm:ptLst>
  <dgm:cxnLst>
    <dgm:cxn modelId="{816C4906-31C8-4C34-B847-4D7BC8FC4E14}" srcId="{4301C8D5-75F3-41CD-BFBA-9141BCBBEC6D}" destId="{B78347F2-C5B5-4892-871E-B34A9FA590B3}" srcOrd="0" destOrd="0" parTransId="{94DED506-5379-47C5-B654-701F2AD2578D}" sibTransId="{2998EE3C-E833-46B7-A810-34827322D5FE}"/>
    <dgm:cxn modelId="{951E4314-6F2F-4EC6-ACA2-1125C9D99F55}" type="presOf" srcId="{A33A78C9-9D0B-4FC0-87E9-5FB1C8AA2B8E}" destId="{FD7D2681-8D6F-47A5-B6EA-FD175CB31A3F}" srcOrd="0" destOrd="1" presId="urn:microsoft.com/office/officeart/2005/8/layout/chevron2"/>
    <dgm:cxn modelId="{E47E222F-47FC-40E1-9CA6-B929C678DFDF}" type="presOf" srcId="{1C065AE0-BBE3-49FD-8B3C-7DB2A448D2AF}" destId="{9C48E53B-3922-4CE3-A325-338660629411}" srcOrd="0" destOrd="0" presId="urn:microsoft.com/office/officeart/2005/8/layout/chevron2"/>
    <dgm:cxn modelId="{82B28C3B-BE25-407D-B045-A53A4EF4AF7E}" srcId="{1C065AE0-BBE3-49FD-8B3C-7DB2A448D2AF}" destId="{04A655F4-177C-4D09-B247-C41029AEE0BF}" srcOrd="2" destOrd="0" parTransId="{C0D1A066-6C7E-46FE-A92A-5069A6373BC1}" sibTransId="{148D5ADB-A8E1-4FAA-A507-2702326F3A81}"/>
    <dgm:cxn modelId="{A1EBA45D-1F2A-42B0-88E6-9F0F06689B18}" type="presOf" srcId="{4098BB42-F20C-4004-A978-5B372EB6B4B4}" destId="{FD7D2681-8D6F-47A5-B6EA-FD175CB31A3F}" srcOrd="0" destOrd="0" presId="urn:microsoft.com/office/officeart/2005/8/layout/chevron2"/>
    <dgm:cxn modelId="{771CB579-98E3-4490-8EDB-A11D9E956B7F}" type="presOf" srcId="{0B41A6D4-B37F-4DD4-A586-914D60B55BD9}" destId="{FD7D2681-8D6F-47A5-B6EA-FD175CB31A3F}" srcOrd="0" destOrd="5" presId="urn:microsoft.com/office/officeart/2005/8/layout/chevron2"/>
    <dgm:cxn modelId="{96391F95-4F21-4BA3-A162-12720BAA3DF7}" srcId="{25BFB411-7A09-42D0-856C-8E25F41E78A3}" destId="{1C065AE0-BBE3-49FD-8B3C-7DB2A448D2AF}" srcOrd="0" destOrd="0" parTransId="{7A0D61F7-3DF1-48D1-913A-3E88A0184AB3}" sibTransId="{1C62FDD9-E7F3-4B44-BB10-552D27386A43}"/>
    <dgm:cxn modelId="{30E7C8BC-5A42-4833-8619-5962C6913782}" srcId="{1C065AE0-BBE3-49FD-8B3C-7DB2A448D2AF}" destId="{4098BB42-F20C-4004-A978-5B372EB6B4B4}" srcOrd="0" destOrd="0" parTransId="{C84D06F9-7054-436D-A231-3DC3D0882BBC}" sibTransId="{17A631DF-5905-4B1F-8A7A-35A1DFF791C4}"/>
    <dgm:cxn modelId="{0C85B3C5-E8F9-44A5-9512-47C0B6102FCD}" type="presOf" srcId="{B78347F2-C5B5-4892-871E-B34A9FA590B3}" destId="{FD7D2681-8D6F-47A5-B6EA-FD175CB31A3F}" srcOrd="0" destOrd="4" presId="urn:microsoft.com/office/officeart/2005/8/layout/chevron2"/>
    <dgm:cxn modelId="{0BC3A3C6-14C2-4A1A-9BA8-FF5752928CAB}" srcId="{1C065AE0-BBE3-49FD-8B3C-7DB2A448D2AF}" destId="{A33A78C9-9D0B-4FC0-87E9-5FB1C8AA2B8E}" srcOrd="1" destOrd="0" parTransId="{FC714598-A121-49A2-B9C8-3344BAF64CE0}" sibTransId="{306934A9-DA02-41EC-A20E-9E5C66D03AB8}"/>
    <dgm:cxn modelId="{44A5ACD4-1386-4FFB-A436-E64D3CFE0C17}" type="presOf" srcId="{04A655F4-177C-4D09-B247-C41029AEE0BF}" destId="{FD7D2681-8D6F-47A5-B6EA-FD175CB31A3F}" srcOrd="0" destOrd="2" presId="urn:microsoft.com/office/officeart/2005/8/layout/chevron2"/>
    <dgm:cxn modelId="{F1E5CED5-639A-48A9-AA31-A839423C162B}" srcId="{4301C8D5-75F3-41CD-BFBA-9141BCBBEC6D}" destId="{0B41A6D4-B37F-4DD4-A586-914D60B55BD9}" srcOrd="1" destOrd="0" parTransId="{47665CDC-B1BF-4BD5-9D51-8FBD9AF591CC}" sibTransId="{7965FD7C-AD0E-4726-9E4F-B21225F7448C}"/>
    <dgm:cxn modelId="{265D94DF-C59A-4D2E-A052-2A9A09B37BFD}" type="presOf" srcId="{25BFB411-7A09-42D0-856C-8E25F41E78A3}" destId="{E80C48C2-3C64-4795-BCDE-7075E1E56799}" srcOrd="0" destOrd="0" presId="urn:microsoft.com/office/officeart/2005/8/layout/chevron2"/>
    <dgm:cxn modelId="{A1CD69EC-E113-4D2C-AE33-C5192A5E1709}" type="presOf" srcId="{4301C8D5-75F3-41CD-BFBA-9141BCBBEC6D}" destId="{FD7D2681-8D6F-47A5-B6EA-FD175CB31A3F}" srcOrd="0" destOrd="3" presId="urn:microsoft.com/office/officeart/2005/8/layout/chevron2"/>
    <dgm:cxn modelId="{FE8DCFF6-B1DE-471B-815A-ECAC1A151890}" srcId="{1C065AE0-BBE3-49FD-8B3C-7DB2A448D2AF}" destId="{4301C8D5-75F3-41CD-BFBA-9141BCBBEC6D}" srcOrd="3" destOrd="0" parTransId="{D12BCB7A-701D-4980-83C9-23710F04CC26}" sibTransId="{E3D63B64-1F40-47D4-BFE3-0C02603F5AEC}"/>
    <dgm:cxn modelId="{A0D79303-59E7-4E58-AB68-5D1FD0DD50EB}" type="presParOf" srcId="{E80C48C2-3C64-4795-BCDE-7075E1E56799}" destId="{5DE9842C-3F4F-450F-A833-550B55DE6D2A}" srcOrd="0" destOrd="0" presId="urn:microsoft.com/office/officeart/2005/8/layout/chevron2"/>
    <dgm:cxn modelId="{B67EBABE-53D4-4C6F-822F-5C4B892D4CF4}" type="presParOf" srcId="{5DE9842C-3F4F-450F-A833-550B55DE6D2A}" destId="{9C48E53B-3922-4CE3-A325-338660629411}" srcOrd="0" destOrd="0" presId="urn:microsoft.com/office/officeart/2005/8/layout/chevron2"/>
    <dgm:cxn modelId="{C5D218FF-1A9D-46FB-B1DC-C856AFAE69BF}" type="presParOf" srcId="{5DE9842C-3F4F-450F-A833-550B55DE6D2A}" destId="{FD7D2681-8D6F-47A5-B6EA-FD175CB31A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FD83A1-2208-43B5-9050-3C58F0668B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ACE7AA7-3193-4F1D-8B6A-F7663D15C82D}">
      <dgm:prSet/>
      <dgm:spPr/>
      <dgm:t>
        <a:bodyPr/>
        <a:lstStyle/>
        <a:p>
          <a:pPr rtl="0"/>
          <a:r>
            <a:rPr lang="en-US"/>
            <a:t>Diagnosis is based on history and neurological examination</a:t>
          </a:r>
        </a:p>
      </dgm:t>
    </dgm:pt>
    <dgm:pt modelId="{8F5CABD8-638F-45DF-ADF8-C7E0FB2D11B2}" type="parTrans" cxnId="{265B6B06-5F47-4CD1-BB66-9C390B4F131D}">
      <dgm:prSet/>
      <dgm:spPr/>
      <dgm:t>
        <a:bodyPr/>
        <a:lstStyle/>
        <a:p>
          <a:endParaRPr lang="en-US"/>
        </a:p>
      </dgm:t>
    </dgm:pt>
    <dgm:pt modelId="{8F00DBE5-0C5E-4C82-9544-1E68D46E81FD}" type="sibTrans" cxnId="{265B6B06-5F47-4CD1-BB66-9C390B4F131D}">
      <dgm:prSet/>
      <dgm:spPr/>
      <dgm:t>
        <a:bodyPr/>
        <a:lstStyle/>
        <a:p>
          <a:endParaRPr lang="en-US"/>
        </a:p>
      </dgm:t>
    </dgm:pt>
    <dgm:pt modelId="{C2948681-6836-45E2-AA85-A88921111AB5}">
      <dgm:prSet/>
      <dgm:spPr/>
      <dgm:t>
        <a:bodyPr/>
        <a:lstStyle/>
        <a:p>
          <a:pPr rtl="0"/>
          <a:r>
            <a:rPr lang="en-US"/>
            <a:t>Neurological examination should be normal</a:t>
          </a:r>
        </a:p>
      </dgm:t>
    </dgm:pt>
    <dgm:pt modelId="{125B0EAC-7A7A-4D0A-A891-0153419D0F8E}" type="parTrans" cxnId="{31D651CF-B6DD-44EE-BFD2-B47C291CB618}">
      <dgm:prSet/>
      <dgm:spPr/>
      <dgm:t>
        <a:bodyPr/>
        <a:lstStyle/>
        <a:p>
          <a:endParaRPr lang="en-US"/>
        </a:p>
      </dgm:t>
    </dgm:pt>
    <dgm:pt modelId="{8313EBF1-82C6-4ED5-938C-D02E863A7D26}" type="sibTrans" cxnId="{31D651CF-B6DD-44EE-BFD2-B47C291CB618}">
      <dgm:prSet/>
      <dgm:spPr/>
      <dgm:t>
        <a:bodyPr/>
        <a:lstStyle/>
        <a:p>
          <a:endParaRPr lang="en-US"/>
        </a:p>
      </dgm:t>
    </dgm:pt>
    <dgm:pt modelId="{DAAA888E-55D2-4DCB-A095-D5C1CA75F3DF}">
      <dgm:prSet/>
      <dgm:spPr/>
      <dgm:t>
        <a:bodyPr/>
        <a:lstStyle/>
        <a:p>
          <a:pPr rtl="0"/>
          <a:r>
            <a:rPr lang="en-US"/>
            <a:t>Neuroimaging usually not needed in the setting of established history of typical headache pattern and normal examination</a:t>
          </a:r>
        </a:p>
      </dgm:t>
    </dgm:pt>
    <dgm:pt modelId="{B665CB5D-1701-4B93-B1F0-70ABC5C3E377}" type="parTrans" cxnId="{B394C8DE-3000-4643-9B9D-A824556B95F3}">
      <dgm:prSet/>
      <dgm:spPr/>
      <dgm:t>
        <a:bodyPr/>
        <a:lstStyle/>
        <a:p>
          <a:endParaRPr lang="en-US"/>
        </a:p>
      </dgm:t>
    </dgm:pt>
    <dgm:pt modelId="{49D108D5-72B2-4637-8C58-681AA5283CC4}" type="sibTrans" cxnId="{B394C8DE-3000-4643-9B9D-A824556B95F3}">
      <dgm:prSet/>
      <dgm:spPr/>
      <dgm:t>
        <a:bodyPr/>
        <a:lstStyle/>
        <a:p>
          <a:endParaRPr lang="en-US"/>
        </a:p>
      </dgm:t>
    </dgm:pt>
    <dgm:pt modelId="{1E22B133-00C4-4BAA-AD8E-76672607A640}">
      <dgm:prSet/>
      <dgm:spPr/>
      <dgm:t>
        <a:bodyPr/>
        <a:lstStyle/>
        <a:p>
          <a:pPr rtl="0"/>
          <a:r>
            <a:rPr lang="en-US"/>
            <a:t>No specific neuroimaging findings associated with pediatric migraine </a:t>
          </a:r>
        </a:p>
      </dgm:t>
    </dgm:pt>
    <dgm:pt modelId="{C7647599-1953-4F31-8DBF-60BE998C0B15}" type="parTrans" cxnId="{53B26AA1-DDE8-4B6C-B6D0-BE625F614073}">
      <dgm:prSet/>
      <dgm:spPr/>
      <dgm:t>
        <a:bodyPr/>
        <a:lstStyle/>
        <a:p>
          <a:endParaRPr lang="en-US"/>
        </a:p>
      </dgm:t>
    </dgm:pt>
    <dgm:pt modelId="{E56BAA68-ED7D-4A61-87D2-8F02770331BF}" type="sibTrans" cxnId="{53B26AA1-DDE8-4B6C-B6D0-BE625F614073}">
      <dgm:prSet/>
      <dgm:spPr/>
      <dgm:t>
        <a:bodyPr/>
        <a:lstStyle/>
        <a:p>
          <a:endParaRPr lang="en-US"/>
        </a:p>
      </dgm:t>
    </dgm:pt>
    <dgm:pt modelId="{8B13CCFD-5F08-4A50-B865-63EA61B9F9DF}">
      <dgm:prSet/>
      <dgm:spPr/>
      <dgm:t>
        <a:bodyPr/>
        <a:lstStyle/>
        <a:p>
          <a:pPr rtl="0"/>
          <a:r>
            <a:rPr lang="en-US"/>
            <a:t>Consider neuroimaging (MRI preferred) in the setting of abnormal neurological examination or red flags for increased intracranial pressure </a:t>
          </a:r>
        </a:p>
      </dgm:t>
    </dgm:pt>
    <dgm:pt modelId="{5266C676-0568-4E5C-88E5-6CB4CF72B16A}" type="parTrans" cxnId="{79B271A1-9006-460A-83C5-088ED3CDD4B6}">
      <dgm:prSet/>
      <dgm:spPr/>
      <dgm:t>
        <a:bodyPr/>
        <a:lstStyle/>
        <a:p>
          <a:endParaRPr lang="en-US"/>
        </a:p>
      </dgm:t>
    </dgm:pt>
    <dgm:pt modelId="{C676D095-3B91-43AE-A71B-A2272CAD5E62}" type="sibTrans" cxnId="{79B271A1-9006-460A-83C5-088ED3CDD4B6}">
      <dgm:prSet/>
      <dgm:spPr/>
      <dgm:t>
        <a:bodyPr/>
        <a:lstStyle/>
        <a:p>
          <a:endParaRPr lang="en-US"/>
        </a:p>
      </dgm:t>
    </dgm:pt>
    <dgm:pt modelId="{799D27D3-9D4F-4B88-B165-BB57168A5189}">
      <dgm:prSet/>
      <dgm:spPr/>
      <dgm:t>
        <a:bodyPr/>
        <a:lstStyle/>
        <a:p>
          <a:pPr rtl="0"/>
          <a:r>
            <a:rPr lang="en-US"/>
            <a:t>Rapidly increasing headache frequency or significant change in headache frequency or characteristics</a:t>
          </a:r>
        </a:p>
      </dgm:t>
    </dgm:pt>
    <dgm:pt modelId="{4E07E8CD-A5C6-466D-9801-7459E06263AF}" type="parTrans" cxnId="{A1119C00-C714-45C3-BB0B-C5E79261BF44}">
      <dgm:prSet/>
      <dgm:spPr/>
      <dgm:t>
        <a:bodyPr/>
        <a:lstStyle/>
        <a:p>
          <a:endParaRPr lang="en-US"/>
        </a:p>
      </dgm:t>
    </dgm:pt>
    <dgm:pt modelId="{A7D19E92-48CD-4D6D-ADE6-390883A80D81}" type="sibTrans" cxnId="{A1119C00-C714-45C3-BB0B-C5E79261BF44}">
      <dgm:prSet/>
      <dgm:spPr/>
      <dgm:t>
        <a:bodyPr/>
        <a:lstStyle/>
        <a:p>
          <a:endParaRPr lang="en-US"/>
        </a:p>
      </dgm:t>
    </dgm:pt>
    <dgm:pt modelId="{1F218A08-BD51-41B7-9CD5-A82D2C5E5133}">
      <dgm:prSet/>
      <dgm:spPr/>
      <dgm:t>
        <a:bodyPr/>
        <a:lstStyle/>
        <a:p>
          <a:pPr rtl="0"/>
          <a:r>
            <a:rPr lang="en-US"/>
            <a:t>Focal neurological signs</a:t>
          </a:r>
        </a:p>
      </dgm:t>
    </dgm:pt>
    <dgm:pt modelId="{33C5123C-8C95-4B59-B8F8-7DA4BCD33522}" type="parTrans" cxnId="{F3713D66-3C50-4A55-89DF-6272D50220EA}">
      <dgm:prSet/>
      <dgm:spPr/>
      <dgm:t>
        <a:bodyPr/>
        <a:lstStyle/>
        <a:p>
          <a:endParaRPr lang="en-US"/>
        </a:p>
      </dgm:t>
    </dgm:pt>
    <dgm:pt modelId="{16AC6DD0-14FB-48B4-B3B8-F88C669DAC29}" type="sibTrans" cxnId="{F3713D66-3C50-4A55-89DF-6272D50220EA}">
      <dgm:prSet/>
      <dgm:spPr/>
      <dgm:t>
        <a:bodyPr/>
        <a:lstStyle/>
        <a:p>
          <a:endParaRPr lang="en-US"/>
        </a:p>
      </dgm:t>
    </dgm:pt>
    <dgm:pt modelId="{65D96325-7AA4-4108-AC57-5FF613F920E3}">
      <dgm:prSet/>
      <dgm:spPr/>
      <dgm:t>
        <a:bodyPr/>
        <a:lstStyle/>
        <a:p>
          <a:pPr rtl="0"/>
          <a:r>
            <a:rPr lang="en-US"/>
            <a:t>Ataxia/worsening coordination</a:t>
          </a:r>
        </a:p>
      </dgm:t>
    </dgm:pt>
    <dgm:pt modelId="{63DFCA79-A66A-45C6-831E-CFDFD5188CAA}" type="parTrans" cxnId="{C53B913F-A0C0-4A86-A5CB-1B6FE062EC8F}">
      <dgm:prSet/>
      <dgm:spPr/>
      <dgm:t>
        <a:bodyPr/>
        <a:lstStyle/>
        <a:p>
          <a:endParaRPr lang="en-US"/>
        </a:p>
      </dgm:t>
    </dgm:pt>
    <dgm:pt modelId="{28120BAE-4404-4D2E-8356-B5C64A8694DE}" type="sibTrans" cxnId="{C53B913F-A0C0-4A86-A5CB-1B6FE062EC8F}">
      <dgm:prSet/>
      <dgm:spPr/>
      <dgm:t>
        <a:bodyPr/>
        <a:lstStyle/>
        <a:p>
          <a:endParaRPr lang="en-US"/>
        </a:p>
      </dgm:t>
    </dgm:pt>
    <dgm:pt modelId="{512665BA-2053-4873-BE47-A18576712913}">
      <dgm:prSet/>
      <dgm:spPr/>
      <dgm:t>
        <a:bodyPr/>
        <a:lstStyle/>
        <a:p>
          <a:pPr rtl="0"/>
          <a:r>
            <a:rPr lang="en-US"/>
            <a:t>Headache upon awakening from sleep/worsening of headaches when supine</a:t>
          </a:r>
        </a:p>
      </dgm:t>
    </dgm:pt>
    <dgm:pt modelId="{EC7B4962-941E-4E34-A2F8-59EF05512DA6}" type="parTrans" cxnId="{DC1CE4E3-988E-4AB3-AB0D-68EEF63F8540}">
      <dgm:prSet/>
      <dgm:spPr/>
      <dgm:t>
        <a:bodyPr/>
        <a:lstStyle/>
        <a:p>
          <a:endParaRPr lang="en-US"/>
        </a:p>
      </dgm:t>
    </dgm:pt>
    <dgm:pt modelId="{6EE65419-53FF-4962-B3B9-303A990245D3}" type="sibTrans" cxnId="{DC1CE4E3-988E-4AB3-AB0D-68EEF63F8540}">
      <dgm:prSet/>
      <dgm:spPr/>
      <dgm:t>
        <a:bodyPr/>
        <a:lstStyle/>
        <a:p>
          <a:endParaRPr lang="en-US"/>
        </a:p>
      </dgm:t>
    </dgm:pt>
    <dgm:pt modelId="{3C5006DC-85FE-402D-93B1-4C9CA69FB327}">
      <dgm:prSet/>
      <dgm:spPr/>
      <dgm:t>
        <a:bodyPr/>
        <a:lstStyle/>
        <a:p>
          <a:pPr rtl="0"/>
          <a:r>
            <a:rPr lang="en-US"/>
            <a:t>Personality changes, worsening school performance</a:t>
          </a:r>
        </a:p>
      </dgm:t>
    </dgm:pt>
    <dgm:pt modelId="{FFE9D673-95F5-4317-88A3-69355F3D0F93}" type="parTrans" cxnId="{01D24CB8-218C-4BF7-9545-45FB4B1C8724}">
      <dgm:prSet/>
      <dgm:spPr/>
      <dgm:t>
        <a:bodyPr/>
        <a:lstStyle/>
        <a:p>
          <a:endParaRPr lang="en-US"/>
        </a:p>
      </dgm:t>
    </dgm:pt>
    <dgm:pt modelId="{316F5349-4CA2-4F32-BA43-9B7F0C1E8781}" type="sibTrans" cxnId="{01D24CB8-218C-4BF7-9545-45FB4B1C8724}">
      <dgm:prSet/>
      <dgm:spPr/>
      <dgm:t>
        <a:bodyPr/>
        <a:lstStyle/>
        <a:p>
          <a:endParaRPr lang="en-US"/>
        </a:p>
      </dgm:t>
    </dgm:pt>
    <dgm:pt modelId="{E6D48B32-FD6E-4F2C-9D4E-8EE7CE026FD9}">
      <dgm:prSet/>
      <dgm:spPr/>
      <dgm:t>
        <a:bodyPr/>
        <a:lstStyle/>
        <a:p>
          <a:pPr rtl="0"/>
          <a:r>
            <a:rPr lang="en-US"/>
            <a:t>Other studies are usually unnecessary</a:t>
          </a:r>
        </a:p>
      </dgm:t>
    </dgm:pt>
    <dgm:pt modelId="{8AA7570A-25AE-4AED-8DD2-05C08AF2DBBD}" type="parTrans" cxnId="{0778E04B-A099-454E-8556-DC92B05249EB}">
      <dgm:prSet/>
      <dgm:spPr/>
      <dgm:t>
        <a:bodyPr/>
        <a:lstStyle/>
        <a:p>
          <a:endParaRPr lang="en-US"/>
        </a:p>
      </dgm:t>
    </dgm:pt>
    <dgm:pt modelId="{DA678BAD-680A-4931-8600-97CC3927646B}" type="sibTrans" cxnId="{0778E04B-A099-454E-8556-DC92B05249EB}">
      <dgm:prSet/>
      <dgm:spPr/>
      <dgm:t>
        <a:bodyPr/>
        <a:lstStyle/>
        <a:p>
          <a:endParaRPr lang="en-US"/>
        </a:p>
      </dgm:t>
    </dgm:pt>
    <dgm:pt modelId="{37AE07D0-7C17-467D-AFB9-707D1CDF393F}">
      <dgm:prSet/>
      <dgm:spPr/>
      <dgm:t>
        <a:bodyPr/>
        <a:lstStyle/>
        <a:p>
          <a:pPr rtl="0"/>
          <a:r>
            <a:rPr lang="en-US"/>
            <a:t>Labs and EEG usually unhelpful</a:t>
          </a:r>
        </a:p>
      </dgm:t>
    </dgm:pt>
    <dgm:pt modelId="{D17C96F3-9B81-49F2-B03A-29706A79AE11}" type="parTrans" cxnId="{2D73FF4C-2690-4C71-88F0-D29CEB016FAB}">
      <dgm:prSet/>
      <dgm:spPr/>
      <dgm:t>
        <a:bodyPr/>
        <a:lstStyle/>
        <a:p>
          <a:endParaRPr lang="en-US"/>
        </a:p>
      </dgm:t>
    </dgm:pt>
    <dgm:pt modelId="{7302971D-3BC1-41E1-BF22-B96D135E9826}" type="sibTrans" cxnId="{2D73FF4C-2690-4C71-88F0-D29CEB016FAB}">
      <dgm:prSet/>
      <dgm:spPr/>
      <dgm:t>
        <a:bodyPr/>
        <a:lstStyle/>
        <a:p>
          <a:endParaRPr lang="en-US"/>
        </a:p>
      </dgm:t>
    </dgm:pt>
    <dgm:pt modelId="{92BF0EB3-7564-40EA-BB09-2E477E7F6046}">
      <dgm:prSet/>
      <dgm:spPr/>
      <dgm:t>
        <a:bodyPr/>
        <a:lstStyle/>
        <a:p>
          <a:pPr rtl="0"/>
          <a:r>
            <a:rPr lang="en-US"/>
            <a:t>Lumbar puncture only if concern for infection or IIH</a:t>
          </a:r>
        </a:p>
      </dgm:t>
    </dgm:pt>
    <dgm:pt modelId="{7772EBEE-8840-4452-AA87-BA3821B9ADDA}" type="parTrans" cxnId="{D22F4F0D-8F05-4783-87FE-3B207995658F}">
      <dgm:prSet/>
      <dgm:spPr/>
      <dgm:t>
        <a:bodyPr/>
        <a:lstStyle/>
        <a:p>
          <a:endParaRPr lang="en-US"/>
        </a:p>
      </dgm:t>
    </dgm:pt>
    <dgm:pt modelId="{EC105B97-0905-45AE-A235-D36667B99B1C}" type="sibTrans" cxnId="{D22F4F0D-8F05-4783-87FE-3B207995658F}">
      <dgm:prSet/>
      <dgm:spPr/>
      <dgm:t>
        <a:bodyPr/>
        <a:lstStyle/>
        <a:p>
          <a:endParaRPr lang="en-US"/>
        </a:p>
      </dgm:t>
    </dgm:pt>
    <dgm:pt modelId="{E831DC68-5AEB-4183-A141-52058FE102D1}" type="pres">
      <dgm:prSet presAssocID="{16FD83A1-2208-43B5-9050-3C58F0668BF1}" presName="linear" presStyleCnt="0">
        <dgm:presLayoutVars>
          <dgm:animLvl val="lvl"/>
          <dgm:resizeHandles val="exact"/>
        </dgm:presLayoutVars>
      </dgm:prSet>
      <dgm:spPr/>
    </dgm:pt>
    <dgm:pt modelId="{27774B13-1B86-4761-B3A5-71D3156A8828}" type="pres">
      <dgm:prSet presAssocID="{AACE7AA7-3193-4F1D-8B6A-F7663D15C82D}" presName="parentText" presStyleLbl="node1" presStyleIdx="0" presStyleCnt="3">
        <dgm:presLayoutVars>
          <dgm:chMax val="0"/>
          <dgm:bulletEnabled val="1"/>
        </dgm:presLayoutVars>
      </dgm:prSet>
      <dgm:spPr/>
    </dgm:pt>
    <dgm:pt modelId="{97049181-F831-475F-B4D4-A167E7F05F8E}" type="pres">
      <dgm:prSet presAssocID="{AACE7AA7-3193-4F1D-8B6A-F7663D15C82D}" presName="childText" presStyleLbl="revTx" presStyleIdx="0" presStyleCnt="3">
        <dgm:presLayoutVars>
          <dgm:bulletEnabled val="1"/>
        </dgm:presLayoutVars>
      </dgm:prSet>
      <dgm:spPr/>
    </dgm:pt>
    <dgm:pt modelId="{BA44899A-6102-4322-83D8-A79734A38975}" type="pres">
      <dgm:prSet presAssocID="{DAAA888E-55D2-4DCB-A095-D5C1CA75F3DF}" presName="parentText" presStyleLbl="node1" presStyleIdx="1" presStyleCnt="3">
        <dgm:presLayoutVars>
          <dgm:chMax val="0"/>
          <dgm:bulletEnabled val="1"/>
        </dgm:presLayoutVars>
      </dgm:prSet>
      <dgm:spPr/>
    </dgm:pt>
    <dgm:pt modelId="{C4100AEC-D18D-4672-A1B7-F8358DE93E7E}" type="pres">
      <dgm:prSet presAssocID="{DAAA888E-55D2-4DCB-A095-D5C1CA75F3DF}" presName="childText" presStyleLbl="revTx" presStyleIdx="1" presStyleCnt="3">
        <dgm:presLayoutVars>
          <dgm:bulletEnabled val="1"/>
        </dgm:presLayoutVars>
      </dgm:prSet>
      <dgm:spPr/>
    </dgm:pt>
    <dgm:pt modelId="{D6C28490-F5DB-4E19-916D-3D32ECE02F58}" type="pres">
      <dgm:prSet presAssocID="{E6D48B32-FD6E-4F2C-9D4E-8EE7CE026FD9}" presName="parentText" presStyleLbl="node1" presStyleIdx="2" presStyleCnt="3">
        <dgm:presLayoutVars>
          <dgm:chMax val="0"/>
          <dgm:bulletEnabled val="1"/>
        </dgm:presLayoutVars>
      </dgm:prSet>
      <dgm:spPr/>
    </dgm:pt>
    <dgm:pt modelId="{FA508A67-7A37-4150-A909-41CFFBCC3A3C}" type="pres">
      <dgm:prSet presAssocID="{E6D48B32-FD6E-4F2C-9D4E-8EE7CE026FD9}" presName="childText" presStyleLbl="revTx" presStyleIdx="2" presStyleCnt="3">
        <dgm:presLayoutVars>
          <dgm:bulletEnabled val="1"/>
        </dgm:presLayoutVars>
      </dgm:prSet>
      <dgm:spPr/>
    </dgm:pt>
  </dgm:ptLst>
  <dgm:cxnLst>
    <dgm:cxn modelId="{A1119C00-C714-45C3-BB0B-C5E79261BF44}" srcId="{8B13CCFD-5F08-4A50-B865-63EA61B9F9DF}" destId="{799D27D3-9D4F-4B88-B165-BB57168A5189}" srcOrd="0" destOrd="0" parTransId="{4E07E8CD-A5C6-466D-9801-7459E06263AF}" sibTransId="{A7D19E92-48CD-4D6D-ADE6-390883A80D81}"/>
    <dgm:cxn modelId="{265B6B06-5F47-4CD1-BB66-9C390B4F131D}" srcId="{16FD83A1-2208-43B5-9050-3C58F0668BF1}" destId="{AACE7AA7-3193-4F1D-8B6A-F7663D15C82D}" srcOrd="0" destOrd="0" parTransId="{8F5CABD8-638F-45DF-ADF8-C7E0FB2D11B2}" sibTransId="{8F00DBE5-0C5E-4C82-9544-1E68D46E81FD}"/>
    <dgm:cxn modelId="{4B575B0D-E004-44B8-ABEA-31AD99800F4C}" type="presOf" srcId="{3C5006DC-85FE-402D-93B1-4C9CA69FB327}" destId="{C4100AEC-D18D-4672-A1B7-F8358DE93E7E}" srcOrd="0" destOrd="6" presId="urn:microsoft.com/office/officeart/2005/8/layout/vList2"/>
    <dgm:cxn modelId="{D22F4F0D-8F05-4783-87FE-3B207995658F}" srcId="{E6D48B32-FD6E-4F2C-9D4E-8EE7CE026FD9}" destId="{92BF0EB3-7564-40EA-BB09-2E477E7F6046}" srcOrd="1" destOrd="0" parTransId="{7772EBEE-8840-4452-AA87-BA3821B9ADDA}" sibTransId="{EC105B97-0905-45AE-A235-D36667B99B1C}"/>
    <dgm:cxn modelId="{64145E1F-5867-4742-8B7F-1273E67BF746}" type="presOf" srcId="{AACE7AA7-3193-4F1D-8B6A-F7663D15C82D}" destId="{27774B13-1B86-4761-B3A5-71D3156A8828}" srcOrd="0" destOrd="0" presId="urn:microsoft.com/office/officeart/2005/8/layout/vList2"/>
    <dgm:cxn modelId="{3F78FE27-B4FF-4C72-BC1B-35646F0BBD7B}" type="presOf" srcId="{DAAA888E-55D2-4DCB-A095-D5C1CA75F3DF}" destId="{BA44899A-6102-4322-83D8-A79734A38975}" srcOrd="0" destOrd="0" presId="urn:microsoft.com/office/officeart/2005/8/layout/vList2"/>
    <dgm:cxn modelId="{9C166132-F005-4BB0-98DA-96F4DB5962B9}" type="presOf" srcId="{512665BA-2053-4873-BE47-A18576712913}" destId="{C4100AEC-D18D-4672-A1B7-F8358DE93E7E}" srcOrd="0" destOrd="5" presId="urn:microsoft.com/office/officeart/2005/8/layout/vList2"/>
    <dgm:cxn modelId="{6D526538-3957-45EF-9512-39290E1329A9}" type="presOf" srcId="{C2948681-6836-45E2-AA85-A88921111AB5}" destId="{97049181-F831-475F-B4D4-A167E7F05F8E}" srcOrd="0" destOrd="0" presId="urn:microsoft.com/office/officeart/2005/8/layout/vList2"/>
    <dgm:cxn modelId="{6BF0C939-0EED-4A3D-9897-B5D64F10E71A}" type="presOf" srcId="{8B13CCFD-5F08-4A50-B865-63EA61B9F9DF}" destId="{C4100AEC-D18D-4672-A1B7-F8358DE93E7E}" srcOrd="0" destOrd="1" presId="urn:microsoft.com/office/officeart/2005/8/layout/vList2"/>
    <dgm:cxn modelId="{4F42523D-6BC4-4ADC-8B41-1E1F27AA5F9B}" type="presOf" srcId="{799D27D3-9D4F-4B88-B165-BB57168A5189}" destId="{C4100AEC-D18D-4672-A1B7-F8358DE93E7E}" srcOrd="0" destOrd="2" presId="urn:microsoft.com/office/officeart/2005/8/layout/vList2"/>
    <dgm:cxn modelId="{C53B913F-A0C0-4A86-A5CB-1B6FE062EC8F}" srcId="{8B13CCFD-5F08-4A50-B865-63EA61B9F9DF}" destId="{65D96325-7AA4-4108-AC57-5FF613F920E3}" srcOrd="2" destOrd="0" parTransId="{63DFCA79-A66A-45C6-831E-CFDFD5188CAA}" sibTransId="{28120BAE-4404-4D2E-8356-B5C64A8694DE}"/>
    <dgm:cxn modelId="{F3713D66-3C50-4A55-89DF-6272D50220EA}" srcId="{8B13CCFD-5F08-4A50-B865-63EA61B9F9DF}" destId="{1F218A08-BD51-41B7-9CD5-A82D2C5E5133}" srcOrd="1" destOrd="0" parTransId="{33C5123C-8C95-4B59-B8F8-7DA4BCD33522}" sibTransId="{16AC6DD0-14FB-48B4-B3B8-F88C669DAC29}"/>
    <dgm:cxn modelId="{C2202F48-36DE-4AFB-9A45-245DA5541EB4}" type="presOf" srcId="{65D96325-7AA4-4108-AC57-5FF613F920E3}" destId="{C4100AEC-D18D-4672-A1B7-F8358DE93E7E}" srcOrd="0" destOrd="4" presId="urn:microsoft.com/office/officeart/2005/8/layout/vList2"/>
    <dgm:cxn modelId="{0778E04B-A099-454E-8556-DC92B05249EB}" srcId="{16FD83A1-2208-43B5-9050-3C58F0668BF1}" destId="{E6D48B32-FD6E-4F2C-9D4E-8EE7CE026FD9}" srcOrd="2" destOrd="0" parTransId="{8AA7570A-25AE-4AED-8DD2-05C08AF2DBBD}" sibTransId="{DA678BAD-680A-4931-8600-97CC3927646B}"/>
    <dgm:cxn modelId="{2D73FF4C-2690-4C71-88F0-D29CEB016FAB}" srcId="{E6D48B32-FD6E-4F2C-9D4E-8EE7CE026FD9}" destId="{37AE07D0-7C17-467D-AFB9-707D1CDF393F}" srcOrd="0" destOrd="0" parTransId="{D17C96F3-9B81-49F2-B03A-29706A79AE11}" sibTransId="{7302971D-3BC1-41E1-BF22-B96D135E9826}"/>
    <dgm:cxn modelId="{38700D77-73A0-4B7F-A468-279DF280DA85}" type="presOf" srcId="{1E22B133-00C4-4BAA-AD8E-76672607A640}" destId="{C4100AEC-D18D-4672-A1B7-F8358DE93E7E}" srcOrd="0" destOrd="0" presId="urn:microsoft.com/office/officeart/2005/8/layout/vList2"/>
    <dgm:cxn modelId="{89FA0292-7A43-4865-A6FA-9D52B6CADA74}" type="presOf" srcId="{92BF0EB3-7564-40EA-BB09-2E477E7F6046}" destId="{FA508A67-7A37-4150-A909-41CFFBCC3A3C}" srcOrd="0" destOrd="1" presId="urn:microsoft.com/office/officeart/2005/8/layout/vList2"/>
    <dgm:cxn modelId="{4B013496-42F5-48E5-BD8B-83835A9813C3}" type="presOf" srcId="{E6D48B32-FD6E-4F2C-9D4E-8EE7CE026FD9}" destId="{D6C28490-F5DB-4E19-916D-3D32ECE02F58}" srcOrd="0" destOrd="0" presId="urn:microsoft.com/office/officeart/2005/8/layout/vList2"/>
    <dgm:cxn modelId="{53B26AA1-DDE8-4B6C-B6D0-BE625F614073}" srcId="{DAAA888E-55D2-4DCB-A095-D5C1CA75F3DF}" destId="{1E22B133-00C4-4BAA-AD8E-76672607A640}" srcOrd="0" destOrd="0" parTransId="{C7647599-1953-4F31-8DBF-60BE998C0B15}" sibTransId="{E56BAA68-ED7D-4A61-87D2-8F02770331BF}"/>
    <dgm:cxn modelId="{79B271A1-9006-460A-83C5-088ED3CDD4B6}" srcId="{DAAA888E-55D2-4DCB-A095-D5C1CA75F3DF}" destId="{8B13CCFD-5F08-4A50-B865-63EA61B9F9DF}" srcOrd="1" destOrd="0" parTransId="{5266C676-0568-4E5C-88E5-6CB4CF72B16A}" sibTransId="{C676D095-3B91-43AE-A71B-A2272CAD5E62}"/>
    <dgm:cxn modelId="{F30E86AC-7A63-4349-A682-EB4307CB3E11}" type="presOf" srcId="{1F218A08-BD51-41B7-9CD5-A82D2C5E5133}" destId="{C4100AEC-D18D-4672-A1B7-F8358DE93E7E}" srcOrd="0" destOrd="3" presId="urn:microsoft.com/office/officeart/2005/8/layout/vList2"/>
    <dgm:cxn modelId="{01D24CB8-218C-4BF7-9545-45FB4B1C8724}" srcId="{8B13CCFD-5F08-4A50-B865-63EA61B9F9DF}" destId="{3C5006DC-85FE-402D-93B1-4C9CA69FB327}" srcOrd="4" destOrd="0" parTransId="{FFE9D673-95F5-4317-88A3-69355F3D0F93}" sibTransId="{316F5349-4CA2-4F32-BA43-9B7F0C1E8781}"/>
    <dgm:cxn modelId="{31D651CF-B6DD-44EE-BFD2-B47C291CB618}" srcId="{AACE7AA7-3193-4F1D-8B6A-F7663D15C82D}" destId="{C2948681-6836-45E2-AA85-A88921111AB5}" srcOrd="0" destOrd="0" parTransId="{125B0EAC-7A7A-4D0A-A891-0153419D0F8E}" sibTransId="{8313EBF1-82C6-4ED5-938C-D02E863A7D26}"/>
    <dgm:cxn modelId="{B394C8DE-3000-4643-9B9D-A824556B95F3}" srcId="{16FD83A1-2208-43B5-9050-3C58F0668BF1}" destId="{DAAA888E-55D2-4DCB-A095-D5C1CA75F3DF}" srcOrd="1" destOrd="0" parTransId="{B665CB5D-1701-4B93-B1F0-70ABC5C3E377}" sibTransId="{49D108D5-72B2-4637-8C58-681AA5283CC4}"/>
    <dgm:cxn modelId="{DC1CE4E3-988E-4AB3-AB0D-68EEF63F8540}" srcId="{8B13CCFD-5F08-4A50-B865-63EA61B9F9DF}" destId="{512665BA-2053-4873-BE47-A18576712913}" srcOrd="3" destOrd="0" parTransId="{EC7B4962-941E-4E34-A2F8-59EF05512DA6}" sibTransId="{6EE65419-53FF-4962-B3B9-303A990245D3}"/>
    <dgm:cxn modelId="{B8CBBBE5-0B35-411F-86AA-E8BE8A5981DC}" type="presOf" srcId="{16FD83A1-2208-43B5-9050-3C58F0668BF1}" destId="{E831DC68-5AEB-4183-A141-52058FE102D1}" srcOrd="0" destOrd="0" presId="urn:microsoft.com/office/officeart/2005/8/layout/vList2"/>
    <dgm:cxn modelId="{88BCD2F9-8E0D-4B54-81E7-26DA099887AB}" type="presOf" srcId="{37AE07D0-7C17-467D-AFB9-707D1CDF393F}" destId="{FA508A67-7A37-4150-A909-41CFFBCC3A3C}" srcOrd="0" destOrd="0" presId="urn:microsoft.com/office/officeart/2005/8/layout/vList2"/>
    <dgm:cxn modelId="{4B6BF19C-7164-40BD-964A-BC2B7310879A}" type="presParOf" srcId="{E831DC68-5AEB-4183-A141-52058FE102D1}" destId="{27774B13-1B86-4761-B3A5-71D3156A8828}" srcOrd="0" destOrd="0" presId="urn:microsoft.com/office/officeart/2005/8/layout/vList2"/>
    <dgm:cxn modelId="{6B5E0637-2185-47A6-A265-3903063F081F}" type="presParOf" srcId="{E831DC68-5AEB-4183-A141-52058FE102D1}" destId="{97049181-F831-475F-B4D4-A167E7F05F8E}" srcOrd="1" destOrd="0" presId="urn:microsoft.com/office/officeart/2005/8/layout/vList2"/>
    <dgm:cxn modelId="{A705663C-0DFE-4023-8487-9573513449F4}" type="presParOf" srcId="{E831DC68-5AEB-4183-A141-52058FE102D1}" destId="{BA44899A-6102-4322-83D8-A79734A38975}" srcOrd="2" destOrd="0" presId="urn:microsoft.com/office/officeart/2005/8/layout/vList2"/>
    <dgm:cxn modelId="{B2653EEC-9318-4B21-8FA4-8F9AC55E4F53}" type="presParOf" srcId="{E831DC68-5AEB-4183-A141-52058FE102D1}" destId="{C4100AEC-D18D-4672-A1B7-F8358DE93E7E}" srcOrd="3" destOrd="0" presId="urn:microsoft.com/office/officeart/2005/8/layout/vList2"/>
    <dgm:cxn modelId="{1267CCF5-C7CF-4F79-96B9-AB1BB37AC787}" type="presParOf" srcId="{E831DC68-5AEB-4183-A141-52058FE102D1}" destId="{D6C28490-F5DB-4E19-916D-3D32ECE02F58}" srcOrd="4" destOrd="0" presId="urn:microsoft.com/office/officeart/2005/8/layout/vList2"/>
    <dgm:cxn modelId="{884B764C-4BD0-4A2B-B1D9-0ED49EBDA57A}" type="presParOf" srcId="{E831DC68-5AEB-4183-A141-52058FE102D1}" destId="{FA508A67-7A37-4150-A909-41CFFBCC3A3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1FB6E0-D8B3-4574-B053-0736F2D4E2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12A58B-0C16-436C-A8A4-D26D35DFE005}">
      <dgm:prSet/>
      <dgm:spPr/>
      <dgm:t>
        <a:bodyPr/>
        <a:lstStyle/>
        <a:p>
          <a:pPr rtl="0"/>
          <a:r>
            <a:rPr lang="en-US"/>
            <a:t>Other primary headache types</a:t>
          </a:r>
        </a:p>
      </dgm:t>
    </dgm:pt>
    <dgm:pt modelId="{37EF0844-8FE4-4244-BAE8-A44885525CA1}" type="parTrans" cxnId="{E0DE850A-BB48-47CD-A081-0D305F7CE402}">
      <dgm:prSet/>
      <dgm:spPr/>
      <dgm:t>
        <a:bodyPr/>
        <a:lstStyle/>
        <a:p>
          <a:endParaRPr lang="en-US"/>
        </a:p>
      </dgm:t>
    </dgm:pt>
    <dgm:pt modelId="{2A2D7088-4FC4-4D1B-9480-BC504F35CD1F}" type="sibTrans" cxnId="{E0DE850A-BB48-47CD-A081-0D305F7CE402}">
      <dgm:prSet/>
      <dgm:spPr/>
      <dgm:t>
        <a:bodyPr/>
        <a:lstStyle/>
        <a:p>
          <a:endParaRPr lang="en-US"/>
        </a:p>
      </dgm:t>
    </dgm:pt>
    <dgm:pt modelId="{AC46B459-477F-41FC-B292-FF175E16F4FB}">
      <dgm:prSet/>
      <dgm:spPr/>
      <dgm:t>
        <a:bodyPr/>
        <a:lstStyle/>
        <a:p>
          <a:pPr rtl="0"/>
          <a:r>
            <a:rPr lang="en-US"/>
            <a:t>Tension-type headaches, trigeminal autonomic cephalalgias, new daily persistent headache, primary stabbing headache, etc)</a:t>
          </a:r>
        </a:p>
      </dgm:t>
    </dgm:pt>
    <dgm:pt modelId="{FB04D279-6957-4FEB-A7FE-FBFBEF30DE8D}" type="parTrans" cxnId="{6A6EF138-3566-4A2A-BC17-5009EB996DBE}">
      <dgm:prSet/>
      <dgm:spPr/>
      <dgm:t>
        <a:bodyPr/>
        <a:lstStyle/>
        <a:p>
          <a:endParaRPr lang="en-US"/>
        </a:p>
      </dgm:t>
    </dgm:pt>
    <dgm:pt modelId="{66ABB64E-8D82-4935-97BF-6C4E52FBF583}" type="sibTrans" cxnId="{6A6EF138-3566-4A2A-BC17-5009EB996DBE}">
      <dgm:prSet/>
      <dgm:spPr/>
      <dgm:t>
        <a:bodyPr/>
        <a:lstStyle/>
        <a:p>
          <a:endParaRPr lang="en-US"/>
        </a:p>
      </dgm:t>
    </dgm:pt>
    <dgm:pt modelId="{4F445EA8-1BD1-485F-8722-A25BDE7C0156}">
      <dgm:prSet/>
      <dgm:spPr/>
      <dgm:t>
        <a:bodyPr/>
        <a:lstStyle/>
        <a:p>
          <a:pPr rtl="0"/>
          <a:r>
            <a:rPr lang="en-US"/>
            <a:t>Secondary headaches </a:t>
          </a:r>
        </a:p>
      </dgm:t>
    </dgm:pt>
    <dgm:pt modelId="{22395BCB-1029-484E-9AC5-B33702A2D1DA}" type="parTrans" cxnId="{683D0761-29BB-4477-9F51-9C6840DFE856}">
      <dgm:prSet/>
      <dgm:spPr/>
      <dgm:t>
        <a:bodyPr/>
        <a:lstStyle/>
        <a:p>
          <a:endParaRPr lang="en-US"/>
        </a:p>
      </dgm:t>
    </dgm:pt>
    <dgm:pt modelId="{D99C12D5-C9C9-4202-AEEC-A94625FB0ADD}" type="sibTrans" cxnId="{683D0761-29BB-4477-9F51-9C6840DFE856}">
      <dgm:prSet/>
      <dgm:spPr/>
      <dgm:t>
        <a:bodyPr/>
        <a:lstStyle/>
        <a:p>
          <a:endParaRPr lang="en-US"/>
        </a:p>
      </dgm:t>
    </dgm:pt>
    <dgm:pt modelId="{6162A5AA-466D-475F-A1A0-0B9B3A705C9D}">
      <dgm:prSet/>
      <dgm:spPr/>
      <dgm:t>
        <a:bodyPr/>
        <a:lstStyle/>
        <a:p>
          <a:pPr rtl="0"/>
          <a:r>
            <a:rPr lang="en-US" dirty="0"/>
            <a:t>Traumatic brain injury, stroke, structural lesions, infection, </a:t>
          </a:r>
          <a:r>
            <a:rPr lang="en-US" dirty="0" err="1"/>
            <a:t>etc</a:t>
          </a:r>
          <a:endParaRPr lang="en-US" dirty="0"/>
        </a:p>
      </dgm:t>
    </dgm:pt>
    <dgm:pt modelId="{5CAEA698-9721-44B9-9EBC-828090F236F9}" type="parTrans" cxnId="{B8D4D2E5-3542-4BBC-97B5-7282499BD66C}">
      <dgm:prSet/>
      <dgm:spPr/>
      <dgm:t>
        <a:bodyPr/>
        <a:lstStyle/>
        <a:p>
          <a:endParaRPr lang="en-US"/>
        </a:p>
      </dgm:t>
    </dgm:pt>
    <dgm:pt modelId="{3910F713-D9DE-40DD-891B-FFF1535919E4}" type="sibTrans" cxnId="{B8D4D2E5-3542-4BBC-97B5-7282499BD66C}">
      <dgm:prSet/>
      <dgm:spPr/>
      <dgm:t>
        <a:bodyPr/>
        <a:lstStyle/>
        <a:p>
          <a:endParaRPr lang="en-US"/>
        </a:p>
      </dgm:t>
    </dgm:pt>
    <dgm:pt modelId="{E97C17A1-C96D-4020-911C-D44CBD7BACA3}">
      <dgm:prSet/>
      <dgm:spPr/>
      <dgm:t>
        <a:bodyPr/>
        <a:lstStyle/>
        <a:p>
          <a:pPr rtl="0"/>
          <a:r>
            <a:rPr lang="en-US"/>
            <a:t>Differential for migraine aura</a:t>
          </a:r>
        </a:p>
      </dgm:t>
    </dgm:pt>
    <dgm:pt modelId="{BF383EA6-E3F9-4372-89B6-9A677C147CF7}" type="parTrans" cxnId="{99DB1A0B-EB49-47C5-A594-4BDBF816A282}">
      <dgm:prSet/>
      <dgm:spPr/>
      <dgm:t>
        <a:bodyPr/>
        <a:lstStyle/>
        <a:p>
          <a:endParaRPr lang="en-US"/>
        </a:p>
      </dgm:t>
    </dgm:pt>
    <dgm:pt modelId="{D5596561-B424-4E79-B3FF-4CAD1EA387D0}" type="sibTrans" cxnId="{99DB1A0B-EB49-47C5-A594-4BDBF816A282}">
      <dgm:prSet/>
      <dgm:spPr/>
      <dgm:t>
        <a:bodyPr/>
        <a:lstStyle/>
        <a:p>
          <a:endParaRPr lang="en-US"/>
        </a:p>
      </dgm:t>
    </dgm:pt>
    <dgm:pt modelId="{7F820B27-8106-4431-9080-1E3AFF9A816B}">
      <dgm:prSet/>
      <dgm:spPr/>
      <dgm:t>
        <a:bodyPr/>
        <a:lstStyle/>
        <a:p>
          <a:pPr rtl="0"/>
          <a:r>
            <a:rPr lang="en-US"/>
            <a:t>Transient ischemic attack (TIA), seizure, syncope, electrolyte disturbance, and vestibular disorders</a:t>
          </a:r>
        </a:p>
      </dgm:t>
    </dgm:pt>
    <dgm:pt modelId="{955BF33B-2913-4BDB-A63A-B6E46F1DDBBD}" type="parTrans" cxnId="{BA9785E9-3095-460A-B3E5-6894CDDA8B7B}">
      <dgm:prSet/>
      <dgm:spPr/>
      <dgm:t>
        <a:bodyPr/>
        <a:lstStyle/>
        <a:p>
          <a:endParaRPr lang="en-US"/>
        </a:p>
      </dgm:t>
    </dgm:pt>
    <dgm:pt modelId="{B4F250CE-2DBE-4977-A4A3-ACBFE5B37A03}" type="sibTrans" cxnId="{BA9785E9-3095-460A-B3E5-6894CDDA8B7B}">
      <dgm:prSet/>
      <dgm:spPr/>
      <dgm:t>
        <a:bodyPr/>
        <a:lstStyle/>
        <a:p>
          <a:endParaRPr lang="en-US"/>
        </a:p>
      </dgm:t>
    </dgm:pt>
    <dgm:pt modelId="{C201AAD8-9A5C-4C82-90D9-50634CD9222A}">
      <dgm:prSet/>
      <dgm:spPr/>
      <dgm:t>
        <a:bodyPr/>
        <a:lstStyle/>
        <a:p>
          <a:pPr rtl="0"/>
          <a:r>
            <a:rPr lang="en-US"/>
            <a:t>Ischemic disorders tend to have sudden onset and negative symptoms rather than gradual progressive spread and positive symptoms</a:t>
          </a:r>
        </a:p>
      </dgm:t>
    </dgm:pt>
    <dgm:pt modelId="{615C83CB-AEF6-4B85-96C2-4A3706B26AD1}" type="parTrans" cxnId="{4DBC5BD6-EA7B-4B6D-83DF-ED4B391C402F}">
      <dgm:prSet/>
      <dgm:spPr/>
      <dgm:t>
        <a:bodyPr/>
        <a:lstStyle/>
        <a:p>
          <a:endParaRPr lang="en-US"/>
        </a:p>
      </dgm:t>
    </dgm:pt>
    <dgm:pt modelId="{772B1422-425F-4F43-92F2-62DB88FFB219}" type="sibTrans" cxnId="{4DBC5BD6-EA7B-4B6D-83DF-ED4B391C402F}">
      <dgm:prSet/>
      <dgm:spPr/>
      <dgm:t>
        <a:bodyPr/>
        <a:lstStyle/>
        <a:p>
          <a:endParaRPr lang="en-US"/>
        </a:p>
      </dgm:t>
    </dgm:pt>
    <dgm:pt modelId="{586839FE-9FB9-460B-B832-4DC3FE157575}" type="pres">
      <dgm:prSet presAssocID="{6D1FB6E0-D8B3-4574-B053-0736F2D4E229}" presName="linear" presStyleCnt="0">
        <dgm:presLayoutVars>
          <dgm:animLvl val="lvl"/>
          <dgm:resizeHandles val="exact"/>
        </dgm:presLayoutVars>
      </dgm:prSet>
      <dgm:spPr/>
    </dgm:pt>
    <dgm:pt modelId="{21492DC2-B67A-4BA0-80D2-18B15202D971}" type="pres">
      <dgm:prSet presAssocID="{5012A58B-0C16-436C-A8A4-D26D35DFE005}" presName="parentText" presStyleLbl="node1" presStyleIdx="0" presStyleCnt="3">
        <dgm:presLayoutVars>
          <dgm:chMax val="0"/>
          <dgm:bulletEnabled val="1"/>
        </dgm:presLayoutVars>
      </dgm:prSet>
      <dgm:spPr/>
    </dgm:pt>
    <dgm:pt modelId="{5A8DE205-C889-4863-A7E7-ACB013851C6F}" type="pres">
      <dgm:prSet presAssocID="{5012A58B-0C16-436C-A8A4-D26D35DFE005}" presName="childText" presStyleLbl="revTx" presStyleIdx="0" presStyleCnt="3">
        <dgm:presLayoutVars>
          <dgm:bulletEnabled val="1"/>
        </dgm:presLayoutVars>
      </dgm:prSet>
      <dgm:spPr/>
    </dgm:pt>
    <dgm:pt modelId="{6CB4DC41-4072-4891-BA0A-96383E5BFC4D}" type="pres">
      <dgm:prSet presAssocID="{4F445EA8-1BD1-485F-8722-A25BDE7C0156}" presName="parentText" presStyleLbl="node1" presStyleIdx="1" presStyleCnt="3">
        <dgm:presLayoutVars>
          <dgm:chMax val="0"/>
          <dgm:bulletEnabled val="1"/>
        </dgm:presLayoutVars>
      </dgm:prSet>
      <dgm:spPr/>
    </dgm:pt>
    <dgm:pt modelId="{0142B7B7-3684-4F58-A2A8-D5F0DC264506}" type="pres">
      <dgm:prSet presAssocID="{4F445EA8-1BD1-485F-8722-A25BDE7C0156}" presName="childText" presStyleLbl="revTx" presStyleIdx="1" presStyleCnt="3">
        <dgm:presLayoutVars>
          <dgm:bulletEnabled val="1"/>
        </dgm:presLayoutVars>
      </dgm:prSet>
      <dgm:spPr/>
    </dgm:pt>
    <dgm:pt modelId="{32150C53-4A51-4C49-9266-2DED1F265AC0}" type="pres">
      <dgm:prSet presAssocID="{E97C17A1-C96D-4020-911C-D44CBD7BACA3}" presName="parentText" presStyleLbl="node1" presStyleIdx="2" presStyleCnt="3">
        <dgm:presLayoutVars>
          <dgm:chMax val="0"/>
          <dgm:bulletEnabled val="1"/>
        </dgm:presLayoutVars>
      </dgm:prSet>
      <dgm:spPr/>
    </dgm:pt>
    <dgm:pt modelId="{3AA5DA2C-02E0-40EA-A56E-1DBF9EDA9A8A}" type="pres">
      <dgm:prSet presAssocID="{E97C17A1-C96D-4020-911C-D44CBD7BACA3}" presName="childText" presStyleLbl="revTx" presStyleIdx="2" presStyleCnt="3">
        <dgm:presLayoutVars>
          <dgm:bulletEnabled val="1"/>
        </dgm:presLayoutVars>
      </dgm:prSet>
      <dgm:spPr/>
    </dgm:pt>
  </dgm:ptLst>
  <dgm:cxnLst>
    <dgm:cxn modelId="{37163B00-58FD-4EA1-A2AF-6044A2688D05}" type="presOf" srcId="{C201AAD8-9A5C-4C82-90D9-50634CD9222A}" destId="{3AA5DA2C-02E0-40EA-A56E-1DBF9EDA9A8A}" srcOrd="0" destOrd="1" presId="urn:microsoft.com/office/officeart/2005/8/layout/vList2"/>
    <dgm:cxn modelId="{E0DE850A-BB48-47CD-A081-0D305F7CE402}" srcId="{6D1FB6E0-D8B3-4574-B053-0736F2D4E229}" destId="{5012A58B-0C16-436C-A8A4-D26D35DFE005}" srcOrd="0" destOrd="0" parTransId="{37EF0844-8FE4-4244-BAE8-A44885525CA1}" sibTransId="{2A2D7088-4FC4-4D1B-9480-BC504F35CD1F}"/>
    <dgm:cxn modelId="{99DB1A0B-EB49-47C5-A594-4BDBF816A282}" srcId="{6D1FB6E0-D8B3-4574-B053-0736F2D4E229}" destId="{E97C17A1-C96D-4020-911C-D44CBD7BACA3}" srcOrd="2" destOrd="0" parTransId="{BF383EA6-E3F9-4372-89B6-9A677C147CF7}" sibTransId="{D5596561-B424-4E79-B3FF-4CAD1EA387D0}"/>
    <dgm:cxn modelId="{E93E8D1A-A3A8-4C56-BDA0-1E43C14B04BB}" type="presOf" srcId="{6D1FB6E0-D8B3-4574-B053-0736F2D4E229}" destId="{586839FE-9FB9-460B-B832-4DC3FE157575}" srcOrd="0" destOrd="0" presId="urn:microsoft.com/office/officeart/2005/8/layout/vList2"/>
    <dgm:cxn modelId="{6A6EF138-3566-4A2A-BC17-5009EB996DBE}" srcId="{5012A58B-0C16-436C-A8A4-D26D35DFE005}" destId="{AC46B459-477F-41FC-B292-FF175E16F4FB}" srcOrd="0" destOrd="0" parTransId="{FB04D279-6957-4FEB-A7FE-FBFBEF30DE8D}" sibTransId="{66ABB64E-8D82-4935-97BF-6C4E52FBF583}"/>
    <dgm:cxn modelId="{683D0761-29BB-4477-9F51-9C6840DFE856}" srcId="{6D1FB6E0-D8B3-4574-B053-0736F2D4E229}" destId="{4F445EA8-1BD1-485F-8722-A25BDE7C0156}" srcOrd="1" destOrd="0" parTransId="{22395BCB-1029-484E-9AC5-B33702A2D1DA}" sibTransId="{D99C12D5-C9C9-4202-AEEC-A94625FB0ADD}"/>
    <dgm:cxn modelId="{14ABA167-9072-4E0B-99D1-50C01796BB33}" type="presOf" srcId="{4F445EA8-1BD1-485F-8722-A25BDE7C0156}" destId="{6CB4DC41-4072-4891-BA0A-96383E5BFC4D}" srcOrd="0" destOrd="0" presId="urn:microsoft.com/office/officeart/2005/8/layout/vList2"/>
    <dgm:cxn modelId="{86496256-4C49-46A0-93CF-429C4CFABC1D}" type="presOf" srcId="{5012A58B-0C16-436C-A8A4-D26D35DFE005}" destId="{21492DC2-B67A-4BA0-80D2-18B15202D971}" srcOrd="0" destOrd="0" presId="urn:microsoft.com/office/officeart/2005/8/layout/vList2"/>
    <dgm:cxn modelId="{097A6692-75ED-4BB2-9C52-F66A869010D0}" type="presOf" srcId="{6162A5AA-466D-475F-A1A0-0B9B3A705C9D}" destId="{0142B7B7-3684-4F58-A2A8-D5F0DC264506}" srcOrd="0" destOrd="0" presId="urn:microsoft.com/office/officeart/2005/8/layout/vList2"/>
    <dgm:cxn modelId="{4DBC5BD6-EA7B-4B6D-83DF-ED4B391C402F}" srcId="{E97C17A1-C96D-4020-911C-D44CBD7BACA3}" destId="{C201AAD8-9A5C-4C82-90D9-50634CD9222A}" srcOrd="1" destOrd="0" parTransId="{615C83CB-AEF6-4B85-96C2-4A3706B26AD1}" sibTransId="{772B1422-425F-4F43-92F2-62DB88FFB219}"/>
    <dgm:cxn modelId="{F589C8DB-5CAE-4EB9-9FA7-7182AFAC8638}" type="presOf" srcId="{7F820B27-8106-4431-9080-1E3AFF9A816B}" destId="{3AA5DA2C-02E0-40EA-A56E-1DBF9EDA9A8A}" srcOrd="0" destOrd="0" presId="urn:microsoft.com/office/officeart/2005/8/layout/vList2"/>
    <dgm:cxn modelId="{B8D4D2E5-3542-4BBC-97B5-7282499BD66C}" srcId="{4F445EA8-1BD1-485F-8722-A25BDE7C0156}" destId="{6162A5AA-466D-475F-A1A0-0B9B3A705C9D}" srcOrd="0" destOrd="0" parTransId="{5CAEA698-9721-44B9-9EBC-828090F236F9}" sibTransId="{3910F713-D9DE-40DD-891B-FFF1535919E4}"/>
    <dgm:cxn modelId="{C348F1E5-8EC3-4753-B973-EF68ECAD3221}" type="presOf" srcId="{E97C17A1-C96D-4020-911C-D44CBD7BACA3}" destId="{32150C53-4A51-4C49-9266-2DED1F265AC0}" srcOrd="0" destOrd="0" presId="urn:microsoft.com/office/officeart/2005/8/layout/vList2"/>
    <dgm:cxn modelId="{BA9785E9-3095-460A-B3E5-6894CDDA8B7B}" srcId="{E97C17A1-C96D-4020-911C-D44CBD7BACA3}" destId="{7F820B27-8106-4431-9080-1E3AFF9A816B}" srcOrd="0" destOrd="0" parTransId="{955BF33B-2913-4BDB-A63A-B6E46F1DDBBD}" sibTransId="{B4F250CE-2DBE-4977-A4A3-ACBFE5B37A03}"/>
    <dgm:cxn modelId="{D85E6BEF-516F-4AE9-88B9-0D7C6A6DFD1E}" type="presOf" srcId="{AC46B459-477F-41FC-B292-FF175E16F4FB}" destId="{5A8DE205-C889-4863-A7E7-ACB013851C6F}" srcOrd="0" destOrd="0" presId="urn:microsoft.com/office/officeart/2005/8/layout/vList2"/>
    <dgm:cxn modelId="{C26743F5-9987-4A4C-9428-E427672AE0F3}" type="presParOf" srcId="{586839FE-9FB9-460B-B832-4DC3FE157575}" destId="{21492DC2-B67A-4BA0-80D2-18B15202D971}" srcOrd="0" destOrd="0" presId="urn:microsoft.com/office/officeart/2005/8/layout/vList2"/>
    <dgm:cxn modelId="{1D9D4ED8-4836-4B9A-B27C-F729C907DB91}" type="presParOf" srcId="{586839FE-9FB9-460B-B832-4DC3FE157575}" destId="{5A8DE205-C889-4863-A7E7-ACB013851C6F}" srcOrd="1" destOrd="0" presId="urn:microsoft.com/office/officeart/2005/8/layout/vList2"/>
    <dgm:cxn modelId="{5717D054-6A53-4503-B9F4-6234C842F4FC}" type="presParOf" srcId="{586839FE-9FB9-460B-B832-4DC3FE157575}" destId="{6CB4DC41-4072-4891-BA0A-96383E5BFC4D}" srcOrd="2" destOrd="0" presId="urn:microsoft.com/office/officeart/2005/8/layout/vList2"/>
    <dgm:cxn modelId="{FEFB84FC-2A44-473B-9897-545873B66618}" type="presParOf" srcId="{586839FE-9FB9-460B-B832-4DC3FE157575}" destId="{0142B7B7-3684-4F58-A2A8-D5F0DC264506}" srcOrd="3" destOrd="0" presId="urn:microsoft.com/office/officeart/2005/8/layout/vList2"/>
    <dgm:cxn modelId="{FDD82911-4A66-494B-8BC4-F0F78896EA25}" type="presParOf" srcId="{586839FE-9FB9-460B-B832-4DC3FE157575}" destId="{32150C53-4A51-4C49-9266-2DED1F265AC0}" srcOrd="4" destOrd="0" presId="urn:microsoft.com/office/officeart/2005/8/layout/vList2"/>
    <dgm:cxn modelId="{4CD1D350-AAE7-400C-9946-1739D3D2634A}" type="presParOf" srcId="{586839FE-9FB9-460B-B832-4DC3FE157575}" destId="{3AA5DA2C-02E0-40EA-A56E-1DBF9EDA9A8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71369-39BF-4E9A-ACC5-6865FB49DF12}">
      <dsp:nvSpPr>
        <dsp:cNvPr id="0" name=""/>
        <dsp:cNvSpPr/>
      </dsp:nvSpPr>
      <dsp:spPr>
        <a:xfrm>
          <a:off x="0" y="17963"/>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Pediatric headache is very common</a:t>
          </a:r>
        </a:p>
      </dsp:txBody>
      <dsp:txXfrm>
        <a:off x="25759" y="43722"/>
        <a:ext cx="10464082" cy="476152"/>
      </dsp:txXfrm>
    </dsp:sp>
    <dsp:sp modelId="{CD3DB45F-7B55-48F8-96F4-F43E676198B8}">
      <dsp:nvSpPr>
        <dsp:cNvPr id="0" name=""/>
        <dsp:cNvSpPr/>
      </dsp:nvSpPr>
      <dsp:spPr>
        <a:xfrm>
          <a:off x="0" y="545634"/>
          <a:ext cx="10515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dirty="0"/>
            <a:t>One of the most common complaints in pediatric practice</a:t>
          </a:r>
        </a:p>
      </dsp:txBody>
      <dsp:txXfrm>
        <a:off x="0" y="545634"/>
        <a:ext cx="10515600" cy="364320"/>
      </dsp:txXfrm>
    </dsp:sp>
    <dsp:sp modelId="{92C839A3-2453-4965-9CE8-E627E7B166D6}">
      <dsp:nvSpPr>
        <dsp:cNvPr id="0" name=""/>
        <dsp:cNvSpPr/>
      </dsp:nvSpPr>
      <dsp:spPr>
        <a:xfrm>
          <a:off x="0" y="909954"/>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Prevalence increases with age</a:t>
          </a:r>
        </a:p>
      </dsp:txBody>
      <dsp:txXfrm>
        <a:off x="25759" y="935713"/>
        <a:ext cx="10464082" cy="476152"/>
      </dsp:txXfrm>
    </dsp:sp>
    <dsp:sp modelId="{597DC5E1-FF59-413B-8D2E-6C5F154710E0}">
      <dsp:nvSpPr>
        <dsp:cNvPr id="0" name=""/>
        <dsp:cNvSpPr/>
      </dsp:nvSpPr>
      <dsp:spPr>
        <a:xfrm>
          <a:off x="0" y="1437624"/>
          <a:ext cx="10515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dirty="0"/>
            <a:t>By 18 years of age, 90% have had at least one headache</a:t>
          </a:r>
        </a:p>
        <a:p>
          <a:pPr marL="171450" lvl="1" indent="-171450" algn="l" defTabSz="755650" rtl="0">
            <a:lnSpc>
              <a:spcPct val="90000"/>
            </a:lnSpc>
            <a:spcBef>
              <a:spcPct val="0"/>
            </a:spcBef>
            <a:spcAft>
              <a:spcPct val="20000"/>
            </a:spcAft>
            <a:buChar char="•"/>
          </a:pPr>
          <a:r>
            <a:rPr lang="en-US" sz="1700" kern="1200" dirty="0"/>
            <a:t>20% of children 4-18 report having had recurrent headaches </a:t>
          </a:r>
        </a:p>
        <a:p>
          <a:pPr marL="171450" lvl="1" indent="-171450" algn="l" defTabSz="755650" rtl="0">
            <a:lnSpc>
              <a:spcPct val="90000"/>
            </a:lnSpc>
            <a:spcBef>
              <a:spcPct val="0"/>
            </a:spcBef>
            <a:spcAft>
              <a:spcPct val="20000"/>
            </a:spcAft>
            <a:buChar char="•"/>
          </a:pPr>
          <a:r>
            <a:rPr lang="en-US" sz="1700" kern="1200" dirty="0"/>
            <a:t>Headache prevalence similar between pre-pubertal males and females</a:t>
          </a:r>
        </a:p>
        <a:p>
          <a:pPr marL="342900" lvl="2" indent="-171450" algn="l" defTabSz="755650" rtl="0">
            <a:lnSpc>
              <a:spcPct val="90000"/>
            </a:lnSpc>
            <a:spcBef>
              <a:spcPct val="0"/>
            </a:spcBef>
            <a:spcAft>
              <a:spcPct val="20000"/>
            </a:spcAft>
            <a:buChar char="•"/>
          </a:pPr>
          <a:r>
            <a:rPr lang="en-US" sz="1700" kern="1200" dirty="0"/>
            <a:t>Higher in females after 12 years of age (28-36% vs 20%)</a:t>
          </a:r>
        </a:p>
      </dsp:txBody>
      <dsp:txXfrm>
        <a:off x="0" y="1437624"/>
        <a:ext cx="10515600" cy="1184040"/>
      </dsp:txXfrm>
    </dsp:sp>
    <dsp:sp modelId="{BF039EEB-C138-4029-A21F-762FBD8B7578}">
      <dsp:nvSpPr>
        <dsp:cNvPr id="0" name=""/>
        <dsp:cNvSpPr/>
      </dsp:nvSpPr>
      <dsp:spPr>
        <a:xfrm>
          <a:off x="0" y="2621664"/>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Most are seen by Pediatrics and never referred to Neurology</a:t>
          </a:r>
        </a:p>
      </dsp:txBody>
      <dsp:txXfrm>
        <a:off x="25759" y="2647423"/>
        <a:ext cx="10464082" cy="476152"/>
      </dsp:txXfrm>
    </dsp:sp>
    <dsp:sp modelId="{1FA15A19-15D0-4343-8C9D-0ED10A699F54}">
      <dsp:nvSpPr>
        <dsp:cNvPr id="0" name=""/>
        <dsp:cNvSpPr/>
      </dsp:nvSpPr>
      <dsp:spPr>
        <a:xfrm>
          <a:off x="0" y="3149334"/>
          <a:ext cx="10515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dirty="0"/>
            <a:t>Patients who are referred are sicker</a:t>
          </a:r>
        </a:p>
        <a:p>
          <a:pPr marL="171450" lvl="1" indent="-171450" algn="l" defTabSz="755650" rtl="0">
            <a:lnSpc>
              <a:spcPct val="90000"/>
            </a:lnSpc>
            <a:spcBef>
              <a:spcPct val="0"/>
            </a:spcBef>
            <a:spcAft>
              <a:spcPct val="20000"/>
            </a:spcAft>
            <a:buChar char="•"/>
          </a:pPr>
          <a:r>
            <a:rPr lang="en-US" sz="1700" kern="1200" dirty="0"/>
            <a:t>Headaches interfere with daily life</a:t>
          </a:r>
        </a:p>
        <a:p>
          <a:pPr marL="171450" lvl="1" indent="-171450" algn="l" defTabSz="755650" rtl="0">
            <a:lnSpc>
              <a:spcPct val="90000"/>
            </a:lnSpc>
            <a:spcBef>
              <a:spcPct val="0"/>
            </a:spcBef>
            <a:spcAft>
              <a:spcPct val="20000"/>
            </a:spcAft>
            <a:buChar char="•"/>
          </a:pPr>
          <a:r>
            <a:rPr lang="en-US" sz="1700" kern="1200"/>
            <a:t>Parents are concerned for serious etiology (brain tumor!)</a:t>
          </a:r>
        </a:p>
        <a:p>
          <a:pPr marL="171450" lvl="1" indent="-171450" algn="l" defTabSz="755650" rtl="0">
            <a:lnSpc>
              <a:spcPct val="90000"/>
            </a:lnSpc>
            <a:spcBef>
              <a:spcPct val="0"/>
            </a:spcBef>
            <a:spcAft>
              <a:spcPct val="20000"/>
            </a:spcAft>
            <a:buChar char="•"/>
          </a:pPr>
          <a:r>
            <a:rPr lang="en-US" sz="1700" kern="1200"/>
            <a:t>Most children are fine most of the time</a:t>
          </a:r>
        </a:p>
      </dsp:txBody>
      <dsp:txXfrm>
        <a:off x="0" y="3149334"/>
        <a:ext cx="10515600" cy="11840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96AFF-A883-46B4-96AF-0A00B1DEF29E}">
      <dsp:nvSpPr>
        <dsp:cNvPr id="0" name=""/>
        <dsp:cNvSpPr/>
      </dsp:nvSpPr>
      <dsp:spPr>
        <a:xfrm>
          <a:off x="0" y="68094"/>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Nutraceuticals</a:t>
          </a:r>
        </a:p>
      </dsp:txBody>
      <dsp:txXfrm>
        <a:off x="22246" y="90340"/>
        <a:ext cx="10471108" cy="411223"/>
      </dsp:txXfrm>
    </dsp:sp>
    <dsp:sp modelId="{8105D36E-E0B9-4DD0-A4D9-22503C261C5B}">
      <dsp:nvSpPr>
        <dsp:cNvPr id="0" name=""/>
        <dsp:cNvSpPr/>
      </dsp:nvSpPr>
      <dsp:spPr>
        <a:xfrm>
          <a:off x="0" y="523809"/>
          <a:ext cx="10515600" cy="25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a:t>Riboflavin</a:t>
          </a:r>
        </a:p>
        <a:p>
          <a:pPr marL="114300" lvl="1" indent="-114300" algn="l" defTabSz="666750" rtl="0">
            <a:lnSpc>
              <a:spcPct val="90000"/>
            </a:lnSpc>
            <a:spcBef>
              <a:spcPct val="0"/>
            </a:spcBef>
            <a:spcAft>
              <a:spcPct val="20000"/>
            </a:spcAft>
            <a:buChar char="•"/>
          </a:pPr>
          <a:r>
            <a:rPr lang="en-US" sz="1500" kern="1200"/>
            <a:t>Magnesium</a:t>
          </a:r>
        </a:p>
        <a:p>
          <a:pPr marL="114300" lvl="1" indent="-114300" algn="l" defTabSz="666750" rtl="0">
            <a:lnSpc>
              <a:spcPct val="90000"/>
            </a:lnSpc>
            <a:spcBef>
              <a:spcPct val="0"/>
            </a:spcBef>
            <a:spcAft>
              <a:spcPct val="20000"/>
            </a:spcAft>
            <a:buChar char="•"/>
          </a:pPr>
          <a:r>
            <a:rPr lang="en-US" sz="1500" kern="1200"/>
            <a:t>Co-enzyme Q10</a:t>
          </a:r>
        </a:p>
        <a:p>
          <a:pPr marL="114300" lvl="1" indent="-114300" algn="l" defTabSz="666750" rtl="0">
            <a:lnSpc>
              <a:spcPct val="90000"/>
            </a:lnSpc>
            <a:spcBef>
              <a:spcPct val="0"/>
            </a:spcBef>
            <a:spcAft>
              <a:spcPct val="20000"/>
            </a:spcAft>
            <a:buChar char="•"/>
          </a:pPr>
          <a:r>
            <a:rPr lang="en-US" sz="1500" kern="1200"/>
            <a:t>Melatonin</a:t>
          </a:r>
        </a:p>
        <a:p>
          <a:pPr marL="114300" lvl="1" indent="-114300" algn="l" defTabSz="666750" rtl="0">
            <a:lnSpc>
              <a:spcPct val="90000"/>
            </a:lnSpc>
            <a:spcBef>
              <a:spcPct val="0"/>
            </a:spcBef>
            <a:spcAft>
              <a:spcPct val="20000"/>
            </a:spcAft>
            <a:buChar char="•"/>
          </a:pPr>
          <a:r>
            <a:rPr lang="en-US" sz="1500" kern="1200"/>
            <a:t>Feverfew</a:t>
          </a:r>
        </a:p>
        <a:p>
          <a:pPr marL="228600" lvl="2" indent="-114300" algn="l" defTabSz="666750" rtl="0">
            <a:lnSpc>
              <a:spcPct val="90000"/>
            </a:lnSpc>
            <a:spcBef>
              <a:spcPct val="0"/>
            </a:spcBef>
            <a:spcAft>
              <a:spcPct val="20000"/>
            </a:spcAft>
            <a:buChar char="•"/>
          </a:pPr>
          <a:r>
            <a:rPr lang="en-US" sz="1500" kern="1200"/>
            <a:t>No major adverse effects; studies unclear or at high risk of bias due to small sample size</a:t>
          </a:r>
        </a:p>
        <a:p>
          <a:pPr marL="114300" lvl="1" indent="-114300" algn="l" defTabSz="666750" rtl="0">
            <a:lnSpc>
              <a:spcPct val="90000"/>
            </a:lnSpc>
            <a:spcBef>
              <a:spcPct val="0"/>
            </a:spcBef>
            <a:spcAft>
              <a:spcPct val="20000"/>
            </a:spcAft>
            <a:buChar char="•"/>
          </a:pPr>
          <a:r>
            <a:rPr lang="en-US" sz="1500" kern="1200"/>
            <a:t>Butterbur</a:t>
          </a:r>
        </a:p>
        <a:p>
          <a:pPr marL="228600" lvl="2" indent="-114300" algn="l" defTabSz="666750" rtl="0">
            <a:lnSpc>
              <a:spcPct val="90000"/>
            </a:lnSpc>
            <a:spcBef>
              <a:spcPct val="0"/>
            </a:spcBef>
            <a:spcAft>
              <a:spcPct val="20000"/>
            </a:spcAft>
            <a:buChar char="•"/>
          </a:pPr>
          <a:r>
            <a:rPr lang="en-US" sz="1500" kern="1200"/>
            <a:t>Shows efficacy, but contains hepatotoxic and potentially carcinogenic pyrrolizidine alkaloids</a:t>
          </a:r>
        </a:p>
        <a:p>
          <a:pPr marL="228600" lvl="2" indent="-114300" algn="l" defTabSz="666750" rtl="0">
            <a:lnSpc>
              <a:spcPct val="90000"/>
            </a:lnSpc>
            <a:spcBef>
              <a:spcPct val="0"/>
            </a:spcBef>
            <a:spcAft>
              <a:spcPct val="20000"/>
            </a:spcAft>
            <a:buChar char="•"/>
          </a:pPr>
          <a:r>
            <a:rPr lang="en-US" sz="1500" kern="1200"/>
            <a:t>Supposedly removed from commercial preparations, but no long-term safety data or regulated product, so not recommended in pediatrics at this time</a:t>
          </a:r>
        </a:p>
      </dsp:txBody>
      <dsp:txXfrm>
        <a:off x="0" y="523809"/>
        <a:ext cx="10515600" cy="2517120"/>
      </dsp:txXfrm>
    </dsp:sp>
    <dsp:sp modelId="{C1181B8C-D841-4915-9358-3D7AFFAA81BE}">
      <dsp:nvSpPr>
        <dsp:cNvPr id="0" name=""/>
        <dsp:cNvSpPr/>
      </dsp:nvSpPr>
      <dsp:spPr>
        <a:xfrm>
          <a:off x="0" y="304092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Physical modalities</a:t>
          </a:r>
        </a:p>
      </dsp:txBody>
      <dsp:txXfrm>
        <a:off x="22246" y="3063175"/>
        <a:ext cx="10471108" cy="411223"/>
      </dsp:txXfrm>
    </dsp:sp>
    <dsp:sp modelId="{BFEB8FBE-B50A-413F-85DF-ABFFF1CE3D4E}">
      <dsp:nvSpPr>
        <dsp:cNvPr id="0" name=""/>
        <dsp:cNvSpPr/>
      </dsp:nvSpPr>
      <dsp:spPr>
        <a:xfrm>
          <a:off x="0" y="3496644"/>
          <a:ext cx="105156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a:t>Physical therapy</a:t>
          </a:r>
        </a:p>
        <a:p>
          <a:pPr marL="114300" lvl="1" indent="-114300" algn="l" defTabSz="666750" rtl="0">
            <a:lnSpc>
              <a:spcPct val="90000"/>
            </a:lnSpc>
            <a:spcBef>
              <a:spcPct val="0"/>
            </a:spcBef>
            <a:spcAft>
              <a:spcPct val="20000"/>
            </a:spcAft>
            <a:buChar char="•"/>
          </a:pPr>
          <a:r>
            <a:rPr lang="en-US" sz="1500" kern="1200"/>
            <a:t>Massage</a:t>
          </a:r>
        </a:p>
        <a:p>
          <a:pPr marL="114300" lvl="1" indent="-114300" algn="l" defTabSz="666750" rtl="0">
            <a:lnSpc>
              <a:spcPct val="90000"/>
            </a:lnSpc>
            <a:spcBef>
              <a:spcPct val="0"/>
            </a:spcBef>
            <a:spcAft>
              <a:spcPct val="20000"/>
            </a:spcAft>
            <a:buChar char="•"/>
          </a:pPr>
          <a:r>
            <a:rPr lang="en-US" sz="1500" kern="1200"/>
            <a:t>Acupuncture</a:t>
          </a:r>
        </a:p>
      </dsp:txBody>
      <dsp:txXfrm>
        <a:off x="0" y="3496644"/>
        <a:ext cx="10515600" cy="7865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9202F-D64B-4403-B7EB-6D7ABB99863A}">
      <dsp:nvSpPr>
        <dsp:cNvPr id="0" name=""/>
        <dsp:cNvSpPr/>
      </dsp:nvSpPr>
      <dsp:spPr>
        <a:xfrm>
          <a:off x="0" y="58553"/>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Supportive care</a:t>
          </a:r>
        </a:p>
      </dsp:txBody>
      <dsp:txXfrm>
        <a:off x="30442" y="88995"/>
        <a:ext cx="10454716" cy="562726"/>
      </dsp:txXfrm>
    </dsp:sp>
    <dsp:sp modelId="{6B34078B-C2E8-44EF-818C-F8DD616A8BCF}">
      <dsp:nvSpPr>
        <dsp:cNvPr id="0" name=""/>
        <dsp:cNvSpPr/>
      </dsp:nvSpPr>
      <dsp:spPr>
        <a:xfrm>
          <a:off x="0" y="682163"/>
          <a:ext cx="10515600"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t>Dark, quiet room</a:t>
          </a:r>
        </a:p>
        <a:p>
          <a:pPr marL="228600" lvl="1" indent="-228600" algn="l" defTabSz="889000" rtl="0">
            <a:lnSpc>
              <a:spcPct val="90000"/>
            </a:lnSpc>
            <a:spcBef>
              <a:spcPct val="0"/>
            </a:spcBef>
            <a:spcAft>
              <a:spcPct val="20000"/>
            </a:spcAft>
            <a:buChar char="•"/>
          </a:pPr>
          <a:r>
            <a:rPr lang="en-US" sz="2000" kern="1200"/>
            <a:t>Hydration</a:t>
          </a:r>
        </a:p>
        <a:p>
          <a:pPr marL="228600" lvl="1" indent="-228600" algn="l" defTabSz="889000" rtl="0">
            <a:lnSpc>
              <a:spcPct val="90000"/>
            </a:lnSpc>
            <a:spcBef>
              <a:spcPct val="0"/>
            </a:spcBef>
            <a:spcAft>
              <a:spcPct val="20000"/>
            </a:spcAft>
            <a:buChar char="•"/>
          </a:pPr>
          <a:r>
            <a:rPr lang="en-US" sz="2000" kern="1200"/>
            <a:t>Sleep! </a:t>
          </a:r>
        </a:p>
      </dsp:txBody>
      <dsp:txXfrm>
        <a:off x="0" y="682163"/>
        <a:ext cx="10515600" cy="1049490"/>
      </dsp:txXfrm>
    </dsp:sp>
    <dsp:sp modelId="{67DE4ADF-78BE-4B2A-B100-C180A89BD5B7}">
      <dsp:nvSpPr>
        <dsp:cNvPr id="0" name=""/>
        <dsp:cNvSpPr/>
      </dsp:nvSpPr>
      <dsp:spPr>
        <a:xfrm>
          <a:off x="0" y="1753199"/>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Treat early!</a:t>
          </a:r>
        </a:p>
      </dsp:txBody>
      <dsp:txXfrm>
        <a:off x="30442" y="1783641"/>
        <a:ext cx="10454716" cy="562726"/>
      </dsp:txXfrm>
    </dsp:sp>
    <dsp:sp modelId="{0E9A508B-BB99-4BC6-AAA6-ED1BF54BBD45}">
      <dsp:nvSpPr>
        <dsp:cNvPr id="0" name=""/>
        <dsp:cNvSpPr/>
      </dsp:nvSpPr>
      <dsp:spPr>
        <a:xfrm>
          <a:off x="0" y="2355264"/>
          <a:ext cx="10515600"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t>Acetaminophen 10-15 mg/kg/dose (1,000 mg single dose; no more than 3 doses in 24 hours)</a:t>
          </a:r>
        </a:p>
        <a:p>
          <a:pPr marL="228600" lvl="1" indent="-228600" algn="l" defTabSz="889000" rtl="0">
            <a:lnSpc>
              <a:spcPct val="90000"/>
            </a:lnSpc>
            <a:spcBef>
              <a:spcPct val="0"/>
            </a:spcBef>
            <a:spcAft>
              <a:spcPct val="20000"/>
            </a:spcAft>
            <a:buChar char="•"/>
          </a:pPr>
          <a:r>
            <a:rPr lang="en-US" sz="2000" kern="1200" dirty="0"/>
            <a:t>Ibuprofen 10 mg/kg/dose (can repeat in 4-6 hours; no more than 4 doses/day; maximum daily dose 40 mg/kg/d)</a:t>
          </a:r>
        </a:p>
        <a:p>
          <a:pPr marL="228600" lvl="1" indent="-228600" algn="l" defTabSz="889000" rtl="0">
            <a:lnSpc>
              <a:spcPct val="90000"/>
            </a:lnSpc>
            <a:spcBef>
              <a:spcPct val="0"/>
            </a:spcBef>
            <a:spcAft>
              <a:spcPct val="20000"/>
            </a:spcAft>
            <a:buChar char="•"/>
          </a:pPr>
          <a:r>
            <a:rPr lang="en-US" sz="2000" kern="1200" dirty="0"/>
            <a:t>Naproxen  5 mg/kg/dose (can repeat in 8-12 hours, maximum daily dose 1,000 mg)</a:t>
          </a:r>
        </a:p>
        <a:p>
          <a:pPr marL="228600" lvl="1" indent="-228600" algn="l" defTabSz="889000" rtl="0">
            <a:lnSpc>
              <a:spcPct val="90000"/>
            </a:lnSpc>
            <a:spcBef>
              <a:spcPct val="0"/>
            </a:spcBef>
            <a:spcAft>
              <a:spcPct val="20000"/>
            </a:spcAft>
            <a:buChar char="•"/>
          </a:pPr>
          <a:r>
            <a:rPr lang="en-US" sz="2000" kern="1200" dirty="0"/>
            <a:t>Always review age/weight appropriate dosing because math is hard when you have a headache</a:t>
          </a:r>
        </a:p>
      </dsp:txBody>
      <dsp:txXfrm>
        <a:off x="0" y="2355264"/>
        <a:ext cx="10515600" cy="19375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67FD3-1288-4E47-BBEA-4C428326FE0E}">
      <dsp:nvSpPr>
        <dsp:cNvPr id="0" name=""/>
        <dsp:cNvSpPr/>
      </dsp:nvSpPr>
      <dsp:spPr>
        <a:xfrm>
          <a:off x="0" y="30789"/>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t>Review the doses again (trust me)</a:t>
          </a:r>
        </a:p>
      </dsp:txBody>
      <dsp:txXfrm>
        <a:off x="42151" y="72940"/>
        <a:ext cx="10431298" cy="779158"/>
      </dsp:txXfrm>
    </dsp:sp>
    <dsp:sp modelId="{86EC88C4-2143-46B8-8ADB-E9F411241D1F}">
      <dsp:nvSpPr>
        <dsp:cNvPr id="0" name=""/>
        <dsp:cNvSpPr/>
      </dsp:nvSpPr>
      <dsp:spPr>
        <a:xfrm>
          <a:off x="0" y="997929"/>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t>Triptans!</a:t>
          </a:r>
        </a:p>
      </dsp:txBody>
      <dsp:txXfrm>
        <a:off x="42151" y="1040080"/>
        <a:ext cx="10431298" cy="779158"/>
      </dsp:txXfrm>
    </dsp:sp>
    <dsp:sp modelId="{FFB3E045-707E-49A9-BBDE-D647F0673463}">
      <dsp:nvSpPr>
        <dsp:cNvPr id="0" name=""/>
        <dsp:cNvSpPr/>
      </dsp:nvSpPr>
      <dsp:spPr>
        <a:xfrm>
          <a:off x="0" y="1861389"/>
          <a:ext cx="10515600" cy="24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a:t>No more than 9 days/month to avoid MOH</a:t>
          </a:r>
        </a:p>
        <a:p>
          <a:pPr marL="285750" lvl="1" indent="-285750" algn="l" defTabSz="1244600" rtl="0">
            <a:lnSpc>
              <a:spcPct val="90000"/>
            </a:lnSpc>
            <a:spcBef>
              <a:spcPct val="0"/>
            </a:spcBef>
            <a:spcAft>
              <a:spcPct val="20000"/>
            </a:spcAft>
            <a:buChar char="•"/>
          </a:pPr>
          <a:r>
            <a:rPr lang="en-US" sz="2800" kern="1200" dirty="0"/>
            <a:t>Can repeat the dose if needed</a:t>
          </a:r>
        </a:p>
        <a:p>
          <a:pPr marL="285750" lvl="1" indent="-285750" algn="l" defTabSz="1244600" rtl="0">
            <a:lnSpc>
              <a:spcPct val="90000"/>
            </a:lnSpc>
            <a:spcBef>
              <a:spcPct val="0"/>
            </a:spcBef>
            <a:spcAft>
              <a:spcPct val="20000"/>
            </a:spcAft>
            <a:buChar char="•"/>
          </a:pPr>
          <a:r>
            <a:rPr lang="en-US" sz="2800" kern="1200" dirty="0"/>
            <a:t>No contraindication to giving to patients on SSRIs or SNRI</a:t>
          </a:r>
        </a:p>
        <a:p>
          <a:pPr marL="285750" lvl="1" indent="-285750" algn="l" defTabSz="1244600" rtl="0">
            <a:lnSpc>
              <a:spcPct val="90000"/>
            </a:lnSpc>
            <a:spcBef>
              <a:spcPct val="0"/>
            </a:spcBef>
            <a:spcAft>
              <a:spcPct val="20000"/>
            </a:spcAft>
            <a:buChar char="•"/>
          </a:pPr>
          <a:r>
            <a:rPr lang="en-US" sz="2800" kern="1200"/>
            <a:t>6 and up: rizatriptan</a:t>
          </a:r>
        </a:p>
        <a:p>
          <a:pPr marL="285750" lvl="1" indent="-285750" algn="l" defTabSz="1244600" rtl="0">
            <a:lnSpc>
              <a:spcPct val="90000"/>
            </a:lnSpc>
            <a:spcBef>
              <a:spcPct val="0"/>
            </a:spcBef>
            <a:spcAft>
              <a:spcPct val="20000"/>
            </a:spcAft>
            <a:buChar char="•"/>
          </a:pPr>
          <a:r>
            <a:rPr lang="en-US" sz="2800" kern="1200"/>
            <a:t>12 and up: sumatriptan, zolmitriptan, and almotriptan </a:t>
          </a:r>
        </a:p>
      </dsp:txBody>
      <dsp:txXfrm>
        <a:off x="0" y="1861389"/>
        <a:ext cx="10515600" cy="24591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CFF7C-B783-4CE5-9FEC-3988A60CC6EE}">
      <dsp:nvSpPr>
        <dsp:cNvPr id="0" name=""/>
        <dsp:cNvSpPr/>
      </dsp:nvSpPr>
      <dsp:spPr>
        <a:xfrm rot="5400000">
          <a:off x="-304566" y="305327"/>
          <a:ext cx="2030444" cy="1421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t>At home</a:t>
          </a:r>
        </a:p>
      </dsp:txBody>
      <dsp:txXfrm rot="-5400000">
        <a:off x="1" y="711417"/>
        <a:ext cx="1421311" cy="609133"/>
      </dsp:txXfrm>
    </dsp:sp>
    <dsp:sp modelId="{557DB94F-9539-4713-8C6C-07E475A4E5B4}">
      <dsp:nvSpPr>
        <dsp:cNvPr id="0" name=""/>
        <dsp:cNvSpPr/>
      </dsp:nvSpPr>
      <dsp:spPr>
        <a:xfrm rot="5400000">
          <a:off x="5308561" y="-3886489"/>
          <a:ext cx="1319789" cy="90942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rtl="0">
            <a:lnSpc>
              <a:spcPct val="90000"/>
            </a:lnSpc>
            <a:spcBef>
              <a:spcPct val="0"/>
            </a:spcBef>
            <a:spcAft>
              <a:spcPct val="15000"/>
            </a:spcAft>
            <a:buChar char="•"/>
          </a:pPr>
          <a:r>
            <a:rPr lang="en-US" sz="800" kern="1200"/>
            <a:t>Triptan + naproxen</a:t>
          </a:r>
        </a:p>
        <a:p>
          <a:pPr marL="114300" lvl="2" indent="-57150" algn="l" defTabSz="355600" rtl="0">
            <a:lnSpc>
              <a:spcPct val="90000"/>
            </a:lnSpc>
            <a:spcBef>
              <a:spcPct val="0"/>
            </a:spcBef>
            <a:spcAft>
              <a:spcPct val="15000"/>
            </a:spcAft>
            <a:buChar char="•"/>
          </a:pPr>
          <a:r>
            <a:rPr lang="en-US" sz="800" kern="1200"/>
            <a:t>Sumatriptan-naproxen available as a combination drug</a:t>
          </a:r>
        </a:p>
        <a:p>
          <a:pPr marL="57150" lvl="1" indent="-57150" algn="l" defTabSz="355600" rtl="0">
            <a:lnSpc>
              <a:spcPct val="90000"/>
            </a:lnSpc>
            <a:spcBef>
              <a:spcPct val="0"/>
            </a:spcBef>
            <a:spcAft>
              <a:spcPct val="15000"/>
            </a:spcAft>
            <a:buChar char="•"/>
          </a:pPr>
          <a:r>
            <a:rPr lang="en-US" sz="800" kern="1200"/>
            <a:t>Neuroleptics (prochlorperazine, promethazine, metoclopramide, or olanzapine)</a:t>
          </a:r>
        </a:p>
      </dsp:txBody>
      <dsp:txXfrm rot="-5400000">
        <a:off x="1421312" y="65187"/>
        <a:ext cx="9029861" cy="1190935"/>
      </dsp:txXfrm>
    </dsp:sp>
    <dsp:sp modelId="{72789F78-0F11-4029-80C9-4A10C9697D4D}">
      <dsp:nvSpPr>
        <dsp:cNvPr id="0" name=""/>
        <dsp:cNvSpPr/>
      </dsp:nvSpPr>
      <dsp:spPr>
        <a:xfrm rot="5400000">
          <a:off x="-304566" y="2145354"/>
          <a:ext cx="2030444" cy="1421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t>“Bridge” strategies</a:t>
          </a:r>
        </a:p>
      </dsp:txBody>
      <dsp:txXfrm rot="-5400000">
        <a:off x="1" y="2551444"/>
        <a:ext cx="1421311" cy="609133"/>
      </dsp:txXfrm>
    </dsp:sp>
    <dsp:sp modelId="{99602DF8-8576-451D-AA76-F3335FCE4859}">
      <dsp:nvSpPr>
        <dsp:cNvPr id="0" name=""/>
        <dsp:cNvSpPr/>
      </dsp:nvSpPr>
      <dsp:spPr>
        <a:xfrm rot="5400000">
          <a:off x="5308561" y="-2046461"/>
          <a:ext cx="1319789" cy="90942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rtl="0">
            <a:lnSpc>
              <a:spcPct val="90000"/>
            </a:lnSpc>
            <a:spcBef>
              <a:spcPct val="0"/>
            </a:spcBef>
            <a:spcAft>
              <a:spcPct val="15000"/>
            </a:spcAft>
            <a:buChar char="•"/>
          </a:pPr>
          <a:r>
            <a:rPr lang="en-US" sz="800" kern="1200"/>
            <a:t>Naproxen</a:t>
          </a:r>
        </a:p>
        <a:p>
          <a:pPr marL="57150" lvl="1" indent="-57150" algn="l" defTabSz="355600" rtl="0">
            <a:lnSpc>
              <a:spcPct val="90000"/>
            </a:lnSpc>
            <a:spcBef>
              <a:spcPct val="0"/>
            </a:spcBef>
            <a:spcAft>
              <a:spcPct val="15000"/>
            </a:spcAft>
            <a:buChar char="•"/>
          </a:pPr>
          <a:r>
            <a:rPr lang="en-US" sz="800" kern="1200"/>
            <a:t>Steroids (methylprednisolone, prednisone, or dexamethasone)</a:t>
          </a:r>
        </a:p>
        <a:p>
          <a:pPr marL="57150" lvl="1" indent="-57150" algn="l" defTabSz="355600" rtl="0">
            <a:lnSpc>
              <a:spcPct val="90000"/>
            </a:lnSpc>
            <a:spcBef>
              <a:spcPct val="0"/>
            </a:spcBef>
            <a:spcAft>
              <a:spcPct val="15000"/>
            </a:spcAft>
            <a:buChar char="•"/>
          </a:pPr>
          <a:r>
            <a:rPr lang="en-US" sz="800" kern="1200" dirty="0" err="1"/>
            <a:t>Valproic</a:t>
          </a:r>
          <a:r>
            <a:rPr lang="en-US" sz="800" kern="1200" dirty="0"/>
            <a:t> acid</a:t>
          </a:r>
        </a:p>
        <a:p>
          <a:pPr marL="57150" lvl="1" indent="-57150" algn="l" defTabSz="355600" rtl="0">
            <a:lnSpc>
              <a:spcPct val="90000"/>
            </a:lnSpc>
            <a:spcBef>
              <a:spcPct val="0"/>
            </a:spcBef>
            <a:spcAft>
              <a:spcPct val="15000"/>
            </a:spcAft>
            <a:buChar char="•"/>
          </a:pPr>
          <a:r>
            <a:rPr lang="en-US" sz="800" kern="1200"/>
            <a:t>Gabapentin</a:t>
          </a:r>
        </a:p>
        <a:p>
          <a:pPr marL="57150" lvl="1" indent="-57150" algn="l" defTabSz="355600" rtl="0">
            <a:lnSpc>
              <a:spcPct val="90000"/>
            </a:lnSpc>
            <a:spcBef>
              <a:spcPct val="0"/>
            </a:spcBef>
            <a:spcAft>
              <a:spcPct val="15000"/>
            </a:spcAft>
            <a:buChar char="•"/>
          </a:pPr>
          <a:r>
            <a:rPr lang="en-US" sz="800" kern="1200"/>
            <a:t>Tizanidine (if neck pain)</a:t>
          </a:r>
        </a:p>
        <a:p>
          <a:pPr marL="57150" lvl="1" indent="-57150" algn="l" defTabSz="355600" rtl="0">
            <a:lnSpc>
              <a:spcPct val="90000"/>
            </a:lnSpc>
            <a:spcBef>
              <a:spcPct val="0"/>
            </a:spcBef>
            <a:spcAft>
              <a:spcPct val="15000"/>
            </a:spcAft>
            <a:buChar char="•"/>
          </a:pPr>
          <a:r>
            <a:rPr lang="en-US" sz="800" kern="1200"/>
            <a:t>Amitriptyline or hydroxyzine (if trouble sleeping)</a:t>
          </a:r>
        </a:p>
        <a:p>
          <a:pPr marL="57150" lvl="1" indent="-57150" algn="l" defTabSz="355600" rtl="0">
            <a:lnSpc>
              <a:spcPct val="90000"/>
            </a:lnSpc>
            <a:spcBef>
              <a:spcPct val="0"/>
            </a:spcBef>
            <a:spcAft>
              <a:spcPct val="15000"/>
            </a:spcAft>
            <a:buChar char="•"/>
          </a:pPr>
          <a:r>
            <a:rPr lang="en-US" sz="800" kern="1200"/>
            <a:t>Magnesium (prolonged aura)</a:t>
          </a:r>
        </a:p>
      </dsp:txBody>
      <dsp:txXfrm rot="-5400000">
        <a:off x="1421312" y="1905215"/>
        <a:ext cx="9029861" cy="1190935"/>
      </dsp:txXfrm>
    </dsp:sp>
    <dsp:sp modelId="{3C7233C3-CC9E-44E9-AD0E-6E9E7C07E448}">
      <dsp:nvSpPr>
        <dsp:cNvPr id="0" name=""/>
        <dsp:cNvSpPr/>
      </dsp:nvSpPr>
      <dsp:spPr>
        <a:xfrm rot="5400000">
          <a:off x="-304566" y="3985382"/>
          <a:ext cx="2030444" cy="1421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t>In the ED</a:t>
          </a:r>
        </a:p>
      </dsp:txBody>
      <dsp:txXfrm rot="-5400000">
        <a:off x="1" y="4391472"/>
        <a:ext cx="1421311" cy="609133"/>
      </dsp:txXfrm>
    </dsp:sp>
    <dsp:sp modelId="{A1FCEBAE-F8A8-4AF4-9426-E90D46497C87}">
      <dsp:nvSpPr>
        <dsp:cNvPr id="0" name=""/>
        <dsp:cNvSpPr/>
      </dsp:nvSpPr>
      <dsp:spPr>
        <a:xfrm rot="5400000">
          <a:off x="5308561" y="-206434"/>
          <a:ext cx="1319789" cy="90942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rtl="0">
            <a:lnSpc>
              <a:spcPct val="90000"/>
            </a:lnSpc>
            <a:spcBef>
              <a:spcPct val="0"/>
            </a:spcBef>
            <a:spcAft>
              <a:spcPct val="15000"/>
            </a:spcAft>
            <a:buChar char="•"/>
          </a:pPr>
          <a:r>
            <a:rPr lang="en-US" sz="800" kern="1200"/>
            <a:t>IV fluids + anti-emetic (prochlorperazine vs metoclopramide vs ondansetron) + ketorolac vs acetaminophen </a:t>
          </a:r>
        </a:p>
        <a:p>
          <a:pPr marL="114300" lvl="2" indent="-57150" algn="l" defTabSz="355600" rtl="0">
            <a:lnSpc>
              <a:spcPct val="90000"/>
            </a:lnSpc>
            <a:spcBef>
              <a:spcPct val="0"/>
            </a:spcBef>
            <a:spcAft>
              <a:spcPct val="15000"/>
            </a:spcAft>
            <a:buChar char="•"/>
          </a:pPr>
          <a:r>
            <a:rPr lang="en-US" sz="800" kern="1200"/>
            <a:t>Pretreat with diphenhydramine to avoid potential dystonic reaction</a:t>
          </a:r>
        </a:p>
        <a:p>
          <a:pPr marL="57150" lvl="1" indent="-57150" algn="l" defTabSz="355600" rtl="0">
            <a:lnSpc>
              <a:spcPct val="90000"/>
            </a:lnSpc>
            <a:spcBef>
              <a:spcPct val="0"/>
            </a:spcBef>
            <a:spcAft>
              <a:spcPct val="15000"/>
            </a:spcAft>
            <a:buChar char="•"/>
          </a:pPr>
          <a:r>
            <a:rPr lang="en-US" sz="800" kern="1200"/>
            <a:t>IV Valproate</a:t>
          </a:r>
        </a:p>
        <a:p>
          <a:pPr marL="57150" lvl="1" indent="-57150" algn="l" defTabSz="355600" rtl="0">
            <a:lnSpc>
              <a:spcPct val="90000"/>
            </a:lnSpc>
            <a:spcBef>
              <a:spcPct val="0"/>
            </a:spcBef>
            <a:spcAft>
              <a:spcPct val="15000"/>
            </a:spcAft>
            <a:buChar char="•"/>
          </a:pPr>
          <a:r>
            <a:rPr lang="en-US" sz="800" kern="1200"/>
            <a:t>Magnesium</a:t>
          </a:r>
        </a:p>
        <a:p>
          <a:pPr marL="57150" lvl="1" indent="-57150" algn="l" defTabSz="355600" rtl="0">
            <a:lnSpc>
              <a:spcPct val="90000"/>
            </a:lnSpc>
            <a:spcBef>
              <a:spcPct val="0"/>
            </a:spcBef>
            <a:spcAft>
              <a:spcPct val="15000"/>
            </a:spcAft>
            <a:buChar char="•"/>
          </a:pPr>
          <a:r>
            <a:rPr lang="en-US" sz="800" kern="1200"/>
            <a:t>Dihydroergotamine (DHE)</a:t>
          </a:r>
        </a:p>
        <a:p>
          <a:pPr marL="114300" lvl="2" indent="-57150" algn="l" defTabSz="355600" rtl="0">
            <a:lnSpc>
              <a:spcPct val="90000"/>
            </a:lnSpc>
            <a:spcBef>
              <a:spcPct val="0"/>
            </a:spcBef>
            <a:spcAft>
              <a:spcPct val="15000"/>
            </a:spcAft>
            <a:buChar char="•"/>
          </a:pPr>
          <a:r>
            <a:rPr lang="en-US" sz="800" kern="1200"/>
            <a:t>Precede DHE dose with antiemetic</a:t>
          </a:r>
        </a:p>
        <a:p>
          <a:pPr marL="57150" lvl="1" indent="-57150" algn="l" defTabSz="355600" rtl="0">
            <a:lnSpc>
              <a:spcPct val="90000"/>
            </a:lnSpc>
            <a:spcBef>
              <a:spcPct val="0"/>
            </a:spcBef>
            <a:spcAft>
              <a:spcPct val="15000"/>
            </a:spcAft>
            <a:buChar char="•"/>
          </a:pPr>
          <a:r>
            <a:rPr lang="en-US" sz="800" kern="1200"/>
            <a:t>Steroids</a:t>
          </a:r>
        </a:p>
        <a:p>
          <a:pPr marL="57150" lvl="1" indent="-57150" algn="l" defTabSz="355600" rtl="0">
            <a:lnSpc>
              <a:spcPct val="90000"/>
            </a:lnSpc>
            <a:spcBef>
              <a:spcPct val="0"/>
            </a:spcBef>
            <a:spcAft>
              <a:spcPct val="15000"/>
            </a:spcAft>
            <a:buChar char="•"/>
          </a:pPr>
          <a:r>
            <a:rPr lang="en-US" sz="800" kern="1200"/>
            <a:t>Occipital nerve block and transnasal SPG block</a:t>
          </a:r>
        </a:p>
        <a:p>
          <a:pPr marL="57150" lvl="1" indent="-57150" algn="l" defTabSz="355600" rtl="0">
            <a:lnSpc>
              <a:spcPct val="90000"/>
            </a:lnSpc>
            <a:spcBef>
              <a:spcPct val="0"/>
            </a:spcBef>
            <a:spcAft>
              <a:spcPct val="15000"/>
            </a:spcAft>
            <a:buChar char="•"/>
          </a:pPr>
          <a:r>
            <a:rPr lang="en-US" sz="800" kern="1200"/>
            <a:t>Lidocaine 4% intranasal spray</a:t>
          </a:r>
        </a:p>
      </dsp:txBody>
      <dsp:txXfrm rot="-5400000">
        <a:off x="1421312" y="3745242"/>
        <a:ext cx="9029861" cy="11909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D7785-5950-4B58-B7EC-EE7F7D1E117C}">
      <dsp:nvSpPr>
        <dsp:cNvPr id="0" name=""/>
        <dsp:cNvSpPr/>
      </dsp:nvSpPr>
      <dsp:spPr>
        <a:xfrm rot="5400000">
          <a:off x="6872275" y="-3015881"/>
          <a:ext cx="55666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rtl="0">
            <a:lnSpc>
              <a:spcPct val="90000"/>
            </a:lnSpc>
            <a:spcBef>
              <a:spcPct val="0"/>
            </a:spcBef>
            <a:spcAft>
              <a:spcPct val="15000"/>
            </a:spcAft>
            <a:buChar char="•"/>
          </a:pPr>
          <a:r>
            <a:rPr lang="en-US" sz="900" kern="1200"/>
            <a:t>Stopped early for futility</a:t>
          </a:r>
        </a:p>
      </dsp:txBody>
      <dsp:txXfrm rot="-5400000">
        <a:off x="3785616" y="97952"/>
        <a:ext cx="6702810" cy="502317"/>
      </dsp:txXfrm>
    </dsp:sp>
    <dsp:sp modelId="{266751CD-AAC8-4D78-8ECE-31CBC42EEF34}">
      <dsp:nvSpPr>
        <dsp:cNvPr id="0" name=""/>
        <dsp:cNvSpPr/>
      </dsp:nvSpPr>
      <dsp:spPr>
        <a:xfrm>
          <a:off x="0" y="1195"/>
          <a:ext cx="3785616" cy="695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a:t>Compared topiramate vs amitriptyline vs placebo</a:t>
          </a:r>
        </a:p>
      </dsp:txBody>
      <dsp:txXfrm>
        <a:off x="33968" y="35163"/>
        <a:ext cx="3717680" cy="627895"/>
      </dsp:txXfrm>
    </dsp:sp>
    <dsp:sp modelId="{942A0141-0201-4E47-BB36-1758FA711C07}">
      <dsp:nvSpPr>
        <dsp:cNvPr id="0" name=""/>
        <dsp:cNvSpPr/>
      </dsp:nvSpPr>
      <dsp:spPr>
        <a:xfrm rot="5400000">
          <a:off x="6872275" y="-2285257"/>
          <a:ext cx="55666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rtl="0">
            <a:lnSpc>
              <a:spcPct val="90000"/>
            </a:lnSpc>
            <a:spcBef>
              <a:spcPct val="0"/>
            </a:spcBef>
            <a:spcAft>
              <a:spcPct val="15000"/>
            </a:spcAft>
            <a:buChar char="•"/>
          </a:pPr>
          <a:r>
            <a:rPr lang="en-US" sz="900" kern="1200"/>
            <a:t>In all three treatment arms, 60% of participants met primary end point of 50% or more reduction in headache frequency</a:t>
          </a:r>
        </a:p>
      </dsp:txBody>
      <dsp:txXfrm rot="-5400000">
        <a:off x="3785616" y="828576"/>
        <a:ext cx="6702810" cy="502317"/>
      </dsp:txXfrm>
    </dsp:sp>
    <dsp:sp modelId="{B8ECEB69-9F8A-4E19-B35D-4B9DD90FAC9A}">
      <dsp:nvSpPr>
        <dsp:cNvPr id="0" name=""/>
        <dsp:cNvSpPr/>
      </dsp:nvSpPr>
      <dsp:spPr>
        <a:xfrm>
          <a:off x="0" y="731818"/>
          <a:ext cx="3785616" cy="695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a:t>Good news: kids got better!</a:t>
          </a:r>
        </a:p>
      </dsp:txBody>
      <dsp:txXfrm>
        <a:off x="33968" y="765786"/>
        <a:ext cx="3717680" cy="627895"/>
      </dsp:txXfrm>
    </dsp:sp>
    <dsp:sp modelId="{4D55AA95-E48E-435D-A642-9355AD24EB85}">
      <dsp:nvSpPr>
        <dsp:cNvPr id="0" name=""/>
        <dsp:cNvSpPr/>
      </dsp:nvSpPr>
      <dsp:spPr>
        <a:xfrm rot="5400000">
          <a:off x="6872275" y="-1554634"/>
          <a:ext cx="55666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rtl="0">
            <a:lnSpc>
              <a:spcPct val="90000"/>
            </a:lnSpc>
            <a:spcBef>
              <a:spcPct val="0"/>
            </a:spcBef>
            <a:spcAft>
              <a:spcPct val="15000"/>
            </a:spcAft>
            <a:buChar char="•"/>
          </a:pPr>
          <a:r>
            <a:rPr lang="en-US" sz="900" kern="1200"/>
            <a:t>Treatment efficacy was comparable, but placebo had lower rate of adverse events</a:t>
          </a:r>
        </a:p>
      </dsp:txBody>
      <dsp:txXfrm rot="-5400000">
        <a:off x="3785616" y="1559199"/>
        <a:ext cx="6702810" cy="502317"/>
      </dsp:txXfrm>
    </dsp:sp>
    <dsp:sp modelId="{A6C56F25-D64A-445B-B91F-14779578ACA5}">
      <dsp:nvSpPr>
        <dsp:cNvPr id="0" name=""/>
        <dsp:cNvSpPr/>
      </dsp:nvSpPr>
      <dsp:spPr>
        <a:xfrm>
          <a:off x="0" y="1462441"/>
          <a:ext cx="3785616" cy="695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a:t>Bad news: placebo won</a:t>
          </a:r>
        </a:p>
      </dsp:txBody>
      <dsp:txXfrm>
        <a:off x="33968" y="1496409"/>
        <a:ext cx="3717680" cy="627895"/>
      </dsp:txXfrm>
    </dsp:sp>
    <dsp:sp modelId="{42B90340-0BEB-4014-8103-A67C914FD346}">
      <dsp:nvSpPr>
        <dsp:cNvPr id="0" name=""/>
        <dsp:cNvSpPr/>
      </dsp:nvSpPr>
      <dsp:spPr>
        <a:xfrm rot="5400000">
          <a:off x="6872275" y="-824011"/>
          <a:ext cx="55666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rtl="0">
            <a:lnSpc>
              <a:spcPct val="90000"/>
            </a:lnSpc>
            <a:spcBef>
              <a:spcPct val="0"/>
            </a:spcBef>
            <a:spcAft>
              <a:spcPct val="15000"/>
            </a:spcAft>
            <a:buChar char="•"/>
          </a:pPr>
          <a:r>
            <a:rPr lang="en-US" sz="900" kern="1200"/>
            <a:t>Lifestyle migraine management reinforced at monthly study visits</a:t>
          </a:r>
        </a:p>
        <a:p>
          <a:pPr marL="57150" lvl="1" indent="-57150" algn="l" defTabSz="400050" rtl="0">
            <a:lnSpc>
              <a:spcPct val="90000"/>
            </a:lnSpc>
            <a:spcBef>
              <a:spcPct val="0"/>
            </a:spcBef>
            <a:spcAft>
              <a:spcPct val="15000"/>
            </a:spcAft>
            <a:buChar char="•"/>
          </a:pPr>
          <a:r>
            <a:rPr lang="en-US" sz="900" kern="1200"/>
            <a:t>Optimal acute therapy</a:t>
          </a:r>
        </a:p>
        <a:p>
          <a:pPr marL="57150" lvl="1" indent="-57150" algn="l" defTabSz="400050" rtl="0">
            <a:lnSpc>
              <a:spcPct val="90000"/>
            </a:lnSpc>
            <a:spcBef>
              <a:spcPct val="0"/>
            </a:spcBef>
            <a:spcAft>
              <a:spcPct val="15000"/>
            </a:spcAft>
            <a:buChar char="•"/>
          </a:pPr>
          <a:r>
            <a:rPr lang="en-US" sz="900" kern="1200"/>
            <a:t>However, these interventions alone were not enough to decrease headache frequency over 4-week baseline run-in period</a:t>
          </a:r>
        </a:p>
      </dsp:txBody>
      <dsp:txXfrm rot="-5400000">
        <a:off x="3785616" y="2289822"/>
        <a:ext cx="6702810" cy="502317"/>
      </dsp:txXfrm>
    </dsp:sp>
    <dsp:sp modelId="{068047C2-FF25-41B0-AF9D-07B3BDF11290}">
      <dsp:nvSpPr>
        <dsp:cNvPr id="0" name=""/>
        <dsp:cNvSpPr/>
      </dsp:nvSpPr>
      <dsp:spPr>
        <a:xfrm>
          <a:off x="0" y="2193064"/>
          <a:ext cx="3785616" cy="695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a:t>Possible factors</a:t>
          </a:r>
        </a:p>
      </dsp:txBody>
      <dsp:txXfrm>
        <a:off x="33968" y="2227032"/>
        <a:ext cx="3717680" cy="627895"/>
      </dsp:txXfrm>
    </dsp:sp>
    <dsp:sp modelId="{AEA19DA8-EE80-4F5D-9249-DDB006A62C28}">
      <dsp:nvSpPr>
        <dsp:cNvPr id="0" name=""/>
        <dsp:cNvSpPr/>
      </dsp:nvSpPr>
      <dsp:spPr>
        <a:xfrm rot="5400000">
          <a:off x="6872275" y="-93388"/>
          <a:ext cx="55666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rtl="0">
            <a:lnSpc>
              <a:spcPct val="90000"/>
            </a:lnSpc>
            <a:spcBef>
              <a:spcPct val="0"/>
            </a:spcBef>
            <a:spcAft>
              <a:spcPct val="15000"/>
            </a:spcAft>
            <a:buChar char="•"/>
          </a:pPr>
          <a:r>
            <a:rPr lang="en-US" sz="900" kern="1200"/>
            <a:t>Patients with the greatest need for effective migraine prevention (those with continuous headache, high levels of migraine-related disability, and/or MOH) were excluded </a:t>
          </a:r>
        </a:p>
        <a:p>
          <a:pPr marL="57150" lvl="1" indent="-57150" algn="l" defTabSz="400050" rtl="0">
            <a:lnSpc>
              <a:spcPct val="90000"/>
            </a:lnSpc>
            <a:spcBef>
              <a:spcPct val="0"/>
            </a:spcBef>
            <a:spcAft>
              <a:spcPct val="15000"/>
            </a:spcAft>
            <a:buChar char="•"/>
          </a:pPr>
          <a:r>
            <a:rPr lang="en-US" sz="900" kern="1200"/>
            <a:t>40% did not show significant improvement</a:t>
          </a:r>
        </a:p>
      </dsp:txBody>
      <dsp:txXfrm rot="-5400000">
        <a:off x="3785616" y="3020445"/>
        <a:ext cx="6702810" cy="502317"/>
      </dsp:txXfrm>
    </dsp:sp>
    <dsp:sp modelId="{8A417019-7957-40C4-812F-7BC2395D9724}">
      <dsp:nvSpPr>
        <dsp:cNvPr id="0" name=""/>
        <dsp:cNvSpPr/>
      </dsp:nvSpPr>
      <dsp:spPr>
        <a:xfrm>
          <a:off x="0" y="2923688"/>
          <a:ext cx="3785616" cy="695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a:t>Study was limited</a:t>
          </a:r>
        </a:p>
      </dsp:txBody>
      <dsp:txXfrm>
        <a:off x="33968" y="2957656"/>
        <a:ext cx="3717680" cy="627895"/>
      </dsp:txXfrm>
    </dsp:sp>
    <dsp:sp modelId="{4603542C-1BCB-4ECC-8CB7-16B462D4EC0D}">
      <dsp:nvSpPr>
        <dsp:cNvPr id="0" name=""/>
        <dsp:cNvSpPr/>
      </dsp:nvSpPr>
      <dsp:spPr>
        <a:xfrm rot="5400000">
          <a:off x="6872275" y="637235"/>
          <a:ext cx="55666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rtl="0">
            <a:lnSpc>
              <a:spcPct val="90000"/>
            </a:lnSpc>
            <a:spcBef>
              <a:spcPct val="0"/>
            </a:spcBef>
            <a:spcAft>
              <a:spcPct val="15000"/>
            </a:spcAft>
            <a:buChar char="•"/>
          </a:pPr>
          <a:r>
            <a:rPr lang="en-US" sz="900" kern="1200"/>
            <a:t>First-line pharmacological preventives should have a side effect comparable to placebo </a:t>
          </a:r>
        </a:p>
      </dsp:txBody>
      <dsp:txXfrm rot="-5400000">
        <a:off x="3785616" y="3751068"/>
        <a:ext cx="6702810" cy="502317"/>
      </dsp:txXfrm>
    </dsp:sp>
    <dsp:sp modelId="{C3ADD287-8F84-4DBC-ABA9-AF69030685F4}">
      <dsp:nvSpPr>
        <dsp:cNvPr id="0" name=""/>
        <dsp:cNvSpPr/>
      </dsp:nvSpPr>
      <dsp:spPr>
        <a:xfrm>
          <a:off x="0" y="3654311"/>
          <a:ext cx="3785616" cy="695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t>Take home point</a:t>
          </a:r>
        </a:p>
      </dsp:txBody>
      <dsp:txXfrm>
        <a:off x="33968" y="3688279"/>
        <a:ext cx="3717680" cy="62789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20725-D8EA-424C-91D8-6629EF6756E6}">
      <dsp:nvSpPr>
        <dsp:cNvPr id="0" name=""/>
        <dsp:cNvSpPr/>
      </dsp:nvSpPr>
      <dsp:spPr>
        <a:xfrm>
          <a:off x="0" y="72549"/>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Remote electrical neuromodulation (REN) device</a:t>
          </a:r>
        </a:p>
      </dsp:txBody>
      <dsp:txXfrm>
        <a:off x="26930" y="99479"/>
        <a:ext cx="10461740" cy="497795"/>
      </dsp:txXfrm>
    </dsp:sp>
    <dsp:sp modelId="{F99614EE-AC3D-4304-87E6-7445AE4F7D01}">
      <dsp:nvSpPr>
        <dsp:cNvPr id="0" name=""/>
        <dsp:cNvSpPr/>
      </dsp:nvSpPr>
      <dsp:spPr>
        <a:xfrm>
          <a:off x="0" y="624204"/>
          <a:ext cx="10515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Cleared for acute and preventive treatment of migraine for &gt;12</a:t>
          </a:r>
        </a:p>
      </dsp:txBody>
      <dsp:txXfrm>
        <a:off x="0" y="624204"/>
        <a:ext cx="10515600" cy="380880"/>
      </dsp:txXfrm>
    </dsp:sp>
    <dsp:sp modelId="{C9A45374-100D-4482-AF71-45D050CFBD14}">
      <dsp:nvSpPr>
        <dsp:cNvPr id="0" name=""/>
        <dsp:cNvSpPr/>
      </dsp:nvSpPr>
      <dsp:spPr>
        <a:xfrm>
          <a:off x="0" y="1005084"/>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External trigeminal nerve stimulator neurostimulation (</a:t>
          </a:r>
          <a:r>
            <a:rPr lang="en-US" sz="2300" kern="1200" dirty="0" err="1"/>
            <a:t>eTNS</a:t>
          </a:r>
          <a:r>
            <a:rPr lang="en-US" sz="2300" kern="1200" dirty="0"/>
            <a:t>)</a:t>
          </a:r>
        </a:p>
      </dsp:txBody>
      <dsp:txXfrm>
        <a:off x="26930" y="1032014"/>
        <a:ext cx="10461740" cy="497795"/>
      </dsp:txXfrm>
    </dsp:sp>
    <dsp:sp modelId="{400EAA50-719C-432E-B47F-A3C265800AEC}">
      <dsp:nvSpPr>
        <dsp:cNvPr id="0" name=""/>
        <dsp:cNvSpPr/>
      </dsp:nvSpPr>
      <dsp:spPr>
        <a:xfrm>
          <a:off x="0" y="1556739"/>
          <a:ext cx="10515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b="0" i="0" kern="1200" dirty="0"/>
            <a:t>Cleared for use as monotherapy or adjunctive therapy for preventive migraine treatment for &gt;12</a:t>
          </a:r>
          <a:endParaRPr lang="en-US" sz="1800" kern="1200" dirty="0"/>
        </a:p>
      </dsp:txBody>
      <dsp:txXfrm>
        <a:off x="0" y="1556739"/>
        <a:ext cx="10515600" cy="380880"/>
      </dsp:txXfrm>
    </dsp:sp>
    <dsp:sp modelId="{A462665C-0134-4DB7-BC8D-FDE2405384A0}">
      <dsp:nvSpPr>
        <dsp:cNvPr id="0" name=""/>
        <dsp:cNvSpPr/>
      </dsp:nvSpPr>
      <dsp:spPr>
        <a:xfrm>
          <a:off x="0" y="1937619"/>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Single-pulse transcranial magnetic stimulation (</a:t>
          </a:r>
          <a:r>
            <a:rPr lang="en-US" sz="2300" kern="1200" dirty="0" err="1"/>
            <a:t>sTMS</a:t>
          </a:r>
          <a:r>
            <a:rPr lang="en-US" sz="2300" kern="1200" dirty="0"/>
            <a:t>) device</a:t>
          </a:r>
        </a:p>
      </dsp:txBody>
      <dsp:txXfrm>
        <a:off x="26930" y="1964549"/>
        <a:ext cx="10461740" cy="497795"/>
      </dsp:txXfrm>
    </dsp:sp>
    <dsp:sp modelId="{86AEFF47-5A6D-4398-B24F-EEC62C63C576}">
      <dsp:nvSpPr>
        <dsp:cNvPr id="0" name=""/>
        <dsp:cNvSpPr/>
      </dsp:nvSpPr>
      <dsp:spPr>
        <a:xfrm>
          <a:off x="0" y="2489274"/>
          <a:ext cx="105156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Cleared for acute and preventive treatment of migraine for &gt;12</a:t>
          </a:r>
        </a:p>
        <a:p>
          <a:pPr marL="171450" lvl="1" indent="-171450" algn="l" defTabSz="800100" rtl="0">
            <a:lnSpc>
              <a:spcPct val="90000"/>
            </a:lnSpc>
            <a:spcBef>
              <a:spcPct val="0"/>
            </a:spcBef>
            <a:spcAft>
              <a:spcPct val="20000"/>
            </a:spcAft>
            <a:buChar char="•"/>
          </a:pPr>
          <a:r>
            <a:rPr lang="en-US" sz="1800" b="0" i="0" kern="1200" dirty="0"/>
            <a:t>Cleared for use as monotherapy or adjunctive therapy for preventive migraine treatment</a:t>
          </a:r>
          <a:endParaRPr lang="en-US" sz="1800" kern="1200" dirty="0"/>
        </a:p>
      </dsp:txBody>
      <dsp:txXfrm>
        <a:off x="0" y="2489274"/>
        <a:ext cx="10515600" cy="618930"/>
      </dsp:txXfrm>
    </dsp:sp>
    <dsp:sp modelId="{001F54DE-5E00-49CE-A0B0-4CA5F7517754}">
      <dsp:nvSpPr>
        <dsp:cNvPr id="0" name=""/>
        <dsp:cNvSpPr/>
      </dsp:nvSpPr>
      <dsp:spPr>
        <a:xfrm>
          <a:off x="0" y="3108204"/>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External vagal nerve stimulation (</a:t>
          </a:r>
          <a:r>
            <a:rPr lang="en-US" sz="2300" kern="1200" dirty="0" err="1"/>
            <a:t>nVNS</a:t>
          </a:r>
          <a:r>
            <a:rPr lang="en-US" sz="2300" kern="1200" dirty="0"/>
            <a:t>) device</a:t>
          </a:r>
        </a:p>
      </dsp:txBody>
      <dsp:txXfrm>
        <a:off x="26930" y="3135134"/>
        <a:ext cx="10461740" cy="497795"/>
      </dsp:txXfrm>
    </dsp:sp>
    <dsp:sp modelId="{073B763A-3DDA-4BBF-AEF1-BFB1E46A4326}">
      <dsp:nvSpPr>
        <dsp:cNvPr id="0" name=""/>
        <dsp:cNvSpPr/>
      </dsp:nvSpPr>
      <dsp:spPr>
        <a:xfrm>
          <a:off x="0" y="3659859"/>
          <a:ext cx="105156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Cleared for acute and preventive treatment of migraine for &gt;12</a:t>
          </a:r>
        </a:p>
        <a:p>
          <a:pPr marL="171450" lvl="1" indent="-171450" algn="l" defTabSz="800100" rtl="0">
            <a:lnSpc>
              <a:spcPct val="90000"/>
            </a:lnSpc>
            <a:spcBef>
              <a:spcPct val="0"/>
            </a:spcBef>
            <a:spcAft>
              <a:spcPct val="20000"/>
            </a:spcAft>
            <a:buChar char="•"/>
          </a:pPr>
          <a:r>
            <a:rPr lang="en-US" sz="1800" b="0" i="0" kern="1200" dirty="0"/>
            <a:t>Cleared for use as monotherapy or adjunctive therapy for preventive migraine treatment</a:t>
          </a:r>
          <a:endParaRPr lang="en-US" sz="1800" kern="1200" dirty="0"/>
        </a:p>
      </dsp:txBody>
      <dsp:txXfrm>
        <a:off x="0" y="3659859"/>
        <a:ext cx="10515600" cy="6189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C98D6-4F55-4C08-B8B0-EDCDE06F29BF}">
      <dsp:nvSpPr>
        <dsp:cNvPr id="0" name=""/>
        <dsp:cNvSpPr/>
      </dsp:nvSpPr>
      <dsp:spPr>
        <a:xfrm>
          <a:off x="0" y="11754"/>
          <a:ext cx="10515600" cy="2148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rtl="0">
            <a:lnSpc>
              <a:spcPct val="90000"/>
            </a:lnSpc>
            <a:spcBef>
              <a:spcPct val="0"/>
            </a:spcBef>
            <a:spcAft>
              <a:spcPct val="35000"/>
            </a:spcAft>
            <a:buNone/>
          </a:pPr>
          <a:r>
            <a:rPr lang="en-US" sz="5400" kern="1200"/>
            <a:t>Good data in adults, but not yet approved for kids</a:t>
          </a:r>
        </a:p>
      </dsp:txBody>
      <dsp:txXfrm>
        <a:off x="104863" y="116617"/>
        <a:ext cx="10305874" cy="1938394"/>
      </dsp:txXfrm>
    </dsp:sp>
    <dsp:sp modelId="{9E633570-FBE9-4FCE-9D29-87B07FA74C1F}">
      <dsp:nvSpPr>
        <dsp:cNvPr id="0" name=""/>
        <dsp:cNvSpPr/>
      </dsp:nvSpPr>
      <dsp:spPr>
        <a:xfrm>
          <a:off x="0" y="2159874"/>
          <a:ext cx="10515600" cy="217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68580" rIns="384048" bIns="68580" numCol="1" spcCol="1270" anchor="t" anchorCtr="0">
          <a:noAutofit/>
        </a:bodyPr>
        <a:lstStyle/>
        <a:p>
          <a:pPr marL="285750" lvl="1" indent="-285750" algn="l" defTabSz="1866900" rtl="0">
            <a:lnSpc>
              <a:spcPct val="90000"/>
            </a:lnSpc>
            <a:spcBef>
              <a:spcPct val="0"/>
            </a:spcBef>
            <a:spcAft>
              <a:spcPct val="20000"/>
            </a:spcAft>
            <a:buChar char="•"/>
          </a:pPr>
          <a:r>
            <a:rPr lang="en-US" sz="4200" kern="1200"/>
            <a:t>CRGP monoclonal antibodies</a:t>
          </a:r>
        </a:p>
        <a:p>
          <a:pPr marL="285750" lvl="1" indent="-285750" algn="l" defTabSz="1866900" rtl="0">
            <a:lnSpc>
              <a:spcPct val="90000"/>
            </a:lnSpc>
            <a:spcBef>
              <a:spcPct val="0"/>
            </a:spcBef>
            <a:spcAft>
              <a:spcPct val="20000"/>
            </a:spcAft>
            <a:buChar char="•"/>
          </a:pPr>
          <a:r>
            <a:rPr lang="en-US" sz="4200" kern="1200"/>
            <a:t>Small molecule CRGP antagonists (gepants)</a:t>
          </a:r>
        </a:p>
        <a:p>
          <a:pPr marL="285750" lvl="1" indent="-285750" algn="l" defTabSz="1866900" rtl="0">
            <a:lnSpc>
              <a:spcPct val="90000"/>
            </a:lnSpc>
            <a:spcBef>
              <a:spcPct val="0"/>
            </a:spcBef>
            <a:spcAft>
              <a:spcPct val="20000"/>
            </a:spcAft>
            <a:buChar char="•"/>
          </a:pPr>
          <a:r>
            <a:rPr lang="en-US" sz="4200" kern="1200"/>
            <a:t>Selective serotonin 1F receptor agonist</a:t>
          </a:r>
        </a:p>
      </dsp:txBody>
      <dsp:txXfrm>
        <a:off x="0" y="2159874"/>
        <a:ext cx="10515600" cy="21797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1B237-212C-4BD8-947F-625EC0D571F8}">
      <dsp:nvSpPr>
        <dsp:cNvPr id="0" name=""/>
        <dsp:cNvSpPr/>
      </dsp:nvSpPr>
      <dsp:spPr>
        <a:xfrm rot="5400000">
          <a:off x="6301587" y="-2303662"/>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rtl="0">
            <a:lnSpc>
              <a:spcPct val="90000"/>
            </a:lnSpc>
            <a:spcBef>
              <a:spcPct val="0"/>
            </a:spcBef>
            <a:spcAft>
              <a:spcPct val="15000"/>
            </a:spcAft>
            <a:buChar char="•"/>
          </a:pPr>
          <a:r>
            <a:rPr lang="en-US" sz="3100" kern="1200"/>
            <a:t>Habit forming and ineffective</a:t>
          </a:r>
        </a:p>
        <a:p>
          <a:pPr marL="285750" lvl="1" indent="-285750" algn="l" defTabSz="1377950" rtl="0">
            <a:lnSpc>
              <a:spcPct val="90000"/>
            </a:lnSpc>
            <a:spcBef>
              <a:spcPct val="0"/>
            </a:spcBef>
            <a:spcAft>
              <a:spcPct val="15000"/>
            </a:spcAft>
            <a:buChar char="•"/>
          </a:pPr>
          <a:r>
            <a:rPr lang="en-US" sz="3100" kern="1200"/>
            <a:t>Associated with development of medication overuse headache (MOH)</a:t>
          </a:r>
        </a:p>
      </dsp:txBody>
      <dsp:txXfrm rot="-5400000">
        <a:off x="3785616" y="295201"/>
        <a:ext cx="6647092" cy="1532257"/>
      </dsp:txXfrm>
    </dsp:sp>
    <dsp:sp modelId="{C89D19C1-6C37-4E3E-B468-7E946375005C}">
      <dsp:nvSpPr>
        <dsp:cNvPr id="0" name=""/>
        <dsp:cNvSpPr/>
      </dsp:nvSpPr>
      <dsp:spPr>
        <a:xfrm>
          <a:off x="0" y="53"/>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t>Avoid opioids, barbiturates, and benzodiazepines</a:t>
          </a:r>
        </a:p>
      </dsp:txBody>
      <dsp:txXfrm>
        <a:off x="103614" y="103667"/>
        <a:ext cx="3578388" cy="1915324"/>
      </dsp:txXfrm>
    </dsp:sp>
    <dsp:sp modelId="{B634D35C-8C71-4CD6-BB46-FC69DF29E7E3}">
      <dsp:nvSpPr>
        <dsp:cNvPr id="0" name=""/>
        <dsp:cNvSpPr/>
      </dsp:nvSpPr>
      <dsp:spPr>
        <a:xfrm rot="5400000">
          <a:off x="6301587" y="-74983"/>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rtl="0">
            <a:lnSpc>
              <a:spcPct val="90000"/>
            </a:lnSpc>
            <a:spcBef>
              <a:spcPct val="0"/>
            </a:spcBef>
            <a:spcAft>
              <a:spcPct val="15000"/>
            </a:spcAft>
            <a:buChar char="•"/>
          </a:pPr>
          <a:r>
            <a:rPr lang="en-US" sz="3100" kern="1200"/>
            <a:t>Concern for Reye syndrome</a:t>
          </a:r>
        </a:p>
      </dsp:txBody>
      <dsp:txXfrm rot="-5400000">
        <a:off x="3785616" y="2523880"/>
        <a:ext cx="6647092" cy="1532257"/>
      </dsp:txXfrm>
    </dsp:sp>
    <dsp:sp modelId="{1BF817B5-5AD7-4D90-9BCD-C5AA3722E72B}">
      <dsp:nvSpPr>
        <dsp:cNvPr id="0" name=""/>
        <dsp:cNvSpPr/>
      </dsp:nvSpPr>
      <dsp:spPr>
        <a:xfrm>
          <a:off x="0" y="2228732"/>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t>Avoid aspirin when possible</a:t>
          </a:r>
        </a:p>
      </dsp:txBody>
      <dsp:txXfrm>
        <a:off x="103614" y="2332346"/>
        <a:ext cx="3578388" cy="1915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737E0-986D-4154-955D-F4E9F0C9E005}">
      <dsp:nvSpPr>
        <dsp:cNvPr id="0" name=""/>
        <dsp:cNvSpPr/>
      </dsp:nvSpPr>
      <dsp:spPr>
        <a:xfrm>
          <a:off x="0" y="86273"/>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Parents will want to talk- don’t let them!</a:t>
          </a:r>
        </a:p>
      </dsp:txBody>
      <dsp:txXfrm>
        <a:off x="25759" y="112032"/>
        <a:ext cx="10464082" cy="476152"/>
      </dsp:txXfrm>
    </dsp:sp>
    <dsp:sp modelId="{85C0017D-32B8-4EED-B16B-843380625754}">
      <dsp:nvSpPr>
        <dsp:cNvPr id="0" name=""/>
        <dsp:cNvSpPr/>
      </dsp:nvSpPr>
      <dsp:spPr>
        <a:xfrm>
          <a:off x="0" y="613944"/>
          <a:ext cx="1051560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a:t>Many elementary school aged children are able to give a reasonable history if you let them</a:t>
          </a:r>
        </a:p>
        <a:p>
          <a:pPr marL="171450" lvl="1" indent="-171450" algn="l" defTabSz="755650" rtl="0">
            <a:lnSpc>
              <a:spcPct val="90000"/>
            </a:lnSpc>
            <a:spcBef>
              <a:spcPct val="0"/>
            </a:spcBef>
            <a:spcAft>
              <a:spcPct val="20000"/>
            </a:spcAft>
            <a:buChar char="•"/>
          </a:pPr>
          <a:r>
            <a:rPr lang="en-US" sz="1700" kern="1200"/>
            <a:t>Headache drawings may be helpful!</a:t>
          </a:r>
        </a:p>
        <a:p>
          <a:pPr marL="171450" lvl="1" indent="-171450" algn="l" defTabSz="755650" rtl="0">
            <a:lnSpc>
              <a:spcPct val="90000"/>
            </a:lnSpc>
            <a:spcBef>
              <a:spcPct val="0"/>
            </a:spcBef>
            <a:spcAft>
              <a:spcPct val="20000"/>
            </a:spcAft>
            <a:buChar char="•"/>
          </a:pPr>
          <a:r>
            <a:rPr lang="en-US" sz="1700" kern="1200"/>
            <a:t>Parents can fill in details about duration, frequency, medication, and history, including details that may suggest early episodic syndromes that may be associated with migraine</a:t>
          </a:r>
        </a:p>
      </dsp:txBody>
      <dsp:txXfrm>
        <a:off x="0" y="613944"/>
        <a:ext cx="10515600" cy="1115730"/>
      </dsp:txXfrm>
    </dsp:sp>
    <dsp:sp modelId="{F7200AC4-CBD3-4F5B-B8D0-DB055D4BAE39}">
      <dsp:nvSpPr>
        <dsp:cNvPr id="0" name=""/>
        <dsp:cNvSpPr/>
      </dsp:nvSpPr>
      <dsp:spPr>
        <a:xfrm>
          <a:off x="0" y="1729674"/>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Often a two-for-one visit</a:t>
          </a:r>
        </a:p>
      </dsp:txBody>
      <dsp:txXfrm>
        <a:off x="25759" y="1755433"/>
        <a:ext cx="10464082" cy="476152"/>
      </dsp:txXfrm>
    </dsp:sp>
    <dsp:sp modelId="{6296497E-23CE-4D15-BCC4-4BFF84926A2D}">
      <dsp:nvSpPr>
        <dsp:cNvPr id="0" name=""/>
        <dsp:cNvSpPr/>
      </dsp:nvSpPr>
      <dsp:spPr>
        <a:xfrm>
          <a:off x="0" y="2257344"/>
          <a:ext cx="10515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a:t>Ask about parental/family history of headache</a:t>
          </a:r>
        </a:p>
        <a:p>
          <a:pPr marL="171450" lvl="1" indent="-171450" algn="l" defTabSz="755650" rtl="0">
            <a:lnSpc>
              <a:spcPct val="90000"/>
            </a:lnSpc>
            <a:spcBef>
              <a:spcPct val="0"/>
            </a:spcBef>
            <a:spcAft>
              <a:spcPct val="20000"/>
            </a:spcAft>
            <a:buChar char="•"/>
          </a:pPr>
          <a:r>
            <a:rPr lang="en-US" sz="1700" kern="1200"/>
            <a:t>Many are unaware that they have anything other than “normal” or “sinus” headaches</a:t>
          </a:r>
        </a:p>
      </dsp:txBody>
      <dsp:txXfrm>
        <a:off x="0" y="2257344"/>
        <a:ext cx="10515600" cy="592020"/>
      </dsp:txXfrm>
    </dsp:sp>
    <dsp:sp modelId="{4FA139EF-2C7C-4763-BECE-9D3271A7FC36}">
      <dsp:nvSpPr>
        <dsp:cNvPr id="0" name=""/>
        <dsp:cNvSpPr/>
      </dsp:nvSpPr>
      <dsp:spPr>
        <a:xfrm>
          <a:off x="0" y="2849364"/>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You may have to exercise your detective skills</a:t>
          </a:r>
        </a:p>
      </dsp:txBody>
      <dsp:txXfrm>
        <a:off x="25759" y="2875123"/>
        <a:ext cx="10464082" cy="476152"/>
      </dsp:txXfrm>
    </dsp:sp>
    <dsp:sp modelId="{31F299C6-8C96-4A8C-A0AC-9D5A072087BA}">
      <dsp:nvSpPr>
        <dsp:cNvPr id="0" name=""/>
        <dsp:cNvSpPr/>
      </dsp:nvSpPr>
      <dsp:spPr>
        <a:xfrm>
          <a:off x="0" y="3377034"/>
          <a:ext cx="10515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a:t>Very young children may not be able to give details or describe their symptoms</a:t>
          </a:r>
        </a:p>
        <a:p>
          <a:pPr marL="171450" lvl="1" indent="-171450" algn="l" defTabSz="755650" rtl="0">
            <a:lnSpc>
              <a:spcPct val="90000"/>
            </a:lnSpc>
            <a:spcBef>
              <a:spcPct val="0"/>
            </a:spcBef>
            <a:spcAft>
              <a:spcPct val="20000"/>
            </a:spcAft>
            <a:buChar char="•"/>
          </a:pPr>
          <a:r>
            <a:rPr lang="en-US" sz="1700" kern="1200"/>
            <a:t>Crying at sunlight or not wanting to use the tablet </a:t>
          </a:r>
          <a:r>
            <a:rPr lang="en-US" sz="1700" kern="1200">
              <a:sym typeface="Wingdings" panose="05000000000000000000" pitchFamily="2" charset="2"/>
            </a:rPr>
            <a:t></a:t>
          </a:r>
          <a:r>
            <a:rPr lang="en-US" sz="1700" kern="1200"/>
            <a:t> photophobia</a:t>
          </a:r>
        </a:p>
        <a:p>
          <a:pPr marL="171450" lvl="1" indent="-171450" algn="l" defTabSz="755650" rtl="0">
            <a:lnSpc>
              <a:spcPct val="90000"/>
            </a:lnSpc>
            <a:spcBef>
              <a:spcPct val="0"/>
            </a:spcBef>
            <a:spcAft>
              <a:spcPct val="20000"/>
            </a:spcAft>
            <a:buChar char="•"/>
          </a:pPr>
          <a:r>
            <a:rPr lang="en-US" sz="1700" kern="1200"/>
            <a:t>Refusing to walk or clinging to parent’s leg </a:t>
          </a:r>
          <a:r>
            <a:rPr lang="en-US" sz="1700" kern="1200">
              <a:sym typeface="Wingdings" panose="05000000000000000000" pitchFamily="2" charset="2"/>
            </a:rPr>
            <a:t></a:t>
          </a:r>
          <a:r>
            <a:rPr lang="en-US" sz="1700" kern="1200"/>
            <a:t> dizziness</a:t>
          </a:r>
        </a:p>
      </dsp:txBody>
      <dsp:txXfrm>
        <a:off x="0" y="3377034"/>
        <a:ext cx="10515600" cy="888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331D5-BC21-4AE2-AD39-A4BDFD8F708F}">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a:t>Unable to swallow pills (age, developmental status, or nausea)</a:t>
          </a:r>
        </a:p>
        <a:p>
          <a:pPr marL="114300" lvl="1" indent="-114300" algn="l" defTabSz="666750" rtl="0">
            <a:lnSpc>
              <a:spcPct val="90000"/>
            </a:lnSpc>
            <a:spcBef>
              <a:spcPct val="0"/>
            </a:spcBef>
            <a:spcAft>
              <a:spcPct val="15000"/>
            </a:spcAft>
            <a:buChar char="•"/>
          </a:pPr>
          <a:r>
            <a:rPr lang="en-US" sz="1500" kern="1200"/>
            <a:t>Consider non-pill forms – nasal, melts, liquid, suppositories, etc</a:t>
          </a:r>
        </a:p>
        <a:p>
          <a:pPr marL="114300" lvl="1" indent="-114300" algn="l" defTabSz="666750" rtl="0">
            <a:lnSpc>
              <a:spcPct val="90000"/>
            </a:lnSpc>
            <a:spcBef>
              <a:spcPct val="0"/>
            </a:spcBef>
            <a:spcAft>
              <a:spcPct val="15000"/>
            </a:spcAft>
            <a:buChar char="•"/>
          </a:pPr>
          <a:r>
            <a:rPr lang="en-US" sz="1500" kern="1200"/>
            <a:t>Practice pill swallowing before a headache starts, not during</a:t>
          </a:r>
        </a:p>
        <a:p>
          <a:pPr marL="114300" lvl="1" indent="-114300" algn="l" defTabSz="666750" rtl="0">
            <a:lnSpc>
              <a:spcPct val="90000"/>
            </a:lnSpc>
            <a:spcBef>
              <a:spcPct val="0"/>
            </a:spcBef>
            <a:spcAft>
              <a:spcPct val="15000"/>
            </a:spcAft>
            <a:buChar char="•"/>
          </a:pPr>
          <a:r>
            <a:rPr lang="en-US" sz="1500" kern="1200"/>
            <a:t>May not be able to take medication at school</a:t>
          </a:r>
        </a:p>
      </dsp:txBody>
      <dsp:txXfrm rot="-5400000">
        <a:off x="3785616" y="197117"/>
        <a:ext cx="6675221" cy="1012303"/>
      </dsp:txXfrm>
    </dsp:sp>
    <dsp:sp modelId="{967833AA-112F-49C3-A535-F5FB9572D021}">
      <dsp:nvSpPr>
        <dsp:cNvPr id="0" name=""/>
        <dsp:cNvSpPr/>
      </dsp:nvSpPr>
      <dsp:spPr>
        <a:xfrm>
          <a:off x="0" y="2124"/>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t>Challenges are sometimes on the patient’s side</a:t>
          </a:r>
        </a:p>
      </dsp:txBody>
      <dsp:txXfrm>
        <a:off x="68454" y="70578"/>
        <a:ext cx="3648708" cy="1265378"/>
      </dsp:txXfrm>
    </dsp:sp>
    <dsp:sp modelId="{1F57F5A5-103E-48D5-8C15-4B68521DE013}">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a:t>Reluctance to use medication instead of “natural” remedies</a:t>
          </a:r>
        </a:p>
        <a:p>
          <a:pPr marL="114300" lvl="1" indent="-114300" algn="l" defTabSz="666750" rtl="0">
            <a:lnSpc>
              <a:spcPct val="90000"/>
            </a:lnSpc>
            <a:spcBef>
              <a:spcPct val="0"/>
            </a:spcBef>
            <a:spcAft>
              <a:spcPct val="15000"/>
            </a:spcAft>
            <a:buChar char="•"/>
          </a:pPr>
          <a:r>
            <a:rPr lang="en-US" sz="1500" kern="1200"/>
            <a:t>Tendency to under-dose “just to take the edge off”</a:t>
          </a:r>
        </a:p>
        <a:p>
          <a:pPr marL="114300" lvl="1" indent="-114300" algn="l" defTabSz="666750" rtl="0">
            <a:lnSpc>
              <a:spcPct val="90000"/>
            </a:lnSpc>
            <a:spcBef>
              <a:spcPct val="0"/>
            </a:spcBef>
            <a:spcAft>
              <a:spcPct val="15000"/>
            </a:spcAft>
            <a:buChar char="•"/>
          </a:pPr>
          <a:r>
            <a:rPr lang="en-US" sz="1500" kern="1200"/>
            <a:t>Tendency to over-treat</a:t>
          </a:r>
        </a:p>
      </dsp:txBody>
      <dsp:txXfrm rot="-5400000">
        <a:off x="3785616" y="1669517"/>
        <a:ext cx="6675221" cy="1012303"/>
      </dsp:txXfrm>
    </dsp:sp>
    <dsp:sp modelId="{C6962900-F446-4000-9916-84AB2DDCFD56}">
      <dsp:nvSpPr>
        <dsp:cNvPr id="0" name=""/>
        <dsp:cNvSpPr/>
      </dsp:nvSpPr>
      <dsp:spPr>
        <a:xfrm>
          <a:off x="0" y="1474525"/>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t>Challenges are sometimes on the parents’ side</a:t>
          </a:r>
        </a:p>
      </dsp:txBody>
      <dsp:txXfrm>
        <a:off x="68454" y="1542979"/>
        <a:ext cx="3648708" cy="1265378"/>
      </dsp:txXfrm>
    </dsp:sp>
    <dsp:sp modelId="{ED82E637-2B57-4E4F-8A6E-8F9A8547A99F}">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a:t>Review indications for supportive care vs medication</a:t>
          </a:r>
        </a:p>
        <a:p>
          <a:pPr marL="114300" lvl="1" indent="-114300" algn="l" defTabSz="666750" rtl="0">
            <a:lnSpc>
              <a:spcPct val="90000"/>
            </a:lnSpc>
            <a:spcBef>
              <a:spcPct val="0"/>
            </a:spcBef>
            <a:spcAft>
              <a:spcPct val="15000"/>
            </a:spcAft>
            <a:buChar char="•"/>
          </a:pPr>
          <a:r>
            <a:rPr lang="en-US" sz="1500" kern="1200"/>
            <a:t>Educate about risk of medication overuse headache (MOH)</a:t>
          </a:r>
        </a:p>
      </dsp:txBody>
      <dsp:txXfrm rot="-5400000">
        <a:off x="3785616" y="3141918"/>
        <a:ext cx="6675221" cy="1012303"/>
      </dsp:txXfrm>
    </dsp:sp>
    <dsp:sp modelId="{AB178177-2CEC-409C-9F90-E61FA737DDD2}">
      <dsp:nvSpPr>
        <dsp:cNvPr id="0" name=""/>
        <dsp:cNvSpPr/>
      </dsp:nvSpPr>
      <dsp:spPr>
        <a:xfrm>
          <a:off x="0" y="2946926"/>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t>Education is key!</a:t>
          </a:r>
        </a:p>
      </dsp:txBody>
      <dsp:txXfrm>
        <a:off x="68454" y="3015380"/>
        <a:ext cx="3648708" cy="1265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631B0-0939-4396-80AA-6520AA13F787}">
      <dsp:nvSpPr>
        <dsp:cNvPr id="0" name=""/>
        <dsp:cNvSpPr/>
      </dsp:nvSpPr>
      <dsp:spPr>
        <a:xfrm>
          <a:off x="0" y="126197"/>
          <a:ext cx="113792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1 in 7 Americans has migraines or severe headaches</a:t>
          </a:r>
        </a:p>
      </dsp:txBody>
      <dsp:txXfrm>
        <a:off x="19904" y="146101"/>
        <a:ext cx="11339392" cy="367937"/>
      </dsp:txXfrm>
    </dsp:sp>
    <dsp:sp modelId="{B8E4248B-F527-442E-8B4D-4065013B91FA}">
      <dsp:nvSpPr>
        <dsp:cNvPr id="0" name=""/>
        <dsp:cNvSpPr/>
      </dsp:nvSpPr>
      <dsp:spPr>
        <a:xfrm>
          <a:off x="0" y="533942"/>
          <a:ext cx="1137920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29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17.6% of females</a:t>
          </a:r>
        </a:p>
        <a:p>
          <a:pPr marL="114300" lvl="1" indent="-114300" algn="l" defTabSz="577850" rtl="0">
            <a:lnSpc>
              <a:spcPct val="90000"/>
            </a:lnSpc>
            <a:spcBef>
              <a:spcPct val="0"/>
            </a:spcBef>
            <a:spcAft>
              <a:spcPct val="20000"/>
            </a:spcAft>
            <a:buChar char="•"/>
          </a:pPr>
          <a:r>
            <a:rPr lang="en-US" sz="1300" kern="1200"/>
            <a:t>8% of males</a:t>
          </a:r>
        </a:p>
      </dsp:txBody>
      <dsp:txXfrm>
        <a:off x="0" y="533942"/>
        <a:ext cx="11379200" cy="448672"/>
      </dsp:txXfrm>
    </dsp:sp>
    <dsp:sp modelId="{A59F3505-A5A9-4B18-BF6F-51C3B70332F7}">
      <dsp:nvSpPr>
        <dsp:cNvPr id="0" name=""/>
        <dsp:cNvSpPr/>
      </dsp:nvSpPr>
      <dsp:spPr>
        <a:xfrm>
          <a:off x="0" y="982615"/>
          <a:ext cx="113792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Most common disabling primary headache disorder of children and adolescents</a:t>
          </a:r>
        </a:p>
      </dsp:txBody>
      <dsp:txXfrm>
        <a:off x="19904" y="1002519"/>
        <a:ext cx="11339392" cy="367937"/>
      </dsp:txXfrm>
    </dsp:sp>
    <dsp:sp modelId="{85E02E1F-437F-4693-9D1E-71A17BF3A2F7}">
      <dsp:nvSpPr>
        <dsp:cNvPr id="0" name=""/>
        <dsp:cNvSpPr/>
      </dsp:nvSpPr>
      <dsp:spPr>
        <a:xfrm>
          <a:off x="0" y="1390360"/>
          <a:ext cx="1137920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29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Major cause of disability in children</a:t>
          </a:r>
        </a:p>
      </dsp:txBody>
      <dsp:txXfrm>
        <a:off x="0" y="1390360"/>
        <a:ext cx="11379200" cy="281520"/>
      </dsp:txXfrm>
    </dsp:sp>
    <dsp:sp modelId="{B7801F29-2BC7-4B58-946D-49350DCCA5A8}">
      <dsp:nvSpPr>
        <dsp:cNvPr id="0" name=""/>
        <dsp:cNvSpPr/>
      </dsp:nvSpPr>
      <dsp:spPr>
        <a:xfrm>
          <a:off x="0" y="1671880"/>
          <a:ext cx="113792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Occurs at all ages (possibly even infancy)</a:t>
          </a:r>
        </a:p>
      </dsp:txBody>
      <dsp:txXfrm>
        <a:off x="19904" y="1691784"/>
        <a:ext cx="11339392" cy="367937"/>
      </dsp:txXfrm>
    </dsp:sp>
    <dsp:sp modelId="{BF3B3DAC-49EF-4B12-B531-F0733D2CC4C7}">
      <dsp:nvSpPr>
        <dsp:cNvPr id="0" name=""/>
        <dsp:cNvSpPr/>
      </dsp:nvSpPr>
      <dsp:spPr>
        <a:xfrm>
          <a:off x="0" y="2079625"/>
          <a:ext cx="1137920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29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a:t>Ask about episodic syndromes that may be associated with migraine</a:t>
          </a:r>
        </a:p>
        <a:p>
          <a:pPr marL="114300" lvl="1" indent="-114300" algn="l" defTabSz="577850" rtl="0">
            <a:lnSpc>
              <a:spcPct val="90000"/>
            </a:lnSpc>
            <a:spcBef>
              <a:spcPct val="0"/>
            </a:spcBef>
            <a:spcAft>
              <a:spcPct val="20000"/>
            </a:spcAft>
            <a:buChar char="•"/>
          </a:pPr>
          <a:r>
            <a:rPr lang="en-US" sz="1300" kern="1200"/>
            <a:t>Infantile colic, benign paroxysmal torticollis, benign paroxysmal vertigo, cyclic vomiting syndrome, and abdominal migraine</a:t>
          </a:r>
        </a:p>
      </dsp:txBody>
      <dsp:txXfrm>
        <a:off x="0" y="2079625"/>
        <a:ext cx="11379200" cy="448672"/>
      </dsp:txXfrm>
    </dsp:sp>
    <dsp:sp modelId="{10A517CB-5117-45F7-99DB-F0D3497C47CB}">
      <dsp:nvSpPr>
        <dsp:cNvPr id="0" name=""/>
        <dsp:cNvSpPr/>
      </dsp:nvSpPr>
      <dsp:spPr>
        <a:xfrm>
          <a:off x="0" y="2528297"/>
          <a:ext cx="113792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Prevalence increases throughout childhood and adolescence</a:t>
          </a:r>
        </a:p>
      </dsp:txBody>
      <dsp:txXfrm>
        <a:off x="19904" y="2548201"/>
        <a:ext cx="11339392" cy="367937"/>
      </dsp:txXfrm>
    </dsp:sp>
    <dsp:sp modelId="{50136861-658F-4E36-8602-263F883F7125}">
      <dsp:nvSpPr>
        <dsp:cNvPr id="0" name=""/>
        <dsp:cNvSpPr/>
      </dsp:nvSpPr>
      <dsp:spPr>
        <a:xfrm>
          <a:off x="0" y="2936042"/>
          <a:ext cx="1137920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29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a:t>Possible prevalence of 2.5% by age 7</a:t>
          </a:r>
        </a:p>
        <a:p>
          <a:pPr marL="114300" lvl="1" indent="-114300" algn="l" defTabSz="577850" rtl="0">
            <a:lnSpc>
              <a:spcPct val="90000"/>
            </a:lnSpc>
            <a:spcBef>
              <a:spcPct val="0"/>
            </a:spcBef>
            <a:spcAft>
              <a:spcPct val="20000"/>
            </a:spcAft>
            <a:buChar char="•"/>
          </a:pPr>
          <a:r>
            <a:rPr lang="en-US" sz="1300" kern="1200" dirty="0"/>
            <a:t>Prevalence of 5% by age 10</a:t>
          </a:r>
        </a:p>
      </dsp:txBody>
      <dsp:txXfrm>
        <a:off x="0" y="2936042"/>
        <a:ext cx="11379200" cy="448672"/>
      </dsp:txXfrm>
    </dsp:sp>
    <dsp:sp modelId="{6747704C-22A3-48FE-884E-B4D6D645B305}">
      <dsp:nvSpPr>
        <dsp:cNvPr id="0" name=""/>
        <dsp:cNvSpPr/>
      </dsp:nvSpPr>
      <dsp:spPr>
        <a:xfrm>
          <a:off x="0" y="3384715"/>
          <a:ext cx="113792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Boys and girls affected equally before puberty</a:t>
          </a:r>
        </a:p>
      </dsp:txBody>
      <dsp:txXfrm>
        <a:off x="19904" y="3404619"/>
        <a:ext cx="11339392" cy="367937"/>
      </dsp:txXfrm>
    </dsp:sp>
    <dsp:sp modelId="{FB003D76-24E4-49A0-A334-D33539A5EDD3}">
      <dsp:nvSpPr>
        <dsp:cNvPr id="0" name=""/>
        <dsp:cNvSpPr/>
      </dsp:nvSpPr>
      <dsp:spPr>
        <a:xfrm>
          <a:off x="0" y="3792460"/>
          <a:ext cx="1137920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29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a:t>Girls more affected after puberty</a:t>
          </a:r>
        </a:p>
      </dsp:txBody>
      <dsp:txXfrm>
        <a:off x="0" y="3792460"/>
        <a:ext cx="11379200" cy="281520"/>
      </dsp:txXfrm>
    </dsp:sp>
    <dsp:sp modelId="{540687B5-74EB-43D4-B442-D3A4C84AD4E3}">
      <dsp:nvSpPr>
        <dsp:cNvPr id="0" name=""/>
        <dsp:cNvSpPr/>
      </dsp:nvSpPr>
      <dsp:spPr>
        <a:xfrm>
          <a:off x="0" y="4073980"/>
          <a:ext cx="113792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Runs in families!</a:t>
          </a:r>
        </a:p>
      </dsp:txBody>
      <dsp:txXfrm>
        <a:off x="19904" y="4093884"/>
        <a:ext cx="11339392" cy="367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BB11D-5BB1-4A1A-B683-220BC6FBDA4A}">
      <dsp:nvSpPr>
        <dsp:cNvPr id="0" name=""/>
        <dsp:cNvSpPr/>
      </dsp:nvSpPr>
      <dsp:spPr>
        <a:xfrm rot="5400000">
          <a:off x="6301587" y="-2303662"/>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a:t>Less than 15 days per month</a:t>
          </a:r>
        </a:p>
        <a:p>
          <a:pPr marL="114300" lvl="1" indent="-114300" algn="l" defTabSz="666750" rtl="0">
            <a:lnSpc>
              <a:spcPct val="90000"/>
            </a:lnSpc>
            <a:spcBef>
              <a:spcPct val="0"/>
            </a:spcBef>
            <a:spcAft>
              <a:spcPct val="15000"/>
            </a:spcAft>
            <a:buChar char="•"/>
          </a:pPr>
          <a:r>
            <a:rPr lang="en-US" sz="1500" kern="1200"/>
            <a:t>Headaches can still be frequent and long-lasting with significant disability and diminished quality of life</a:t>
          </a:r>
        </a:p>
        <a:p>
          <a:pPr marL="114300" lvl="1" indent="-114300" algn="l" defTabSz="666750" rtl="0">
            <a:lnSpc>
              <a:spcPct val="90000"/>
            </a:lnSpc>
            <a:spcBef>
              <a:spcPct val="0"/>
            </a:spcBef>
            <a:spcAft>
              <a:spcPct val="15000"/>
            </a:spcAft>
            <a:buChar char="•"/>
          </a:pPr>
          <a:r>
            <a:rPr lang="en-US" sz="1500" kern="1200"/>
            <a:t>Risk of medication overuse headache (MOH) still exists</a:t>
          </a:r>
        </a:p>
        <a:p>
          <a:pPr marL="114300" lvl="1" indent="-114300" algn="l" defTabSz="666750" rtl="0">
            <a:lnSpc>
              <a:spcPct val="90000"/>
            </a:lnSpc>
            <a:spcBef>
              <a:spcPct val="0"/>
            </a:spcBef>
            <a:spcAft>
              <a:spcPct val="15000"/>
            </a:spcAft>
            <a:buChar char="•"/>
          </a:pPr>
          <a:r>
            <a:rPr lang="en-US" sz="1500" kern="1200"/>
            <a:t>Consider preventative therapy if headaches are severe and/or frequent</a:t>
          </a:r>
        </a:p>
        <a:p>
          <a:pPr marL="228600" lvl="2" indent="-114300" algn="l" defTabSz="666750" rtl="0">
            <a:lnSpc>
              <a:spcPct val="90000"/>
            </a:lnSpc>
            <a:spcBef>
              <a:spcPct val="0"/>
            </a:spcBef>
            <a:spcAft>
              <a:spcPct val="15000"/>
            </a:spcAft>
            <a:buChar char="•"/>
          </a:pPr>
          <a:r>
            <a:rPr lang="en-US" sz="1500" kern="1200"/>
            <a:t>Menstrual migraine</a:t>
          </a:r>
        </a:p>
      </dsp:txBody>
      <dsp:txXfrm rot="-5400000">
        <a:off x="3785616" y="295201"/>
        <a:ext cx="6647092" cy="1532257"/>
      </dsp:txXfrm>
    </dsp:sp>
    <dsp:sp modelId="{AACDDF31-7145-4883-B745-B01B7A436E47}">
      <dsp:nvSpPr>
        <dsp:cNvPr id="0" name=""/>
        <dsp:cNvSpPr/>
      </dsp:nvSpPr>
      <dsp:spPr>
        <a:xfrm>
          <a:off x="0" y="53"/>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rtl="0">
            <a:lnSpc>
              <a:spcPct val="90000"/>
            </a:lnSpc>
            <a:spcBef>
              <a:spcPct val="0"/>
            </a:spcBef>
            <a:spcAft>
              <a:spcPct val="35000"/>
            </a:spcAft>
            <a:buNone/>
          </a:pPr>
          <a:r>
            <a:rPr lang="en-US" sz="6000" kern="1200"/>
            <a:t>Episodic migraine</a:t>
          </a:r>
        </a:p>
      </dsp:txBody>
      <dsp:txXfrm>
        <a:off x="103614" y="103667"/>
        <a:ext cx="3578388" cy="1915324"/>
      </dsp:txXfrm>
    </dsp:sp>
    <dsp:sp modelId="{F12F7675-50D2-448E-8037-8B83077F7AB9}">
      <dsp:nvSpPr>
        <dsp:cNvPr id="0" name=""/>
        <dsp:cNvSpPr/>
      </dsp:nvSpPr>
      <dsp:spPr>
        <a:xfrm rot="5400000">
          <a:off x="6301587" y="-74983"/>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a:t>At least 15 days per month for at least 3 months</a:t>
          </a:r>
        </a:p>
        <a:p>
          <a:pPr marL="114300" lvl="1" indent="-114300" algn="l" defTabSz="666750" rtl="0">
            <a:lnSpc>
              <a:spcPct val="90000"/>
            </a:lnSpc>
            <a:spcBef>
              <a:spcPct val="0"/>
            </a:spcBef>
            <a:spcAft>
              <a:spcPct val="15000"/>
            </a:spcAft>
            <a:buChar char="•"/>
          </a:pPr>
          <a:r>
            <a:rPr lang="en-US" sz="1500" kern="1200"/>
            <a:t>&lt;1% of children between 5-12</a:t>
          </a:r>
        </a:p>
        <a:p>
          <a:pPr marL="114300" lvl="1" indent="-114300" algn="l" defTabSz="666750" rtl="0">
            <a:lnSpc>
              <a:spcPct val="90000"/>
            </a:lnSpc>
            <a:spcBef>
              <a:spcPct val="0"/>
            </a:spcBef>
            <a:spcAft>
              <a:spcPct val="15000"/>
            </a:spcAft>
            <a:buChar char="•"/>
          </a:pPr>
          <a:r>
            <a:rPr lang="en-US" sz="1500" kern="1200"/>
            <a:t>1-2% of adolescents between 12-17</a:t>
          </a:r>
        </a:p>
        <a:p>
          <a:pPr marL="114300" lvl="1" indent="-114300" algn="l" defTabSz="666750" rtl="0">
            <a:lnSpc>
              <a:spcPct val="90000"/>
            </a:lnSpc>
            <a:spcBef>
              <a:spcPct val="0"/>
            </a:spcBef>
            <a:spcAft>
              <a:spcPct val="15000"/>
            </a:spcAft>
            <a:buChar char="•"/>
          </a:pPr>
          <a:r>
            <a:rPr lang="en-US" sz="1500" kern="1200"/>
            <a:t>Associated with more missed school and poor performance</a:t>
          </a:r>
        </a:p>
        <a:p>
          <a:pPr marL="114300" lvl="1" indent="-114300" algn="l" defTabSz="666750" rtl="0">
            <a:lnSpc>
              <a:spcPct val="90000"/>
            </a:lnSpc>
            <a:spcBef>
              <a:spcPct val="0"/>
            </a:spcBef>
            <a:spcAft>
              <a:spcPct val="15000"/>
            </a:spcAft>
            <a:buChar char="•"/>
          </a:pPr>
          <a:r>
            <a:rPr lang="en-US" sz="1500" kern="1200"/>
            <a:t>Socioeconomically disadvantaged background is a risk factor</a:t>
          </a:r>
        </a:p>
      </dsp:txBody>
      <dsp:txXfrm rot="-5400000">
        <a:off x="3785616" y="2523880"/>
        <a:ext cx="6647092" cy="1532257"/>
      </dsp:txXfrm>
    </dsp:sp>
    <dsp:sp modelId="{001CCFEF-6328-4E16-B374-0B740875D8F5}">
      <dsp:nvSpPr>
        <dsp:cNvPr id="0" name=""/>
        <dsp:cNvSpPr/>
      </dsp:nvSpPr>
      <dsp:spPr>
        <a:xfrm>
          <a:off x="0" y="2228732"/>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rtl="0">
            <a:lnSpc>
              <a:spcPct val="90000"/>
            </a:lnSpc>
            <a:spcBef>
              <a:spcPct val="0"/>
            </a:spcBef>
            <a:spcAft>
              <a:spcPct val="35000"/>
            </a:spcAft>
            <a:buNone/>
          </a:pPr>
          <a:r>
            <a:rPr lang="en-US" sz="6000" kern="1200"/>
            <a:t>Chronic migraine</a:t>
          </a:r>
        </a:p>
      </dsp:txBody>
      <dsp:txXfrm>
        <a:off x="103614" y="2332346"/>
        <a:ext cx="3578388" cy="1915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513EB-C7C5-4741-8C89-69D1C6469A23}">
      <dsp:nvSpPr>
        <dsp:cNvPr id="0" name=""/>
        <dsp:cNvSpPr/>
      </dsp:nvSpPr>
      <dsp:spPr>
        <a:xfrm>
          <a:off x="0" y="13643"/>
          <a:ext cx="10515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Migraine with brainstem aura (basilar-type migraine)</a:t>
          </a:r>
        </a:p>
      </dsp:txBody>
      <dsp:txXfrm>
        <a:off x="17563" y="31206"/>
        <a:ext cx="10480474" cy="324648"/>
      </dsp:txXfrm>
    </dsp:sp>
    <dsp:sp modelId="{0EC1DDC5-0ABD-439B-9F00-46C201BB1088}">
      <dsp:nvSpPr>
        <dsp:cNvPr id="0" name=""/>
        <dsp:cNvSpPr/>
      </dsp:nvSpPr>
      <dsp:spPr>
        <a:xfrm>
          <a:off x="0" y="373418"/>
          <a:ext cx="10515600" cy="139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rtl="0">
            <a:lnSpc>
              <a:spcPct val="90000"/>
            </a:lnSpc>
            <a:spcBef>
              <a:spcPct val="0"/>
            </a:spcBef>
            <a:spcAft>
              <a:spcPct val="20000"/>
            </a:spcAft>
            <a:buChar char="•"/>
          </a:pPr>
          <a:r>
            <a:rPr lang="en-US" sz="1200" kern="1200"/>
            <a:t>Two or more brainstem-related aura symptoms (dysarthria, vertigo, tinnitus, hypacuis, diplopia, ataxia, decreased level of consciousness</a:t>
          </a:r>
        </a:p>
        <a:p>
          <a:pPr marL="114300" lvl="1" indent="-114300" algn="l" defTabSz="533400" rtl="0">
            <a:lnSpc>
              <a:spcPct val="90000"/>
            </a:lnSpc>
            <a:spcBef>
              <a:spcPct val="0"/>
            </a:spcBef>
            <a:spcAft>
              <a:spcPct val="20000"/>
            </a:spcAft>
            <a:buChar char="•"/>
          </a:pPr>
          <a:r>
            <a:rPr lang="en-US" sz="1200" kern="1200"/>
            <a:t>Can also have visual aura with positive features (zigzags, flickering light) or negative features (scotoma)</a:t>
          </a:r>
        </a:p>
        <a:p>
          <a:pPr marL="114300" lvl="1" indent="-114300" algn="l" defTabSz="533400" rtl="0">
            <a:lnSpc>
              <a:spcPct val="90000"/>
            </a:lnSpc>
            <a:spcBef>
              <a:spcPct val="0"/>
            </a:spcBef>
            <a:spcAft>
              <a:spcPct val="20000"/>
            </a:spcAft>
            <a:buChar char="•"/>
          </a:pPr>
          <a:r>
            <a:rPr lang="en-US" sz="1200" kern="1200"/>
            <a:t>Can have sensory aura with positive features (tingling) or negative features (numbness)</a:t>
          </a:r>
        </a:p>
        <a:p>
          <a:pPr marL="114300" lvl="1" indent="-114300" algn="l" defTabSz="533400" rtl="0">
            <a:lnSpc>
              <a:spcPct val="90000"/>
            </a:lnSpc>
            <a:spcBef>
              <a:spcPct val="0"/>
            </a:spcBef>
            <a:spcAft>
              <a:spcPct val="20000"/>
            </a:spcAft>
            <a:buChar char="•"/>
          </a:pPr>
          <a:r>
            <a:rPr lang="en-US" sz="1200" kern="1200"/>
            <a:t>Can have aphasic aura</a:t>
          </a:r>
        </a:p>
        <a:p>
          <a:pPr marL="114300" lvl="1" indent="-114300" algn="l" defTabSz="533400" rtl="0">
            <a:lnSpc>
              <a:spcPct val="90000"/>
            </a:lnSpc>
            <a:spcBef>
              <a:spcPct val="0"/>
            </a:spcBef>
            <a:spcAft>
              <a:spcPct val="20000"/>
            </a:spcAft>
            <a:buChar char="•"/>
          </a:pPr>
          <a:r>
            <a:rPr lang="en-US" sz="1200" kern="1200"/>
            <a:t>Evidence is scanty, but avoid beta blockers, triptans, and ergotamine derivatives because of theoretical concerns and anecdotal evidence that these medications may lead to cerebral ischemia (related to historical concerns over vascular theory of migraine)</a:t>
          </a:r>
        </a:p>
        <a:p>
          <a:pPr marL="228600" lvl="2" indent="-114300" algn="l" defTabSz="533400" rtl="0">
            <a:lnSpc>
              <a:spcPct val="90000"/>
            </a:lnSpc>
            <a:spcBef>
              <a:spcPct val="0"/>
            </a:spcBef>
            <a:spcAft>
              <a:spcPct val="20000"/>
            </a:spcAft>
            <a:buChar char="•"/>
          </a:pPr>
          <a:r>
            <a:rPr lang="en-US" sz="1200" kern="1200"/>
            <a:t>Especially avoid with frequent or long-lasting auras or auras associated with prominent ataxia or a decreased level of consciousness</a:t>
          </a:r>
        </a:p>
      </dsp:txBody>
      <dsp:txXfrm>
        <a:off x="0" y="373418"/>
        <a:ext cx="10515600" cy="1397250"/>
      </dsp:txXfrm>
    </dsp:sp>
    <dsp:sp modelId="{5726C9CE-AAE7-469D-8059-932E466E3C94}">
      <dsp:nvSpPr>
        <dsp:cNvPr id="0" name=""/>
        <dsp:cNvSpPr/>
      </dsp:nvSpPr>
      <dsp:spPr>
        <a:xfrm>
          <a:off x="0" y="1770669"/>
          <a:ext cx="10515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Hemiplegic migraine</a:t>
          </a:r>
        </a:p>
      </dsp:txBody>
      <dsp:txXfrm>
        <a:off x="17563" y="1788232"/>
        <a:ext cx="10480474" cy="324648"/>
      </dsp:txXfrm>
    </dsp:sp>
    <dsp:sp modelId="{36D0F31A-CCBA-4B7C-9B28-8A4AC324166C}">
      <dsp:nvSpPr>
        <dsp:cNvPr id="0" name=""/>
        <dsp:cNvSpPr/>
      </dsp:nvSpPr>
      <dsp:spPr>
        <a:xfrm>
          <a:off x="0" y="2130444"/>
          <a:ext cx="10515600" cy="82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rtl="0">
            <a:lnSpc>
              <a:spcPct val="90000"/>
            </a:lnSpc>
            <a:spcBef>
              <a:spcPct val="0"/>
            </a:spcBef>
            <a:spcAft>
              <a:spcPct val="20000"/>
            </a:spcAft>
            <a:buChar char="•"/>
          </a:pPr>
          <a:r>
            <a:rPr lang="en-US" sz="1200" kern="1200"/>
            <a:t>If the aura involves motor weakness, it is classified as hemiplegic migraine</a:t>
          </a:r>
        </a:p>
        <a:p>
          <a:pPr marL="114300" lvl="1" indent="-114300" algn="l" defTabSz="533400" rtl="0">
            <a:lnSpc>
              <a:spcPct val="90000"/>
            </a:lnSpc>
            <a:spcBef>
              <a:spcPct val="0"/>
            </a:spcBef>
            <a:spcAft>
              <a:spcPct val="20000"/>
            </a:spcAft>
            <a:buChar char="•"/>
          </a:pPr>
          <a:r>
            <a:rPr lang="en-US" sz="1200" kern="1200"/>
            <a:t>Aura includes motor weakness and at least one other symptom</a:t>
          </a:r>
        </a:p>
        <a:p>
          <a:pPr marL="114300" lvl="1" indent="-114300" algn="l" defTabSz="533400" rtl="0">
            <a:lnSpc>
              <a:spcPct val="90000"/>
            </a:lnSpc>
            <a:spcBef>
              <a:spcPct val="0"/>
            </a:spcBef>
            <a:spcAft>
              <a:spcPct val="20000"/>
            </a:spcAft>
            <a:buChar char="•"/>
          </a:pPr>
          <a:r>
            <a:rPr lang="en-US" sz="1200" kern="1200"/>
            <a:t>Headache usual starts with or after onset of aura</a:t>
          </a:r>
        </a:p>
        <a:p>
          <a:pPr marL="114300" lvl="1" indent="-114300" algn="l" defTabSz="533400" rtl="0">
            <a:lnSpc>
              <a:spcPct val="90000"/>
            </a:lnSpc>
            <a:spcBef>
              <a:spcPct val="0"/>
            </a:spcBef>
            <a:spcAft>
              <a:spcPct val="20000"/>
            </a:spcAft>
            <a:buChar char="•"/>
          </a:pPr>
          <a:r>
            <a:rPr lang="en-US" sz="1200" kern="1200"/>
            <a:t>Can be familial or sporadic</a:t>
          </a:r>
        </a:p>
      </dsp:txBody>
      <dsp:txXfrm>
        <a:off x="0" y="2130444"/>
        <a:ext cx="10515600" cy="822825"/>
      </dsp:txXfrm>
    </dsp:sp>
    <dsp:sp modelId="{935B0537-B849-4571-AC88-6A477A72AA71}">
      <dsp:nvSpPr>
        <dsp:cNvPr id="0" name=""/>
        <dsp:cNvSpPr/>
      </dsp:nvSpPr>
      <dsp:spPr>
        <a:xfrm>
          <a:off x="0" y="2953269"/>
          <a:ext cx="10515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Retinal migraine</a:t>
          </a:r>
        </a:p>
      </dsp:txBody>
      <dsp:txXfrm>
        <a:off x="17563" y="2970832"/>
        <a:ext cx="10480474" cy="324648"/>
      </dsp:txXfrm>
    </dsp:sp>
    <dsp:sp modelId="{CD7F1D53-DDF6-43D5-AFEC-A06C416E989B}">
      <dsp:nvSpPr>
        <dsp:cNvPr id="0" name=""/>
        <dsp:cNvSpPr/>
      </dsp:nvSpPr>
      <dsp:spPr>
        <a:xfrm>
          <a:off x="0" y="3313044"/>
          <a:ext cx="10515600" cy="102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rtl="0">
            <a:lnSpc>
              <a:spcPct val="90000"/>
            </a:lnSpc>
            <a:spcBef>
              <a:spcPct val="0"/>
            </a:spcBef>
            <a:spcAft>
              <a:spcPct val="20000"/>
            </a:spcAft>
            <a:buChar char="•"/>
          </a:pPr>
          <a:r>
            <a:rPr lang="en-US" sz="1200" kern="1200"/>
            <a:t>Sudden loss of vision or perception of bright light (photopsia) or scintillations in only one eye lasting less than 1 hour</a:t>
          </a:r>
        </a:p>
        <a:p>
          <a:pPr marL="114300" lvl="1" indent="-114300" algn="l" defTabSz="533400" rtl="0">
            <a:lnSpc>
              <a:spcPct val="90000"/>
            </a:lnSpc>
            <a:spcBef>
              <a:spcPct val="0"/>
            </a:spcBef>
            <a:spcAft>
              <a:spcPct val="20000"/>
            </a:spcAft>
            <a:buChar char="•"/>
          </a:pPr>
          <a:r>
            <a:rPr lang="en-US" sz="1200" kern="1200"/>
            <a:t>Visual symptoms may occur without headache</a:t>
          </a:r>
        </a:p>
        <a:p>
          <a:pPr marL="114300" lvl="1" indent="-114300" algn="l" defTabSz="533400" rtl="0">
            <a:lnSpc>
              <a:spcPct val="90000"/>
            </a:lnSpc>
            <a:spcBef>
              <a:spcPct val="0"/>
            </a:spcBef>
            <a:spcAft>
              <a:spcPct val="20000"/>
            </a:spcAft>
            <a:buChar char="•"/>
          </a:pPr>
          <a:r>
            <a:rPr lang="en-US" sz="1200" kern="1200"/>
            <a:t>Headache is typically ipsilateral and periorbital</a:t>
          </a:r>
        </a:p>
        <a:p>
          <a:pPr marL="114300" lvl="1" indent="-114300" algn="l" defTabSz="533400" rtl="0">
            <a:lnSpc>
              <a:spcPct val="90000"/>
            </a:lnSpc>
            <a:spcBef>
              <a:spcPct val="0"/>
            </a:spcBef>
            <a:spcAft>
              <a:spcPct val="20000"/>
            </a:spcAft>
            <a:buChar char="•"/>
          </a:pPr>
          <a:r>
            <a:rPr lang="en-US" sz="1200" kern="1200"/>
            <a:t>Permanent visual loss may occur!</a:t>
          </a:r>
        </a:p>
        <a:p>
          <a:pPr marL="228600" lvl="2" indent="-114300" algn="l" defTabSz="533400" rtl="0">
            <a:lnSpc>
              <a:spcPct val="90000"/>
            </a:lnSpc>
            <a:spcBef>
              <a:spcPct val="0"/>
            </a:spcBef>
            <a:spcAft>
              <a:spcPct val="20000"/>
            </a:spcAft>
            <a:buChar char="•"/>
          </a:pPr>
          <a:r>
            <a:rPr lang="en-US" sz="1200" kern="1200"/>
            <a:t>Possible migrainous infarction</a:t>
          </a:r>
        </a:p>
      </dsp:txBody>
      <dsp:txXfrm>
        <a:off x="0" y="3313044"/>
        <a:ext cx="10515600" cy="10246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8E53B-3922-4CE3-A325-338660629411}">
      <dsp:nvSpPr>
        <dsp:cNvPr id="0" name=""/>
        <dsp:cNvSpPr/>
      </dsp:nvSpPr>
      <dsp:spPr>
        <a:xfrm rot="5400000">
          <a:off x="-652700" y="652700"/>
          <a:ext cx="4351338" cy="304593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US" sz="3200" kern="1200" dirty="0"/>
            <a:t>Kids and adults are not the same!</a:t>
          </a:r>
        </a:p>
      </dsp:txBody>
      <dsp:txXfrm rot="-5400000">
        <a:off x="1" y="1522967"/>
        <a:ext cx="3045936" cy="1305402"/>
      </dsp:txXfrm>
    </dsp:sp>
    <dsp:sp modelId="{FD7D2681-8D6F-47A5-B6EA-FD175CB31A3F}">
      <dsp:nvSpPr>
        <dsp:cNvPr id="0" name=""/>
        <dsp:cNvSpPr/>
      </dsp:nvSpPr>
      <dsp:spPr>
        <a:xfrm rot="5400000">
          <a:off x="5366583" y="-2320646"/>
          <a:ext cx="2828369" cy="746966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Attacks tend to be shorter</a:t>
          </a:r>
        </a:p>
        <a:p>
          <a:pPr marL="228600" lvl="1" indent="-228600" algn="l" defTabSz="889000" rtl="0">
            <a:lnSpc>
              <a:spcPct val="90000"/>
            </a:lnSpc>
            <a:spcBef>
              <a:spcPct val="0"/>
            </a:spcBef>
            <a:spcAft>
              <a:spcPct val="15000"/>
            </a:spcAft>
            <a:buChar char="•"/>
          </a:pPr>
          <a:r>
            <a:rPr lang="en-US" sz="2000" kern="1200"/>
            <a:t>Pain is more commonly bilateral</a:t>
          </a:r>
        </a:p>
        <a:p>
          <a:pPr marL="228600" lvl="1" indent="-228600" algn="l" defTabSz="889000" rtl="0">
            <a:lnSpc>
              <a:spcPct val="90000"/>
            </a:lnSpc>
            <a:spcBef>
              <a:spcPct val="0"/>
            </a:spcBef>
            <a:spcAft>
              <a:spcPct val="15000"/>
            </a:spcAft>
            <a:buChar char="•"/>
          </a:pPr>
          <a:r>
            <a:rPr lang="en-US" sz="2000" kern="1200" dirty="0"/>
            <a:t>Children often do not complain of photophobia and phonophobia (but do want to lie down in a dark, quiet room)</a:t>
          </a:r>
        </a:p>
        <a:p>
          <a:pPr marL="228600" lvl="1" indent="-228600" algn="l" defTabSz="889000" rtl="0">
            <a:lnSpc>
              <a:spcPct val="90000"/>
            </a:lnSpc>
            <a:spcBef>
              <a:spcPct val="0"/>
            </a:spcBef>
            <a:spcAft>
              <a:spcPct val="15000"/>
            </a:spcAft>
            <a:buChar char="•"/>
          </a:pPr>
          <a:r>
            <a:rPr lang="en-US" sz="2000" kern="1200" dirty="0"/>
            <a:t>Headache drawings may be helpful!</a:t>
          </a:r>
        </a:p>
        <a:p>
          <a:pPr marL="457200" lvl="2" indent="-228600" algn="l" defTabSz="889000" rtl="0">
            <a:lnSpc>
              <a:spcPct val="90000"/>
            </a:lnSpc>
            <a:spcBef>
              <a:spcPct val="0"/>
            </a:spcBef>
            <a:spcAft>
              <a:spcPct val="15000"/>
            </a:spcAft>
            <a:buChar char="•"/>
          </a:pPr>
          <a:r>
            <a:rPr lang="en-US" sz="2000" kern="1200" dirty="0"/>
            <a:t>Features like pounding pain, nausea/vomiting, and photophobia had sensitivity of 93.1% and 82.7%</a:t>
          </a:r>
        </a:p>
        <a:p>
          <a:pPr marL="457200" lvl="2" indent="-228600" algn="l" defTabSz="889000" rtl="0">
            <a:lnSpc>
              <a:spcPct val="90000"/>
            </a:lnSpc>
            <a:spcBef>
              <a:spcPct val="0"/>
            </a:spcBef>
            <a:spcAft>
              <a:spcPct val="15000"/>
            </a:spcAft>
            <a:buChar char="•"/>
          </a:pPr>
          <a:r>
            <a:rPr lang="en-US" sz="2000" kern="1200"/>
            <a:t>Positive predictive value of 87.1%</a:t>
          </a:r>
        </a:p>
      </dsp:txBody>
      <dsp:txXfrm rot="-5400000">
        <a:off x="3045936" y="138071"/>
        <a:ext cx="7331593" cy="25522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74B13-1B86-4761-B3A5-71D3156A8828}">
      <dsp:nvSpPr>
        <dsp:cNvPr id="0" name=""/>
        <dsp:cNvSpPr/>
      </dsp:nvSpPr>
      <dsp:spPr>
        <a:xfrm>
          <a:off x="0" y="5806"/>
          <a:ext cx="10515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Diagnosis is based on history and neurological examination</a:t>
          </a:r>
        </a:p>
      </dsp:txBody>
      <dsp:txXfrm>
        <a:off x="32967" y="38773"/>
        <a:ext cx="10449666" cy="609393"/>
      </dsp:txXfrm>
    </dsp:sp>
    <dsp:sp modelId="{97049181-F831-475F-B4D4-A167E7F05F8E}">
      <dsp:nvSpPr>
        <dsp:cNvPr id="0" name=""/>
        <dsp:cNvSpPr/>
      </dsp:nvSpPr>
      <dsp:spPr>
        <a:xfrm>
          <a:off x="0" y="681133"/>
          <a:ext cx="1051560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Neurological examination should be normal</a:t>
          </a:r>
        </a:p>
      </dsp:txBody>
      <dsp:txXfrm>
        <a:off x="0" y="681133"/>
        <a:ext cx="10515600" cy="281520"/>
      </dsp:txXfrm>
    </dsp:sp>
    <dsp:sp modelId="{BA44899A-6102-4322-83D8-A79734A38975}">
      <dsp:nvSpPr>
        <dsp:cNvPr id="0" name=""/>
        <dsp:cNvSpPr/>
      </dsp:nvSpPr>
      <dsp:spPr>
        <a:xfrm>
          <a:off x="0" y="962653"/>
          <a:ext cx="10515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Neuroimaging usually not needed in the setting of established history of typical headache pattern and normal examination</a:t>
          </a:r>
        </a:p>
      </dsp:txBody>
      <dsp:txXfrm>
        <a:off x="32967" y="995620"/>
        <a:ext cx="10449666" cy="609393"/>
      </dsp:txXfrm>
    </dsp:sp>
    <dsp:sp modelId="{C4100AEC-D18D-4672-A1B7-F8358DE93E7E}">
      <dsp:nvSpPr>
        <dsp:cNvPr id="0" name=""/>
        <dsp:cNvSpPr/>
      </dsp:nvSpPr>
      <dsp:spPr>
        <a:xfrm>
          <a:off x="0" y="1637981"/>
          <a:ext cx="10515600" cy="1583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No specific neuroimaging findings associated with pediatric migraine </a:t>
          </a:r>
        </a:p>
        <a:p>
          <a:pPr marL="114300" lvl="1" indent="-114300" algn="l" defTabSz="577850" rtl="0">
            <a:lnSpc>
              <a:spcPct val="90000"/>
            </a:lnSpc>
            <a:spcBef>
              <a:spcPct val="0"/>
            </a:spcBef>
            <a:spcAft>
              <a:spcPct val="20000"/>
            </a:spcAft>
            <a:buChar char="•"/>
          </a:pPr>
          <a:r>
            <a:rPr lang="en-US" sz="1300" kern="1200"/>
            <a:t>Consider neuroimaging (MRI preferred) in the setting of abnormal neurological examination or red flags for increased intracranial pressure </a:t>
          </a:r>
        </a:p>
        <a:p>
          <a:pPr marL="228600" lvl="2" indent="-114300" algn="l" defTabSz="577850" rtl="0">
            <a:lnSpc>
              <a:spcPct val="90000"/>
            </a:lnSpc>
            <a:spcBef>
              <a:spcPct val="0"/>
            </a:spcBef>
            <a:spcAft>
              <a:spcPct val="20000"/>
            </a:spcAft>
            <a:buChar char="•"/>
          </a:pPr>
          <a:r>
            <a:rPr lang="en-US" sz="1300" kern="1200"/>
            <a:t>Rapidly increasing headache frequency or significant change in headache frequency or characteristics</a:t>
          </a:r>
        </a:p>
        <a:p>
          <a:pPr marL="228600" lvl="2" indent="-114300" algn="l" defTabSz="577850" rtl="0">
            <a:lnSpc>
              <a:spcPct val="90000"/>
            </a:lnSpc>
            <a:spcBef>
              <a:spcPct val="0"/>
            </a:spcBef>
            <a:spcAft>
              <a:spcPct val="20000"/>
            </a:spcAft>
            <a:buChar char="•"/>
          </a:pPr>
          <a:r>
            <a:rPr lang="en-US" sz="1300" kern="1200"/>
            <a:t>Focal neurological signs</a:t>
          </a:r>
        </a:p>
        <a:p>
          <a:pPr marL="228600" lvl="2" indent="-114300" algn="l" defTabSz="577850" rtl="0">
            <a:lnSpc>
              <a:spcPct val="90000"/>
            </a:lnSpc>
            <a:spcBef>
              <a:spcPct val="0"/>
            </a:spcBef>
            <a:spcAft>
              <a:spcPct val="20000"/>
            </a:spcAft>
            <a:buChar char="•"/>
          </a:pPr>
          <a:r>
            <a:rPr lang="en-US" sz="1300" kern="1200"/>
            <a:t>Ataxia/worsening coordination</a:t>
          </a:r>
        </a:p>
        <a:p>
          <a:pPr marL="228600" lvl="2" indent="-114300" algn="l" defTabSz="577850" rtl="0">
            <a:lnSpc>
              <a:spcPct val="90000"/>
            </a:lnSpc>
            <a:spcBef>
              <a:spcPct val="0"/>
            </a:spcBef>
            <a:spcAft>
              <a:spcPct val="20000"/>
            </a:spcAft>
            <a:buChar char="•"/>
          </a:pPr>
          <a:r>
            <a:rPr lang="en-US" sz="1300" kern="1200"/>
            <a:t>Headache upon awakening from sleep/worsening of headaches when supine</a:t>
          </a:r>
        </a:p>
        <a:p>
          <a:pPr marL="228600" lvl="2" indent="-114300" algn="l" defTabSz="577850" rtl="0">
            <a:lnSpc>
              <a:spcPct val="90000"/>
            </a:lnSpc>
            <a:spcBef>
              <a:spcPct val="0"/>
            </a:spcBef>
            <a:spcAft>
              <a:spcPct val="20000"/>
            </a:spcAft>
            <a:buChar char="•"/>
          </a:pPr>
          <a:r>
            <a:rPr lang="en-US" sz="1300" kern="1200"/>
            <a:t>Personality changes, worsening school performance</a:t>
          </a:r>
        </a:p>
      </dsp:txBody>
      <dsp:txXfrm>
        <a:off x="0" y="1637981"/>
        <a:ext cx="10515600" cy="1583550"/>
      </dsp:txXfrm>
    </dsp:sp>
    <dsp:sp modelId="{D6C28490-F5DB-4E19-916D-3D32ECE02F58}">
      <dsp:nvSpPr>
        <dsp:cNvPr id="0" name=""/>
        <dsp:cNvSpPr/>
      </dsp:nvSpPr>
      <dsp:spPr>
        <a:xfrm>
          <a:off x="0" y="3221531"/>
          <a:ext cx="10515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Other studies are usually unnecessary</a:t>
          </a:r>
        </a:p>
      </dsp:txBody>
      <dsp:txXfrm>
        <a:off x="32967" y="3254498"/>
        <a:ext cx="10449666" cy="609393"/>
      </dsp:txXfrm>
    </dsp:sp>
    <dsp:sp modelId="{FA508A67-7A37-4150-A909-41CFFBCC3A3C}">
      <dsp:nvSpPr>
        <dsp:cNvPr id="0" name=""/>
        <dsp:cNvSpPr/>
      </dsp:nvSpPr>
      <dsp:spPr>
        <a:xfrm>
          <a:off x="0" y="3896859"/>
          <a:ext cx="1051560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Labs and EEG usually unhelpful</a:t>
          </a:r>
        </a:p>
        <a:p>
          <a:pPr marL="114300" lvl="1" indent="-114300" algn="l" defTabSz="577850" rtl="0">
            <a:lnSpc>
              <a:spcPct val="90000"/>
            </a:lnSpc>
            <a:spcBef>
              <a:spcPct val="0"/>
            </a:spcBef>
            <a:spcAft>
              <a:spcPct val="20000"/>
            </a:spcAft>
            <a:buChar char="•"/>
          </a:pPr>
          <a:r>
            <a:rPr lang="en-US" sz="1300" kern="1200"/>
            <a:t>Lumbar puncture only if concern for infection or IIH</a:t>
          </a:r>
        </a:p>
      </dsp:txBody>
      <dsp:txXfrm>
        <a:off x="0" y="3896859"/>
        <a:ext cx="10515600" cy="4486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92DC2-B67A-4BA0-80D2-18B15202D971}">
      <dsp:nvSpPr>
        <dsp:cNvPr id="0" name=""/>
        <dsp:cNvSpPr/>
      </dsp:nvSpPr>
      <dsp:spPr>
        <a:xfrm>
          <a:off x="0" y="76396"/>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Other primary headache types</a:t>
          </a:r>
        </a:p>
      </dsp:txBody>
      <dsp:txXfrm>
        <a:off x="30442" y="106838"/>
        <a:ext cx="10454716" cy="562726"/>
      </dsp:txXfrm>
    </dsp:sp>
    <dsp:sp modelId="{5A8DE205-C889-4863-A7E7-ACB013851C6F}">
      <dsp:nvSpPr>
        <dsp:cNvPr id="0" name=""/>
        <dsp:cNvSpPr/>
      </dsp:nvSpPr>
      <dsp:spPr>
        <a:xfrm>
          <a:off x="0" y="700006"/>
          <a:ext cx="10515600"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t>Tension-type headaches, trigeminal autonomic cephalalgias, new daily persistent headache, primary stabbing headache, etc)</a:t>
          </a:r>
        </a:p>
      </dsp:txBody>
      <dsp:txXfrm>
        <a:off x="0" y="700006"/>
        <a:ext cx="10515600" cy="632385"/>
      </dsp:txXfrm>
    </dsp:sp>
    <dsp:sp modelId="{6CB4DC41-4072-4891-BA0A-96383E5BFC4D}">
      <dsp:nvSpPr>
        <dsp:cNvPr id="0" name=""/>
        <dsp:cNvSpPr/>
      </dsp:nvSpPr>
      <dsp:spPr>
        <a:xfrm>
          <a:off x="0" y="1332391"/>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Secondary headaches </a:t>
          </a:r>
        </a:p>
      </dsp:txBody>
      <dsp:txXfrm>
        <a:off x="30442" y="1362833"/>
        <a:ext cx="10454716" cy="562726"/>
      </dsp:txXfrm>
    </dsp:sp>
    <dsp:sp modelId="{0142B7B7-3684-4F58-A2A8-D5F0DC264506}">
      <dsp:nvSpPr>
        <dsp:cNvPr id="0" name=""/>
        <dsp:cNvSpPr/>
      </dsp:nvSpPr>
      <dsp:spPr>
        <a:xfrm>
          <a:off x="0" y="1956001"/>
          <a:ext cx="105156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t>Traumatic brain injury, stroke, structural lesions, infection, </a:t>
          </a:r>
          <a:r>
            <a:rPr lang="en-US" sz="2000" kern="1200" dirty="0" err="1"/>
            <a:t>etc</a:t>
          </a:r>
          <a:endParaRPr lang="en-US" sz="2000" kern="1200" dirty="0"/>
        </a:p>
      </dsp:txBody>
      <dsp:txXfrm>
        <a:off x="0" y="1956001"/>
        <a:ext cx="10515600" cy="430560"/>
      </dsp:txXfrm>
    </dsp:sp>
    <dsp:sp modelId="{32150C53-4A51-4C49-9266-2DED1F265AC0}">
      <dsp:nvSpPr>
        <dsp:cNvPr id="0" name=""/>
        <dsp:cNvSpPr/>
      </dsp:nvSpPr>
      <dsp:spPr>
        <a:xfrm>
          <a:off x="0" y="2386561"/>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Differential for migraine aura</a:t>
          </a:r>
        </a:p>
      </dsp:txBody>
      <dsp:txXfrm>
        <a:off x="30442" y="2417003"/>
        <a:ext cx="10454716" cy="562726"/>
      </dsp:txXfrm>
    </dsp:sp>
    <dsp:sp modelId="{3AA5DA2C-02E0-40EA-A56E-1DBF9EDA9A8A}">
      <dsp:nvSpPr>
        <dsp:cNvPr id="0" name=""/>
        <dsp:cNvSpPr/>
      </dsp:nvSpPr>
      <dsp:spPr>
        <a:xfrm>
          <a:off x="0" y="3010171"/>
          <a:ext cx="10515600" cy="126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t>Transient ischemic attack (TIA), seizure, syncope, electrolyte disturbance, and vestibular disorders</a:t>
          </a:r>
        </a:p>
        <a:p>
          <a:pPr marL="228600" lvl="1" indent="-228600" algn="l" defTabSz="889000" rtl="0">
            <a:lnSpc>
              <a:spcPct val="90000"/>
            </a:lnSpc>
            <a:spcBef>
              <a:spcPct val="0"/>
            </a:spcBef>
            <a:spcAft>
              <a:spcPct val="20000"/>
            </a:spcAft>
            <a:buChar char="•"/>
          </a:pPr>
          <a:r>
            <a:rPr lang="en-US" sz="2000" kern="1200"/>
            <a:t>Ischemic disorders tend to have sudden onset and negative symptoms rather than gradual progressive spread and positive symptoms</a:t>
          </a:r>
        </a:p>
      </dsp:txBody>
      <dsp:txXfrm>
        <a:off x="0" y="3010171"/>
        <a:ext cx="10515600" cy="12647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81DBB-8B6C-438E-AE27-4E1B9F0CE4B3}"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A03C1-18E9-44FC-8B56-F3412E9B5B67}" type="slidenum">
              <a:rPr lang="en-US" smtClean="0"/>
              <a:t>‹#›</a:t>
            </a:fld>
            <a:endParaRPr lang="en-US"/>
          </a:p>
        </p:txBody>
      </p:sp>
    </p:spTree>
    <p:extLst>
      <p:ext uri="{BB962C8B-B14F-4D97-AF65-F5344CB8AC3E}">
        <p14:creationId xmlns:p14="http://schemas.microsoft.com/office/powerpoint/2010/main" val="428174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Premonitory phase:</a:t>
            </a:r>
          </a:p>
          <a:p>
            <a:r>
              <a:rPr lang="en-US" dirty="0"/>
              <a:t>Affective, vegetative, and sensitivity symptoms starting hours to days before the onset of the headache</a:t>
            </a:r>
          </a:p>
          <a:p>
            <a:r>
              <a:rPr lang="en-US" dirty="0"/>
              <a:t>Most commonly reported symptoms include fatigue, irritability, pallor, and shadows under the eyes</a:t>
            </a:r>
          </a:p>
          <a:p>
            <a:r>
              <a:rPr lang="en-US" dirty="0"/>
              <a:t>Some also report euphoria,  social withdrawal, food cravings, urinary or bowel changes, neck stiffness, and increased yawning</a:t>
            </a:r>
          </a:p>
          <a:p>
            <a:r>
              <a:rPr lang="en-US" dirty="0"/>
              <a:t>One study noted that at least one premonitory symptom was reported by 67% of subjects</a:t>
            </a:r>
          </a:p>
          <a:p>
            <a:r>
              <a:rPr lang="en-US" dirty="0"/>
              <a:t>Aura:</a:t>
            </a:r>
          </a:p>
          <a:p>
            <a:r>
              <a:rPr lang="en-US" dirty="0"/>
              <a:t>Not always present</a:t>
            </a:r>
          </a:p>
          <a:p>
            <a:r>
              <a:rPr lang="en-US" dirty="0"/>
              <a:t>Does not always precede headache; can begin after headache symptoms start</a:t>
            </a:r>
          </a:p>
          <a:p>
            <a:r>
              <a:rPr lang="en-US" dirty="0"/>
              <a:t>Often visual: scotoma, scintillations, or fortification spectra (jagged line, often crescent shaped)</a:t>
            </a:r>
          </a:p>
          <a:p>
            <a:r>
              <a:rPr lang="en-US" dirty="0"/>
              <a:t>Can include sensory (focal numbness and tingling, often of the lips, lower faces, and fingers of one hand – </a:t>
            </a:r>
            <a:r>
              <a:rPr lang="en-US" dirty="0" err="1"/>
              <a:t>cheiro</a:t>
            </a:r>
            <a:r>
              <a:rPr lang="en-US" dirty="0"/>
              <a:t>-oral) or language (word finding difficulty to dysphasia)</a:t>
            </a:r>
          </a:p>
          <a:p>
            <a:r>
              <a:rPr lang="en-US" dirty="0"/>
              <a:t>Thought to be triggered by cortical spreading depression</a:t>
            </a:r>
          </a:p>
          <a:p>
            <a:pPr lvl="1"/>
            <a:r>
              <a:rPr lang="en-US" dirty="0"/>
              <a:t>Typical pattern involves slow spread of positive symptoms (scintillations or tingling) followed by negative symptoms (scotoma or numbness)</a:t>
            </a:r>
          </a:p>
          <a:p>
            <a:r>
              <a:rPr lang="en-US" dirty="0"/>
              <a:t>Typically lasts 5-60 minutes</a:t>
            </a:r>
          </a:p>
          <a:p>
            <a:pPr lvl="1"/>
            <a:r>
              <a:rPr lang="en-US" dirty="0"/>
              <a:t>Symptoms should spread over at least 5 minutes or should progress from one symptom to the next</a:t>
            </a:r>
          </a:p>
          <a:p>
            <a:r>
              <a:rPr lang="en-US" dirty="0"/>
              <a:t>Stroke risk is slightly elevated in women with migraine with aura</a:t>
            </a:r>
          </a:p>
          <a:p>
            <a:pPr lvl="1"/>
            <a:r>
              <a:rPr lang="en-US" dirty="0"/>
              <a:t>Risk elevated with estrogen-containing contraceptives</a:t>
            </a:r>
          </a:p>
          <a:p>
            <a:r>
              <a:rPr lang="en-US" dirty="0"/>
              <a:t>Can have typical aura symptoms and mild or even no headache!</a:t>
            </a:r>
          </a:p>
          <a:p>
            <a:r>
              <a:rPr lang="en-US" dirty="0"/>
              <a:t>Headache:</a:t>
            </a:r>
          </a:p>
          <a:p>
            <a:r>
              <a:rPr lang="en-US" dirty="0"/>
              <a:t>Often throbbing or pulsating</a:t>
            </a:r>
          </a:p>
          <a:p>
            <a:r>
              <a:rPr lang="en-US" dirty="0"/>
              <a:t>Often </a:t>
            </a:r>
            <a:r>
              <a:rPr lang="en-US" dirty="0" err="1"/>
              <a:t>bifrontal</a:t>
            </a:r>
            <a:r>
              <a:rPr lang="en-US" dirty="0"/>
              <a:t>, </a:t>
            </a:r>
            <a:r>
              <a:rPr lang="en-US" dirty="0" err="1"/>
              <a:t>bitemporal</a:t>
            </a:r>
            <a:r>
              <a:rPr lang="en-US" dirty="0"/>
              <a:t>, or generalized (more likely to be unilateral in adults)</a:t>
            </a:r>
          </a:p>
          <a:p>
            <a:r>
              <a:rPr lang="en-US" dirty="0"/>
              <a:t>Common symptoms include photophobia, phonophobia, nausea/vomiting, and dizziness</a:t>
            </a:r>
          </a:p>
          <a:p>
            <a:r>
              <a:rPr lang="en-US" dirty="0"/>
              <a:t>Very young children may be unable to report headache, but may have pallor, decreased activity, and vomiting</a:t>
            </a:r>
          </a:p>
          <a:p>
            <a:r>
              <a:rPr lang="en-US" dirty="0"/>
              <a:t>Headache duration tends to be shorter in younger children</a:t>
            </a:r>
          </a:p>
          <a:p>
            <a:pPr lvl="1"/>
            <a:r>
              <a:rPr lang="en-US" dirty="0"/>
              <a:t>Needs to be at least 2 hours untreated or unsuccessfully treated to meet criteria for migraine</a:t>
            </a:r>
          </a:p>
          <a:p>
            <a:r>
              <a:rPr lang="en-US" dirty="0"/>
              <a:t>Cranial autonomic symptoms are common (up to 70%): aural fullness, facial sweating/flushing, lacrimation, conjunctival injection, ptosis and/or </a:t>
            </a:r>
            <a:r>
              <a:rPr lang="en-US" dirty="0" err="1"/>
              <a:t>miosis</a:t>
            </a:r>
            <a:r>
              <a:rPr lang="en-US" dirty="0"/>
              <a:t>, nasal congestion and/or rhinorrhea, periorbital edema</a:t>
            </a:r>
          </a:p>
          <a:p>
            <a:pPr lvl="1"/>
            <a:r>
              <a:rPr lang="en-US" dirty="0"/>
              <a:t>This does not make it a sinus headache!</a:t>
            </a:r>
          </a:p>
          <a:p>
            <a:pPr lvl="1"/>
            <a:r>
              <a:rPr lang="en-US" dirty="0"/>
              <a:t>Observational study of 2991 patients with clinician- or self-diagnosed sinus headache showed that 88% met criteria for migraine and 8% met criteria for tension-type headache</a:t>
            </a:r>
          </a:p>
          <a:p>
            <a:pPr lvl="1"/>
            <a:endParaRPr lang="en-US" dirty="0"/>
          </a:p>
          <a:p>
            <a:pPr lvl="1"/>
            <a:r>
              <a:rPr lang="en-US" dirty="0"/>
              <a:t>Postdrome:</a:t>
            </a:r>
          </a:p>
          <a:p>
            <a:r>
              <a:rPr lang="en-US" dirty="0"/>
              <a:t>Common symptoms that persist after the headache include asthenia, cognitive difficulties, pallor, anorexia, somnolence, and nausea </a:t>
            </a:r>
          </a:p>
          <a:p>
            <a:r>
              <a:rPr lang="en-US" dirty="0"/>
              <a:t>Common symptoms that start after the headache include thirst, somnolence, visual disturbances, food craving, </a:t>
            </a:r>
            <a:r>
              <a:rPr lang="en-US" dirty="0" err="1"/>
              <a:t>paraesthesias</a:t>
            </a:r>
            <a:r>
              <a:rPr lang="en-US" dirty="0"/>
              <a:t>, and ocular pain</a:t>
            </a:r>
          </a:p>
          <a:p>
            <a:r>
              <a:rPr lang="en-US" dirty="0"/>
              <a:t>Many children complain of feeling drained or exhausted, but some report feeling euphoric</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92EA03C1-18E9-44FC-8B56-F3412E9B5B67}" type="slidenum">
              <a:rPr lang="en-US" smtClean="0"/>
              <a:t>9</a:t>
            </a:fld>
            <a:endParaRPr lang="en-US"/>
          </a:p>
        </p:txBody>
      </p:sp>
    </p:spTree>
    <p:extLst>
      <p:ext uri="{BB962C8B-B14F-4D97-AF65-F5344CB8AC3E}">
        <p14:creationId xmlns:p14="http://schemas.microsoft.com/office/powerpoint/2010/main" val="134031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Regular hydration</a:t>
            </a:r>
          </a:p>
          <a:p>
            <a:pPr lvl="1"/>
            <a:r>
              <a:rPr lang="en-US" dirty="0"/>
              <a:t>Only 17% of adolescents stay sufficiently hydrated during a given day</a:t>
            </a:r>
          </a:p>
          <a:p>
            <a:pPr lvl="1"/>
            <a:r>
              <a:rPr lang="en-US" dirty="0"/>
              <a:t>10% of children have experienced migraines secondary to dehydration</a:t>
            </a:r>
          </a:p>
          <a:p>
            <a:pPr lvl="1"/>
            <a:r>
              <a:rPr lang="en-US" dirty="0"/>
              <a:t>85% note that migraines improve with hydration</a:t>
            </a:r>
          </a:p>
          <a:p>
            <a:pPr lvl="1"/>
            <a:r>
              <a:rPr lang="en-US" dirty="0"/>
              <a:t>Identify and avoid food triggers</a:t>
            </a:r>
          </a:p>
          <a:p>
            <a:pPr lvl="2"/>
            <a:r>
              <a:rPr lang="en-US" dirty="0"/>
              <a:t>Cheese, tomatoes, nitrates, wine, aspartame</a:t>
            </a:r>
          </a:p>
          <a:p>
            <a:pPr lvl="2"/>
            <a:r>
              <a:rPr lang="en-US" dirty="0"/>
              <a:t>Caffeine (ingestion and withdrawal)</a:t>
            </a:r>
          </a:p>
          <a:p>
            <a:pPr lvl="2"/>
            <a:r>
              <a:rPr lang="en-US" dirty="0"/>
              <a:t>Chocolate – in a randomized double-blind trial, no more likely to trigger headache than the control substance!</a:t>
            </a:r>
          </a:p>
          <a:p>
            <a:pPr lvl="3"/>
            <a:r>
              <a:rPr lang="en-US" dirty="0"/>
              <a:t>However, food cravings, especially for sweets, are a known premonitory phase migraine symptom: migraines cause chocolate eating!</a:t>
            </a:r>
          </a:p>
          <a:p>
            <a:r>
              <a:rPr lang="en-US" dirty="0"/>
              <a:t>Literature review shows that various non-pharmacological treatments in young headache patients produced sizeable effects on headache frequency</a:t>
            </a:r>
          </a:p>
          <a:p>
            <a:pPr lvl="1"/>
            <a:r>
              <a:rPr lang="en-US" dirty="0"/>
              <a:t>Reductions ranging from 3-78%</a:t>
            </a:r>
          </a:p>
          <a:p>
            <a:pPr lvl="1"/>
            <a:r>
              <a:rPr lang="en-US" dirty="0"/>
              <a:t>Comparable to pharmacological treatments</a:t>
            </a:r>
          </a:p>
          <a:p>
            <a:pPr lvl="1"/>
            <a:r>
              <a:rPr lang="en-US" dirty="0"/>
              <a:t>Also saw other meaningful effects on common patient-reported outcomes (disability, quality of life, and symptoms of depression and anxiety)</a:t>
            </a:r>
          </a:p>
          <a:p>
            <a:pPr lvl="1"/>
            <a:r>
              <a:rPr lang="en-US" dirty="0"/>
              <a:t>Much better side effect profile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Enables pediatric and adolescents patients to enhance their abilities to handle pain and cope more effectively with attacks without medications</a:t>
            </a:r>
          </a:p>
          <a:p>
            <a:r>
              <a:rPr lang="en-US" dirty="0"/>
              <a:t>Biofeedback </a:t>
            </a:r>
          </a:p>
          <a:p>
            <a:pPr lvl="1"/>
            <a:r>
              <a:rPr lang="en-US" dirty="0"/>
              <a:t>Bio-behavioral approach through which patients learn to voluntarily modify their bodily reactions via feedback-mediated awareness of physiologic parameters, such as peripheral skin temperature or electromyography</a:t>
            </a:r>
          </a:p>
          <a:p>
            <a:pPr lvl="1"/>
            <a:r>
              <a:rPr lang="en-US" dirty="0"/>
              <a:t>Thought to act, in part, by reducing cortical excitability and affecting resonance and oscillations of essential feedback loops in the brain induced by modifications of bodily reactions through feedback-mediated awareness of physiologic parameters</a:t>
            </a:r>
          </a:p>
          <a:p>
            <a:pPr lvl="1"/>
            <a:r>
              <a:rPr lang="en-US" dirty="0"/>
              <a:t>Thought to normalize cortical excitability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lvl="3"/>
            <a:endParaRPr lang="en-US" dirty="0"/>
          </a:p>
          <a:p>
            <a:endParaRPr lang="en-US" dirty="0"/>
          </a:p>
        </p:txBody>
      </p:sp>
      <p:sp>
        <p:nvSpPr>
          <p:cNvPr id="4" name="Slide Number Placeholder 3"/>
          <p:cNvSpPr>
            <a:spLocks noGrp="1"/>
          </p:cNvSpPr>
          <p:nvPr>
            <p:ph type="sldNum" sz="quarter" idx="10"/>
          </p:nvPr>
        </p:nvSpPr>
        <p:spPr/>
        <p:txBody>
          <a:bodyPr/>
          <a:lstStyle/>
          <a:p>
            <a:fld id="{92EA03C1-18E9-44FC-8B56-F3412E9B5B67}" type="slidenum">
              <a:rPr lang="en-US" smtClean="0"/>
              <a:t>15</a:t>
            </a:fld>
            <a:endParaRPr lang="en-US"/>
          </a:p>
        </p:txBody>
      </p:sp>
    </p:spTree>
    <p:extLst>
      <p:ext uri="{BB962C8B-B14F-4D97-AF65-F5344CB8AC3E}">
        <p14:creationId xmlns:p14="http://schemas.microsoft.com/office/powerpoint/2010/main" val="160208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A03C1-18E9-44FC-8B56-F3412E9B5B67}" type="slidenum">
              <a:rPr lang="en-US" smtClean="0"/>
              <a:t>22</a:t>
            </a:fld>
            <a:endParaRPr lang="en-US"/>
          </a:p>
        </p:txBody>
      </p:sp>
    </p:spTree>
    <p:extLst>
      <p:ext uri="{BB962C8B-B14F-4D97-AF65-F5344CB8AC3E}">
        <p14:creationId xmlns:p14="http://schemas.microsoft.com/office/powerpoint/2010/main" val="352148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FE97-D061-93FC-1EE5-09BCCFD37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6E960-C94D-CDAB-CE61-C55B059FD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0B611-8ABF-8090-A876-3C70C684BE8A}"/>
              </a:ext>
            </a:extLst>
          </p:cNvPr>
          <p:cNvSpPr>
            <a:spLocks noGrp="1"/>
          </p:cNvSpPr>
          <p:nvPr>
            <p:ph type="dt" sz="half" idx="10"/>
          </p:nvPr>
        </p:nvSpPr>
        <p:spPr/>
        <p:txBody>
          <a:bodyPr/>
          <a:lstStyle/>
          <a:p>
            <a:fld id="{D088EAE0-8D93-430C-87E8-B5711AF7B04D}" type="datetime1">
              <a:rPr lang="en-US" smtClean="0"/>
              <a:t>12/19/2023</a:t>
            </a:fld>
            <a:endParaRPr lang="en-US"/>
          </a:p>
        </p:txBody>
      </p:sp>
      <p:sp>
        <p:nvSpPr>
          <p:cNvPr id="5" name="Footer Placeholder 4">
            <a:extLst>
              <a:ext uri="{FF2B5EF4-FFF2-40B4-BE49-F238E27FC236}">
                <a16:creationId xmlns:a16="http://schemas.microsoft.com/office/drawing/2014/main" id="{275A289A-C03F-41CD-BBD7-2D69A524B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08453-FFEC-CF1F-465F-B3D0C191C2BE}"/>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261027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668E-022B-2D88-4ED1-390A15518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E9E3A-A98F-0D4D-0D68-42DD2EAA9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8CEBE-B4C4-6012-36CB-EB37B1CA129E}"/>
              </a:ext>
            </a:extLst>
          </p:cNvPr>
          <p:cNvSpPr>
            <a:spLocks noGrp="1"/>
          </p:cNvSpPr>
          <p:nvPr>
            <p:ph type="dt" sz="half" idx="10"/>
          </p:nvPr>
        </p:nvSpPr>
        <p:spPr/>
        <p:txBody>
          <a:bodyPr/>
          <a:lstStyle/>
          <a:p>
            <a:fld id="{C1803865-4CD4-4928-AD45-182052BB71E2}" type="datetime1">
              <a:rPr lang="en-US" smtClean="0"/>
              <a:t>12/19/2023</a:t>
            </a:fld>
            <a:endParaRPr lang="en-US"/>
          </a:p>
        </p:txBody>
      </p:sp>
      <p:sp>
        <p:nvSpPr>
          <p:cNvPr id="5" name="Footer Placeholder 4">
            <a:extLst>
              <a:ext uri="{FF2B5EF4-FFF2-40B4-BE49-F238E27FC236}">
                <a16:creationId xmlns:a16="http://schemas.microsoft.com/office/drawing/2014/main" id="{9C58C1A6-FE03-BE8A-1417-F7D7C08C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C4227-AA77-FABC-1119-09F4343AF43C}"/>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354255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1C9C-D971-BA07-1C6F-29943BE58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DD2E0B-7485-B1D3-4E12-92A501273CF5}"/>
              </a:ext>
            </a:extLst>
          </p:cNvPr>
          <p:cNvSpPr>
            <a:spLocks noGrp="1"/>
          </p:cNvSpPr>
          <p:nvPr>
            <p:ph type="dt" sz="half" idx="10"/>
          </p:nvPr>
        </p:nvSpPr>
        <p:spPr/>
        <p:txBody>
          <a:bodyPr/>
          <a:lstStyle/>
          <a:p>
            <a:fld id="{1873A013-3E38-4290-A525-166FDFAAF22C}" type="datetime1">
              <a:rPr lang="en-US" smtClean="0"/>
              <a:t>12/19/2023</a:t>
            </a:fld>
            <a:endParaRPr lang="en-US"/>
          </a:p>
        </p:txBody>
      </p:sp>
      <p:sp>
        <p:nvSpPr>
          <p:cNvPr id="4" name="Footer Placeholder 3">
            <a:extLst>
              <a:ext uri="{FF2B5EF4-FFF2-40B4-BE49-F238E27FC236}">
                <a16:creationId xmlns:a16="http://schemas.microsoft.com/office/drawing/2014/main" id="{BA94C21B-8B6A-DCD5-132D-BE8FDCA3E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DCB18-FB00-2BAC-0D19-20EEE189D07D}"/>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2178287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7047AF-5CB2-A0D2-9DFF-26D97B5A4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C775C-1056-9FB0-C58E-6CD0EB074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DD618-C153-DF0B-E9F8-BBCDBE315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80EC4-4ED1-43E2-B8B1-56FC303F3D71}" type="datetime1">
              <a:rPr lang="en-US" smtClean="0"/>
              <a:t>12/19/2023</a:t>
            </a:fld>
            <a:endParaRPr lang="en-US"/>
          </a:p>
        </p:txBody>
      </p:sp>
      <p:sp>
        <p:nvSpPr>
          <p:cNvPr id="5" name="Footer Placeholder 4">
            <a:extLst>
              <a:ext uri="{FF2B5EF4-FFF2-40B4-BE49-F238E27FC236}">
                <a16:creationId xmlns:a16="http://schemas.microsoft.com/office/drawing/2014/main" id="{20D67EA4-11AE-F369-2DA5-55AF97668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2C1396-6EA1-E9BA-475A-6772D252C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52CD-6370-0749-B443-35EAB882344C}" type="slidenum">
              <a:rPr lang="en-US" smtClean="0"/>
              <a:t>‹#›</a:t>
            </a:fld>
            <a:endParaRPr lang="en-US"/>
          </a:p>
        </p:txBody>
      </p:sp>
    </p:spTree>
    <p:extLst>
      <p:ext uri="{BB962C8B-B14F-4D97-AF65-F5344CB8AC3E}">
        <p14:creationId xmlns:p14="http://schemas.microsoft.com/office/powerpoint/2010/main" val="201678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6.xml"/><Relationship Id="rId7" Type="http://schemas.openxmlformats.org/officeDocument/2006/relationships/image" Target="../media/image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2.xml"/><Relationship Id="rId7" Type="http://schemas.openxmlformats.org/officeDocument/2006/relationships/image" Target="../media/image3.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3.xml"/><Relationship Id="rId7" Type="http://schemas.openxmlformats.org/officeDocument/2006/relationships/image" Target="../media/image3.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png"/><Relationship Id="rId7" Type="http://schemas.openxmlformats.org/officeDocument/2006/relationships/diagramColors" Target="../diagrams/colors1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3.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235F5D9-3BBA-DEBC-0B0E-726ED1817ED7}"/>
              </a:ext>
            </a:extLst>
          </p:cNvPr>
          <p:cNvSpPr/>
          <p:nvPr/>
        </p:nvSpPr>
        <p:spPr>
          <a:xfrm>
            <a:off x="-231574" y="-23751"/>
            <a:ext cx="8858993" cy="7030193"/>
          </a:xfrm>
          <a:custGeom>
            <a:avLst/>
            <a:gdLst>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823367 w 8823367"/>
              <a:gd name="connsiteY8" fmla="*/ 4963886 h 7030193"/>
              <a:gd name="connsiteX9" fmla="*/ 7006442 w 8823367"/>
              <a:gd name="connsiteY9" fmla="*/ 6887689 h 7030193"/>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609611 w 8823367"/>
              <a:gd name="connsiteY8" fmla="*/ 5902036 h 7030193"/>
              <a:gd name="connsiteX9" fmla="*/ 7006442 w 8823367"/>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23367 w 9274630"/>
              <a:gd name="connsiteY6" fmla="*/ 1401289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82744 w 9274630"/>
              <a:gd name="connsiteY6" fmla="*/ 1187533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001497"/>
              <a:gd name="connsiteY0" fmla="*/ 6887689 h 7030193"/>
              <a:gd name="connsiteX1" fmla="*/ 0 w 9001497"/>
              <a:gd name="connsiteY1" fmla="*/ 6887689 h 7030193"/>
              <a:gd name="connsiteX2" fmla="*/ 0 w 9001497"/>
              <a:gd name="connsiteY2" fmla="*/ 7030193 h 7030193"/>
              <a:gd name="connsiteX3" fmla="*/ 0 w 9001497"/>
              <a:gd name="connsiteY3" fmla="*/ 0 h 7030193"/>
              <a:gd name="connsiteX4" fmla="*/ 486889 w 9001497"/>
              <a:gd name="connsiteY4" fmla="*/ 0 h 7030193"/>
              <a:gd name="connsiteX5" fmla="*/ 7422078 w 9001497"/>
              <a:gd name="connsiteY5" fmla="*/ 0 h 7030193"/>
              <a:gd name="connsiteX6" fmla="*/ 8882744 w 9001497"/>
              <a:gd name="connsiteY6" fmla="*/ 1187533 h 7030193"/>
              <a:gd name="connsiteX7" fmla="*/ 9001497 w 9001497"/>
              <a:gd name="connsiteY7" fmla="*/ 3396344 h 7030193"/>
              <a:gd name="connsiteX8" fmla="*/ 8609611 w 9001497"/>
              <a:gd name="connsiteY8" fmla="*/ 5902036 h 7030193"/>
              <a:gd name="connsiteX9" fmla="*/ 7006442 w 9001497"/>
              <a:gd name="connsiteY9" fmla="*/ 6887689 h 7030193"/>
              <a:gd name="connsiteX0" fmla="*/ 7006442 w 8882744"/>
              <a:gd name="connsiteY0" fmla="*/ 6887689 h 7030193"/>
              <a:gd name="connsiteX1" fmla="*/ 0 w 8882744"/>
              <a:gd name="connsiteY1" fmla="*/ 6887689 h 7030193"/>
              <a:gd name="connsiteX2" fmla="*/ 0 w 8882744"/>
              <a:gd name="connsiteY2" fmla="*/ 7030193 h 7030193"/>
              <a:gd name="connsiteX3" fmla="*/ 0 w 8882744"/>
              <a:gd name="connsiteY3" fmla="*/ 0 h 7030193"/>
              <a:gd name="connsiteX4" fmla="*/ 486889 w 8882744"/>
              <a:gd name="connsiteY4" fmla="*/ 0 h 7030193"/>
              <a:gd name="connsiteX5" fmla="*/ 7422078 w 8882744"/>
              <a:gd name="connsiteY5" fmla="*/ 0 h 7030193"/>
              <a:gd name="connsiteX6" fmla="*/ 8882744 w 8882744"/>
              <a:gd name="connsiteY6" fmla="*/ 1187533 h 7030193"/>
              <a:gd name="connsiteX7" fmla="*/ 8858993 w 8882744"/>
              <a:gd name="connsiteY7" fmla="*/ 3716977 h 7030193"/>
              <a:gd name="connsiteX8" fmla="*/ 8609611 w 8882744"/>
              <a:gd name="connsiteY8" fmla="*/ 5902036 h 7030193"/>
              <a:gd name="connsiteX9" fmla="*/ 7006442 w 8882744"/>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09611 w 8858993"/>
              <a:gd name="connsiteY8" fmla="*/ 5902036 h 7030193"/>
              <a:gd name="connsiteX9" fmla="*/ 7006442 w 8858993"/>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45237 w 8858993"/>
              <a:gd name="connsiteY8" fmla="*/ 5367646 h 7030193"/>
              <a:gd name="connsiteX9" fmla="*/ 7006442 w 8858993"/>
              <a:gd name="connsiteY9" fmla="*/ 6887689 h 703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993" h="7030193">
                <a:moveTo>
                  <a:pt x="7006442" y="6887689"/>
                </a:moveTo>
                <a:lnTo>
                  <a:pt x="0" y="6887689"/>
                </a:lnTo>
                <a:lnTo>
                  <a:pt x="0" y="7030193"/>
                </a:lnTo>
                <a:lnTo>
                  <a:pt x="0" y="0"/>
                </a:lnTo>
                <a:lnTo>
                  <a:pt x="486889" y="0"/>
                </a:lnTo>
                <a:lnTo>
                  <a:pt x="7422078" y="0"/>
                </a:lnTo>
                <a:lnTo>
                  <a:pt x="8716489" y="1104406"/>
                </a:lnTo>
                <a:lnTo>
                  <a:pt x="8858993" y="3716977"/>
                </a:lnTo>
                <a:lnTo>
                  <a:pt x="8645237" y="5367646"/>
                </a:lnTo>
                <a:lnTo>
                  <a:pt x="7006442" y="6887689"/>
                </a:lnTo>
                <a:close/>
              </a:path>
            </a:pathLst>
          </a:cu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CABA22-ED43-E896-0BC8-C1A8E81C9702}"/>
              </a:ext>
            </a:extLst>
          </p:cNvPr>
          <p:cNvPicPr>
            <a:picLocks noChangeAspect="1"/>
          </p:cNvPicPr>
          <p:nvPr/>
        </p:nvPicPr>
        <p:blipFill>
          <a:blip r:embed="rId3"/>
          <a:stretch>
            <a:fillRect/>
          </a:stretch>
        </p:blipFill>
        <p:spPr>
          <a:xfrm>
            <a:off x="-664614" y="-138991"/>
            <a:ext cx="10309289" cy="7032694"/>
          </a:xfrm>
          <a:prstGeom prst="rect">
            <a:avLst/>
          </a:prstGeom>
          <a:ln>
            <a:noFill/>
          </a:ln>
          <a:effectLst/>
        </p:spPr>
      </p:pic>
      <p:pic>
        <p:nvPicPr>
          <p:cNvPr id="5" name="Picture 4">
            <a:extLst>
              <a:ext uri="{FF2B5EF4-FFF2-40B4-BE49-F238E27FC236}">
                <a16:creationId xmlns:a16="http://schemas.microsoft.com/office/drawing/2014/main" id="{AC837375-EF6E-B97D-D492-42204E67D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3" name="Subtitle 2">
            <a:extLst>
              <a:ext uri="{FF2B5EF4-FFF2-40B4-BE49-F238E27FC236}">
                <a16:creationId xmlns:a16="http://schemas.microsoft.com/office/drawing/2014/main" id="{47C04C89-0EF9-93A9-88CC-CEE89B8BD944}"/>
              </a:ext>
            </a:extLst>
          </p:cNvPr>
          <p:cNvSpPr>
            <a:spLocks noGrp="1"/>
          </p:cNvSpPr>
          <p:nvPr>
            <p:ph type="subTitle" idx="1"/>
          </p:nvPr>
        </p:nvSpPr>
        <p:spPr>
          <a:xfrm>
            <a:off x="8320171" y="1571840"/>
            <a:ext cx="3930733" cy="2424587"/>
          </a:xfrm>
        </p:spPr>
        <p:txBody>
          <a:bodyPr vert="horz" lIns="91440" tIns="45720" rIns="91440" bIns="45720" rtlCol="0" anchor="t">
            <a:normAutofit fontScale="92500" lnSpcReduction="20000"/>
          </a:bodyPr>
          <a:lstStyle/>
          <a:p>
            <a:r>
              <a:rPr lang="en-US" sz="3600" dirty="0">
                <a:solidFill>
                  <a:schemeClr val="accent1">
                    <a:lumMod val="50000"/>
                  </a:schemeClr>
                </a:solidFill>
                <a:latin typeface="Bree Serif"/>
                <a:ea typeface="Tahoma"/>
                <a:cs typeface="Tahoma"/>
              </a:rPr>
              <a:t>Approach to Pediatric Migraine</a:t>
            </a:r>
            <a:endParaRPr lang="en-US" sz="3600" dirty="0">
              <a:solidFill>
                <a:schemeClr val="accent1">
                  <a:lumMod val="50000"/>
                </a:schemeClr>
              </a:solidFill>
              <a:latin typeface="Bree Serif" panose="02000503040000020004" pitchFamily="2" charset="77"/>
              <a:ea typeface="Tahoma" panose="020B0604030504040204" pitchFamily="34" charset="0"/>
              <a:cs typeface="Tahoma" panose="020B0604030504040204" pitchFamily="34" charset="0"/>
            </a:endParaRPr>
          </a:p>
          <a:p>
            <a:r>
              <a:rPr lang="en-US" b="1" dirty="0">
                <a:solidFill>
                  <a:schemeClr val="accent6">
                    <a:lumMod val="60000"/>
                    <a:lumOff val="40000"/>
                  </a:schemeClr>
                </a:solidFill>
                <a:latin typeface="Gotham"/>
                <a:ea typeface="Tahoma"/>
                <a:cs typeface="Tahoma"/>
              </a:rPr>
              <a:t>Paige Kalika, DO</a:t>
            </a:r>
          </a:p>
          <a:p>
            <a:r>
              <a:rPr lang="en-US" b="1" dirty="0">
                <a:solidFill>
                  <a:schemeClr val="accent6">
                    <a:lumMod val="60000"/>
                    <a:lumOff val="40000"/>
                  </a:schemeClr>
                </a:solidFill>
                <a:latin typeface="Gotham"/>
                <a:ea typeface="Tahoma"/>
                <a:cs typeface="Tahoma"/>
              </a:rPr>
              <a:t>University of Miami</a:t>
            </a:r>
          </a:p>
          <a:p>
            <a:r>
              <a:rPr lang="en-US" b="1" dirty="0">
                <a:solidFill>
                  <a:schemeClr val="accent6">
                    <a:lumMod val="60000"/>
                    <a:lumOff val="40000"/>
                  </a:schemeClr>
                </a:solidFill>
                <a:latin typeface="Gotham"/>
                <a:ea typeface="Tahoma"/>
                <a:cs typeface="Tahoma"/>
              </a:rPr>
              <a:t>Department of Neurology</a:t>
            </a:r>
          </a:p>
          <a:p>
            <a:r>
              <a:rPr lang="en-US" b="1" dirty="0">
                <a:solidFill>
                  <a:schemeClr val="accent6">
                    <a:lumMod val="60000"/>
                    <a:lumOff val="40000"/>
                  </a:schemeClr>
                </a:solidFill>
                <a:latin typeface="Gotham"/>
                <a:ea typeface="Tahoma"/>
                <a:cs typeface="Tahoma"/>
              </a:rPr>
              <a:t>Division of Pediatric Neurology</a:t>
            </a:r>
            <a:endParaRPr lang="en-US" dirty="0">
              <a:solidFill>
                <a:schemeClr val="accent6">
                  <a:lumMod val="60000"/>
                  <a:lumOff val="40000"/>
                </a:schemeClr>
              </a:solidFill>
            </a:endParaRPr>
          </a:p>
        </p:txBody>
      </p:sp>
      <p:sp>
        <p:nvSpPr>
          <p:cNvPr id="16" name="TextBox 15">
            <a:extLst>
              <a:ext uri="{FF2B5EF4-FFF2-40B4-BE49-F238E27FC236}">
                <a16:creationId xmlns:a16="http://schemas.microsoft.com/office/drawing/2014/main" id="{CC7E6E71-F700-A503-95D8-4264F8C24DC6}"/>
              </a:ext>
            </a:extLst>
          </p:cNvPr>
          <p:cNvSpPr txBox="1"/>
          <p:nvPr/>
        </p:nvSpPr>
        <p:spPr>
          <a:xfrm>
            <a:off x="175450" y="4489179"/>
            <a:ext cx="6531428" cy="369332"/>
          </a:xfrm>
          <a:prstGeom prst="rect">
            <a:avLst/>
          </a:prstGeom>
          <a:noFill/>
        </p:spPr>
        <p:txBody>
          <a:bodyPr wrap="square">
            <a:spAutoFit/>
          </a:bodyPr>
          <a:lstStyle/>
          <a:p>
            <a:r>
              <a:rPr lang="en-US" dirty="0">
                <a:solidFill>
                  <a:schemeClr val="accent6">
                    <a:lumMod val="60000"/>
                    <a:lumOff val="40000"/>
                  </a:schemeClr>
                </a:solidFill>
                <a:latin typeface="Museo Sans 300" panose="02000000000000000000" pitchFamily="2" charset="77"/>
                <a:ea typeface="Tahoma" panose="020B0604030504040204" pitchFamily="34" charset="0"/>
                <a:cs typeface="Tahoma" panose="020B0604030504040204" pitchFamily="34" charset="0"/>
              </a:rPr>
              <a:t>Key Largo, Florida</a:t>
            </a:r>
          </a:p>
        </p:txBody>
      </p:sp>
      <p:sp>
        <p:nvSpPr>
          <p:cNvPr id="18" name="TextBox 17">
            <a:extLst>
              <a:ext uri="{FF2B5EF4-FFF2-40B4-BE49-F238E27FC236}">
                <a16:creationId xmlns:a16="http://schemas.microsoft.com/office/drawing/2014/main" id="{F07AFE3B-A971-D01C-50F0-4CF2733820CC}"/>
              </a:ext>
            </a:extLst>
          </p:cNvPr>
          <p:cNvSpPr txBox="1"/>
          <p:nvPr/>
        </p:nvSpPr>
        <p:spPr>
          <a:xfrm>
            <a:off x="167701" y="4149746"/>
            <a:ext cx="6466114" cy="430887"/>
          </a:xfrm>
          <a:prstGeom prst="rect">
            <a:avLst/>
          </a:prstGeom>
          <a:noFill/>
        </p:spPr>
        <p:txBody>
          <a:bodyPr wrap="square">
            <a:spAutoFit/>
          </a:bodyPr>
          <a:lstStyle/>
          <a:p>
            <a:r>
              <a:rPr lang="en-US" sz="2100" dirty="0">
                <a:solidFill>
                  <a:schemeClr val="bg1"/>
                </a:solidFill>
                <a:latin typeface="Bree Serif" panose="02000503040000020004" pitchFamily="2" charset="77"/>
                <a:ea typeface="Tahoma" panose="020B0604030504040204" pitchFamily="34" charset="0"/>
                <a:cs typeface="Tahoma" panose="020B0604030504040204" pitchFamily="34" charset="0"/>
              </a:rPr>
              <a:t>January 13-16, 2024</a:t>
            </a:r>
          </a:p>
        </p:txBody>
      </p:sp>
      <p:pic>
        <p:nvPicPr>
          <p:cNvPr id="19" name="Picture 18">
            <a:extLst>
              <a:ext uri="{FF2B5EF4-FFF2-40B4-BE49-F238E27FC236}">
                <a16:creationId xmlns:a16="http://schemas.microsoft.com/office/drawing/2014/main" id="{DA56234A-313C-6F97-C957-C8E56FA80768}"/>
              </a:ext>
            </a:extLst>
          </p:cNvPr>
          <p:cNvPicPr>
            <a:picLocks noChangeAspect="1"/>
          </p:cNvPicPr>
          <p:nvPr/>
        </p:nvPicPr>
        <p:blipFill>
          <a:blip r:embed="rId5"/>
          <a:stretch>
            <a:fillRect/>
          </a:stretch>
        </p:blipFill>
        <p:spPr>
          <a:xfrm rot="10800000">
            <a:off x="-2473120" y="4853164"/>
            <a:ext cx="4864100" cy="101600"/>
          </a:xfrm>
          <a:prstGeom prst="rect">
            <a:avLst/>
          </a:prstGeom>
        </p:spPr>
      </p:pic>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96839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Special types of migraine with aura</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165990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pic>
        <p:nvPicPr>
          <p:cNvPr id="9" name="Picture 8"/>
          <p:cNvPicPr>
            <a:picLocks noChangeAspect="1"/>
          </p:cNvPicPr>
          <p:nvPr/>
        </p:nvPicPr>
        <p:blipFill>
          <a:blip r:embed="rId8"/>
          <a:stretch>
            <a:fillRect/>
          </a:stretch>
        </p:blipFill>
        <p:spPr>
          <a:xfrm>
            <a:off x="10343535" y="0"/>
            <a:ext cx="1848465" cy="1848465"/>
          </a:xfrm>
          <a:prstGeom prst="rect">
            <a:avLst/>
          </a:prstGeom>
        </p:spPr>
      </p:pic>
    </p:spTree>
    <p:extLst>
      <p:ext uri="{BB962C8B-B14F-4D97-AF65-F5344CB8AC3E}">
        <p14:creationId xmlns:p14="http://schemas.microsoft.com/office/powerpoint/2010/main" val="1922022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a:stretch>
            <a:fillRect/>
          </a:stretch>
        </p:blipFill>
        <p:spPr>
          <a:xfrm>
            <a:off x="4020816" y="943424"/>
            <a:ext cx="3943312" cy="5810635"/>
          </a:xfrm>
          <a:prstGeom prst="rect">
            <a:avLst/>
          </a:prstGeom>
        </p:spPr>
      </p:pic>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9303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Pediatric and Adult: What’s the Difference?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014601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r>
              <a:rPr lang="en-US" dirty="0"/>
              <a:t>Stafstrom CE 2002</a:t>
            </a:r>
          </a:p>
        </p:txBody>
      </p:sp>
    </p:spTree>
    <p:extLst>
      <p:ext uri="{BB962C8B-B14F-4D97-AF65-F5344CB8AC3E}">
        <p14:creationId xmlns:p14="http://schemas.microsoft.com/office/powerpoint/2010/main" val="254204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71828"/>
            <a:ext cx="10515600" cy="1325563"/>
          </a:xfrm>
        </p:spPr>
        <p:txBody>
          <a:bodyPr/>
          <a:lstStyle/>
          <a:p>
            <a:r>
              <a:rPr lang="en-US" dirty="0"/>
              <a:t>Diagnosis is clinical!</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654032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8821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0"/>
            <a:ext cx="10515600" cy="1325563"/>
          </a:xfrm>
        </p:spPr>
        <p:txBody>
          <a:bodyPr/>
          <a:lstStyle/>
          <a:p>
            <a:r>
              <a:rPr lang="en-US" dirty="0"/>
              <a:t>What else could it be?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815695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29713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What do we do about it?</a:t>
            </a:r>
          </a:p>
        </p:txBody>
      </p:sp>
      <p:pic>
        <p:nvPicPr>
          <p:cNvPr id="8" name="Content Placeholder 7"/>
          <p:cNvPicPr>
            <a:picLocks noGrp="1" noChangeAspect="1"/>
          </p:cNvPicPr>
          <p:nvPr>
            <p:ph idx="1"/>
          </p:nvPr>
        </p:nvPicPr>
        <p:blipFill>
          <a:blip r:embed="rId3"/>
          <a:stretch>
            <a:fillRect/>
          </a:stretch>
        </p:blipFill>
        <p:spPr>
          <a:xfrm>
            <a:off x="3270799" y="1825625"/>
            <a:ext cx="5650402" cy="4351338"/>
          </a:xfrm>
          <a:prstGeom prst="rect">
            <a:avLst/>
          </a:prstGeom>
        </p:spPr>
      </p:pic>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r>
              <a:rPr lang="en-US" dirty="0"/>
              <a:t>Orr et al. Nat Rev Neurol. 2018 Sep;14(9):515-527</a:t>
            </a:r>
          </a:p>
        </p:txBody>
      </p:sp>
    </p:spTree>
    <p:extLst>
      <p:ext uri="{BB962C8B-B14F-4D97-AF65-F5344CB8AC3E}">
        <p14:creationId xmlns:p14="http://schemas.microsoft.com/office/powerpoint/2010/main" val="4196161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But we’re really not “medicine” people…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53603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0732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When it hurts right now!</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139467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9855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71828"/>
            <a:ext cx="10515600" cy="1325563"/>
          </a:xfrm>
        </p:spPr>
        <p:txBody>
          <a:bodyPr/>
          <a:lstStyle/>
          <a:p>
            <a:r>
              <a:rPr lang="en-US" dirty="0"/>
              <a:t>When the OTC meds don’t work</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2556911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r>
              <a:rPr lang="en-US" dirty="0" err="1"/>
              <a:t>Gelfand</a:t>
            </a:r>
            <a:r>
              <a:rPr lang="en-US" dirty="0"/>
              <a:t> AA 2018</a:t>
            </a:r>
          </a:p>
        </p:txBody>
      </p:sp>
      <p:pic>
        <p:nvPicPr>
          <p:cNvPr id="8" name="Picture 7"/>
          <p:cNvPicPr>
            <a:picLocks noChangeAspect="1"/>
          </p:cNvPicPr>
          <p:nvPr/>
        </p:nvPicPr>
        <p:blipFill>
          <a:blip r:embed="rId8"/>
          <a:stretch>
            <a:fillRect/>
          </a:stretch>
        </p:blipFill>
        <p:spPr>
          <a:xfrm>
            <a:off x="9902319" y="0"/>
            <a:ext cx="2289681" cy="2289681"/>
          </a:xfrm>
          <a:prstGeom prst="rect">
            <a:avLst/>
          </a:prstGeom>
        </p:spPr>
      </p:pic>
    </p:spTree>
    <p:extLst>
      <p:ext uri="{BB962C8B-B14F-4D97-AF65-F5344CB8AC3E}">
        <p14:creationId xmlns:p14="http://schemas.microsoft.com/office/powerpoint/2010/main" val="449900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When the meds really didn’t work</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895101921"/>
              </p:ext>
            </p:extLst>
          </p:nvPr>
        </p:nvGraphicFramePr>
        <p:xfrm>
          <a:off x="838200" y="1106809"/>
          <a:ext cx="10515600" cy="5712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r>
              <a:rPr lang="en-US" dirty="0" err="1"/>
              <a:t>Szperka</a:t>
            </a:r>
            <a:r>
              <a:rPr lang="en-US" dirty="0"/>
              <a:t> CL et al. 2020</a:t>
            </a:r>
          </a:p>
        </p:txBody>
      </p:sp>
      <p:pic>
        <p:nvPicPr>
          <p:cNvPr id="9" name="Picture 8"/>
          <p:cNvPicPr>
            <a:picLocks noChangeAspect="1"/>
          </p:cNvPicPr>
          <p:nvPr/>
        </p:nvPicPr>
        <p:blipFill>
          <a:blip r:embed="rId8"/>
          <a:stretch>
            <a:fillRect/>
          </a:stretch>
        </p:blipFill>
        <p:spPr>
          <a:xfrm>
            <a:off x="10113706" y="0"/>
            <a:ext cx="2078294" cy="2310901"/>
          </a:xfrm>
          <a:prstGeom prst="rect">
            <a:avLst/>
          </a:prstGeom>
        </p:spPr>
      </p:pic>
    </p:spTree>
    <p:extLst>
      <p:ext uri="{BB962C8B-B14F-4D97-AF65-F5344CB8AC3E}">
        <p14:creationId xmlns:p14="http://schemas.microsoft.com/office/powerpoint/2010/main" val="3651712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6E9C60-90C2-33F8-5DD1-26D14FB3810F}"/>
              </a:ext>
            </a:extLst>
          </p:cNvPr>
          <p:cNvSpPr/>
          <p:nvPr/>
        </p:nvSpPr>
        <p:spPr>
          <a:xfrm>
            <a:off x="0" y="0"/>
            <a:ext cx="12192000" cy="943424"/>
          </a:xfrm>
          <a:prstGeom prst="rect">
            <a:avLst/>
          </a:prstGeom>
          <a:solidFill>
            <a:srgbClr val="2F5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9A482E3-0C7B-709C-4FAE-6777D59B80A2}"/>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a:extLst>
              <a:ext uri="{FF2B5EF4-FFF2-40B4-BE49-F238E27FC236}">
                <a16:creationId xmlns:a16="http://schemas.microsoft.com/office/drawing/2014/main" id="{67AE8C80-5577-1F56-0CF4-3B556FF4436B}"/>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chemeClr val="bg1"/>
                </a:solidFill>
                <a:latin typeface="Bree Serif" panose="02000503040000020004" pitchFamily="2" charset="77"/>
                <a:ea typeface="Tahoma" panose="020B0604030504040204" pitchFamily="34" charset="0"/>
                <a:cs typeface="Tahoma" panose="020B0604030504040204" pitchFamily="34" charset="0"/>
              </a:rPr>
              <a:t>Disclosures</a:t>
            </a:r>
          </a:p>
        </p:txBody>
      </p:sp>
      <p:sp>
        <p:nvSpPr>
          <p:cNvPr id="15" name="TextBox 14">
            <a:extLst>
              <a:ext uri="{FF2B5EF4-FFF2-40B4-BE49-F238E27FC236}">
                <a16:creationId xmlns:a16="http://schemas.microsoft.com/office/drawing/2014/main" id="{801BA0DE-90D6-F09E-8873-674A6AD9A531}"/>
              </a:ext>
            </a:extLst>
          </p:cNvPr>
          <p:cNvSpPr txBox="1"/>
          <p:nvPr/>
        </p:nvSpPr>
        <p:spPr>
          <a:xfrm>
            <a:off x="520700" y="1257300"/>
            <a:ext cx="11379200" cy="830997"/>
          </a:xfrm>
          <a:prstGeom prst="rect">
            <a:avLst/>
          </a:prstGeom>
          <a:noFill/>
        </p:spPr>
        <p:txBody>
          <a:bodyPr wrap="square" lIns="91440" tIns="45720" rIns="91440" bIns="45720" rtlCol="0" anchor="t">
            <a:spAutoFit/>
          </a:bodyPr>
          <a:lstStyle/>
          <a:p>
            <a:r>
              <a:rPr lang="en-US" sz="2800" dirty="0">
                <a:solidFill>
                  <a:schemeClr val="accent1">
                    <a:lumMod val="50000"/>
                  </a:schemeClr>
                </a:solidFill>
                <a:latin typeface="Museo Sans 500"/>
              </a:rPr>
              <a:t>Nothing to disclose</a:t>
            </a:r>
            <a:endParaRPr lang="en-US" sz="2800" dirty="0">
              <a:solidFill>
                <a:schemeClr val="accent1">
                  <a:lumMod val="50000"/>
                </a:schemeClr>
              </a:solidFill>
              <a:latin typeface="Museo Sans 500" panose="02000000000000000000" pitchFamily="2" charset="77"/>
            </a:endParaRPr>
          </a:p>
          <a:p>
            <a:endParaRPr lang="en-US" sz="2000" dirty="0">
              <a:solidFill>
                <a:schemeClr val="accent1">
                  <a:lumMod val="50000"/>
                </a:schemeClr>
              </a:solidFill>
              <a:latin typeface="Georgia" panose="02040502050405020303" pitchFamily="18" charset="0"/>
            </a:endParaRPr>
          </a:p>
        </p:txBody>
      </p:sp>
      <p:pic>
        <p:nvPicPr>
          <p:cNvPr id="2" name="Picture 1">
            <a:extLst>
              <a:ext uri="{FF2B5EF4-FFF2-40B4-BE49-F238E27FC236}">
                <a16:creationId xmlns:a16="http://schemas.microsoft.com/office/drawing/2014/main" id="{F9AC6DEB-4770-701A-E633-5107D1CBEC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29683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28183"/>
            <a:ext cx="10515600" cy="1325563"/>
          </a:xfrm>
        </p:spPr>
        <p:txBody>
          <a:bodyPr/>
          <a:lstStyle/>
          <a:p>
            <a:r>
              <a:rPr lang="en-US" dirty="0"/>
              <a:t>We still don’t like medicine, but we’re desperate</a:t>
            </a:r>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pic>
        <p:nvPicPr>
          <p:cNvPr id="9" name="Picture 8"/>
          <p:cNvPicPr>
            <a:picLocks noChangeAspect="1"/>
          </p:cNvPicPr>
          <p:nvPr/>
        </p:nvPicPr>
        <p:blipFill>
          <a:blip r:embed="rId3"/>
          <a:stretch>
            <a:fillRect/>
          </a:stretch>
        </p:blipFill>
        <p:spPr>
          <a:xfrm>
            <a:off x="7726366" y="2307987"/>
            <a:ext cx="3627434" cy="2139881"/>
          </a:xfrm>
          <a:prstGeom prst="rect">
            <a:avLst/>
          </a:prstGeom>
        </p:spPr>
      </p:pic>
      <p:pic>
        <p:nvPicPr>
          <p:cNvPr id="11" name="Content Placeholder 10"/>
          <p:cNvPicPr>
            <a:picLocks noGrp="1" noChangeAspect="1"/>
          </p:cNvPicPr>
          <p:nvPr>
            <p:ph idx="1"/>
          </p:nvPr>
        </p:nvPicPr>
        <p:blipFill>
          <a:blip r:embed="rId4"/>
          <a:stretch>
            <a:fillRect/>
          </a:stretch>
        </p:blipFill>
        <p:spPr>
          <a:xfrm>
            <a:off x="1121301" y="2317041"/>
            <a:ext cx="6114818" cy="3188484"/>
          </a:xfrm>
          <a:prstGeom prst="rect">
            <a:avLst/>
          </a:prstGeom>
        </p:spPr>
      </p:pic>
    </p:spTree>
    <p:extLst>
      <p:ext uri="{BB962C8B-B14F-4D97-AF65-F5344CB8AC3E}">
        <p14:creationId xmlns:p14="http://schemas.microsoft.com/office/powerpoint/2010/main" val="224088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CHAMP Trial - 2017</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115826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r>
              <a:rPr lang="en-US" dirty="0" err="1"/>
              <a:t>Gelfand</a:t>
            </a:r>
            <a:r>
              <a:rPr lang="en-US" dirty="0"/>
              <a:t> AA 2018</a:t>
            </a:r>
          </a:p>
        </p:txBody>
      </p:sp>
    </p:spTree>
    <p:extLst>
      <p:ext uri="{BB962C8B-B14F-4D97-AF65-F5344CB8AC3E}">
        <p14:creationId xmlns:p14="http://schemas.microsoft.com/office/powerpoint/2010/main" val="3015286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But we really, really don’t like medicine…</a:t>
            </a:r>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r>
              <a:rPr lang="en-US" dirty="0" err="1"/>
              <a:t>Ailani</a:t>
            </a:r>
            <a:r>
              <a:rPr lang="en-US" dirty="0"/>
              <a:t> et al. Headache. 2021 Jul;61(7):1021-1039</a:t>
            </a:r>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2988650799"/>
              </p:ext>
            </p:extLst>
          </p:nvPr>
        </p:nvGraphicFramePr>
        <p:xfrm>
          <a:off x="838200" y="1735614"/>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a:blip r:embed="rId9"/>
          <a:stretch>
            <a:fillRect/>
          </a:stretch>
        </p:blipFill>
        <p:spPr>
          <a:xfrm>
            <a:off x="11130116" y="1"/>
            <a:ext cx="1061884" cy="1886596"/>
          </a:xfrm>
          <a:prstGeom prst="rect">
            <a:avLst/>
          </a:prstGeom>
        </p:spPr>
      </p:pic>
    </p:spTree>
    <p:extLst>
      <p:ext uri="{BB962C8B-B14F-4D97-AF65-F5344CB8AC3E}">
        <p14:creationId xmlns:p14="http://schemas.microsoft.com/office/powerpoint/2010/main" val="23668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When nothing else works…</a:t>
            </a:r>
          </a:p>
        </p:txBody>
      </p:sp>
      <p:sp>
        <p:nvSpPr>
          <p:cNvPr id="6" name="Content Placeholder 5"/>
          <p:cNvSpPr>
            <a:spLocks noGrp="1"/>
          </p:cNvSpPr>
          <p:nvPr>
            <p:ph idx="1"/>
          </p:nvPr>
        </p:nvSpPr>
        <p:spPr/>
        <p:txBody>
          <a:bodyPr>
            <a:normAutofit fontScale="85000" lnSpcReduction="20000"/>
          </a:bodyPr>
          <a:lstStyle/>
          <a:p>
            <a:r>
              <a:rPr lang="en-US" dirty="0" err="1"/>
              <a:t>Tizanidine</a:t>
            </a:r>
            <a:endParaRPr lang="en-US" dirty="0"/>
          </a:p>
          <a:p>
            <a:r>
              <a:rPr lang="en-US" dirty="0"/>
              <a:t>Baclofen</a:t>
            </a:r>
          </a:p>
          <a:p>
            <a:r>
              <a:rPr lang="en-US" dirty="0"/>
              <a:t>Atenolol</a:t>
            </a:r>
          </a:p>
          <a:p>
            <a:r>
              <a:rPr lang="en-US" dirty="0" err="1"/>
              <a:t>Memantine</a:t>
            </a:r>
            <a:endParaRPr lang="en-US" dirty="0"/>
          </a:p>
          <a:p>
            <a:r>
              <a:rPr lang="en-US" dirty="0" err="1"/>
              <a:t>Zonisamide</a:t>
            </a:r>
            <a:endParaRPr lang="en-US" dirty="0"/>
          </a:p>
          <a:p>
            <a:r>
              <a:rPr lang="en-US" dirty="0" err="1"/>
              <a:t>Pregabalin</a:t>
            </a:r>
            <a:endParaRPr lang="en-US" dirty="0"/>
          </a:p>
          <a:p>
            <a:r>
              <a:rPr lang="en-US" dirty="0"/>
              <a:t>Meclizine</a:t>
            </a:r>
          </a:p>
          <a:p>
            <a:r>
              <a:rPr lang="en-US" dirty="0"/>
              <a:t>Olanzapine</a:t>
            </a:r>
          </a:p>
          <a:p>
            <a:r>
              <a:rPr lang="en-US" dirty="0"/>
              <a:t>Duloxetine</a:t>
            </a:r>
          </a:p>
          <a:p>
            <a:r>
              <a:rPr lang="en-US" dirty="0"/>
              <a:t>Ginger</a:t>
            </a:r>
          </a:p>
          <a:p>
            <a:r>
              <a:rPr lang="en-US" dirty="0"/>
              <a:t>…the list goes on</a:t>
            </a:r>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4931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Future options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2055148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69448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What not to do?</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152833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092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280642"/>
            <a:ext cx="10515600" cy="1325563"/>
          </a:xfrm>
        </p:spPr>
        <p:txBody>
          <a:bodyPr/>
          <a:lstStyle/>
          <a:p>
            <a:r>
              <a:rPr lang="en-US" dirty="0"/>
              <a:t>But what happens to them?</a:t>
            </a:r>
          </a:p>
        </p:txBody>
      </p:sp>
      <p:sp>
        <p:nvSpPr>
          <p:cNvPr id="6" name="Content Placeholder 5"/>
          <p:cNvSpPr>
            <a:spLocks noGrp="1"/>
          </p:cNvSpPr>
          <p:nvPr>
            <p:ph idx="1"/>
          </p:nvPr>
        </p:nvSpPr>
        <p:spPr/>
        <p:txBody>
          <a:bodyPr/>
          <a:lstStyle/>
          <a:p>
            <a:r>
              <a:rPr lang="en-US" dirty="0"/>
              <a:t>Children with migraine have a relatively good prognosis overall!</a:t>
            </a:r>
          </a:p>
          <a:p>
            <a:pPr lvl="1"/>
            <a:r>
              <a:rPr lang="en-US" dirty="0"/>
              <a:t>Studies show that many children have decrease or even resolution of migraines over years</a:t>
            </a:r>
          </a:p>
          <a:p>
            <a:pPr lvl="2"/>
            <a:r>
              <a:rPr lang="en-US" dirty="0"/>
              <a:t>Early age at onset may have a less favorable prognosis</a:t>
            </a:r>
          </a:p>
          <a:p>
            <a:pPr lvl="1"/>
            <a:r>
              <a:rPr lang="en-US" dirty="0"/>
              <a:t>Some have relapses after a headache-free period</a:t>
            </a:r>
          </a:p>
          <a:p>
            <a:pPr lvl="1"/>
            <a:r>
              <a:rPr lang="en-US" dirty="0"/>
              <a:t>Anxiety and other psychiatric comorbidities are associated with increased disability </a:t>
            </a:r>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pic>
        <p:nvPicPr>
          <p:cNvPr id="8" name="Picture 7"/>
          <p:cNvPicPr>
            <a:picLocks noChangeAspect="1"/>
          </p:cNvPicPr>
          <p:nvPr/>
        </p:nvPicPr>
        <p:blipFill>
          <a:blip r:embed="rId3"/>
          <a:stretch>
            <a:fillRect/>
          </a:stretch>
        </p:blipFill>
        <p:spPr>
          <a:xfrm>
            <a:off x="10451690" y="1"/>
            <a:ext cx="1740310" cy="2042548"/>
          </a:xfrm>
          <a:prstGeom prst="rect">
            <a:avLst/>
          </a:prstGeom>
        </p:spPr>
      </p:pic>
    </p:spTree>
    <p:extLst>
      <p:ext uri="{BB962C8B-B14F-4D97-AF65-F5344CB8AC3E}">
        <p14:creationId xmlns:p14="http://schemas.microsoft.com/office/powerpoint/2010/main" val="2979777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7C815-B996-2BBF-CBB7-E0CBA8312E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0913"/>
            <a:ext cx="12192000" cy="7198913"/>
          </a:xfrm>
          <a:prstGeom prst="rect">
            <a:avLst/>
          </a:prstGeom>
        </p:spPr>
      </p:pic>
      <p:pic>
        <p:nvPicPr>
          <p:cNvPr id="7" name="Picture 6">
            <a:extLst>
              <a:ext uri="{FF2B5EF4-FFF2-40B4-BE49-F238E27FC236}">
                <a16:creationId xmlns:a16="http://schemas.microsoft.com/office/drawing/2014/main" id="{CD8993B4-548A-7050-2CE2-9207FBD82EC8}"/>
              </a:ext>
            </a:extLst>
          </p:cNvPr>
          <p:cNvPicPr>
            <a:picLocks noChangeAspect="1"/>
          </p:cNvPicPr>
          <p:nvPr/>
        </p:nvPicPr>
        <p:blipFill>
          <a:blip r:embed="rId3"/>
          <a:stretch>
            <a:fillRect/>
          </a:stretch>
        </p:blipFill>
        <p:spPr>
          <a:xfrm rot="10800000">
            <a:off x="0" y="-340912"/>
            <a:ext cx="12192000" cy="3457039"/>
          </a:xfrm>
          <a:prstGeom prst="rect">
            <a:avLst/>
          </a:prstGeom>
        </p:spPr>
      </p:pic>
      <p:sp>
        <p:nvSpPr>
          <p:cNvPr id="15" name="TextBox 14">
            <a:extLst>
              <a:ext uri="{FF2B5EF4-FFF2-40B4-BE49-F238E27FC236}">
                <a16:creationId xmlns:a16="http://schemas.microsoft.com/office/drawing/2014/main" id="{801BA0DE-90D6-F09E-8873-674A6AD9A531}"/>
              </a:ext>
            </a:extLst>
          </p:cNvPr>
          <p:cNvSpPr txBox="1"/>
          <p:nvPr/>
        </p:nvSpPr>
        <p:spPr>
          <a:xfrm>
            <a:off x="406400" y="2936591"/>
            <a:ext cx="11379200" cy="1323439"/>
          </a:xfrm>
          <a:prstGeom prst="rect">
            <a:avLst/>
          </a:prstGeom>
          <a:noFill/>
        </p:spPr>
        <p:txBody>
          <a:bodyPr wrap="square" rtlCol="0">
            <a:spAutoFit/>
          </a:bodyPr>
          <a:lstStyle/>
          <a:p>
            <a:pPr algn="ctr"/>
            <a:r>
              <a:rPr lang="en-US" sz="8000" dirty="0">
                <a:solidFill>
                  <a:schemeClr val="bg1"/>
                </a:solidFill>
                <a:latin typeface="Bree Serif" panose="02000503040000020004" pitchFamily="2" charset="77"/>
              </a:rPr>
              <a:t>Questions</a:t>
            </a:r>
          </a:p>
        </p:txBody>
      </p:sp>
      <p:pic>
        <p:nvPicPr>
          <p:cNvPr id="2" name="Picture 1">
            <a:extLst>
              <a:ext uri="{FF2B5EF4-FFF2-40B4-BE49-F238E27FC236}">
                <a16:creationId xmlns:a16="http://schemas.microsoft.com/office/drawing/2014/main" id="{26E71B2F-1E8D-A0BB-D169-585BE63AF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040" y="255188"/>
            <a:ext cx="5615920" cy="1903702"/>
          </a:xfrm>
          <a:prstGeom prst="rect">
            <a:avLst/>
          </a:prstGeom>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2673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References</a:t>
            </a:r>
          </a:p>
        </p:txBody>
      </p:sp>
      <p:sp>
        <p:nvSpPr>
          <p:cNvPr id="6" name="Content Placeholder 5"/>
          <p:cNvSpPr>
            <a:spLocks noGrp="1"/>
          </p:cNvSpPr>
          <p:nvPr>
            <p:ph idx="1"/>
          </p:nvPr>
        </p:nvSpPr>
        <p:spPr/>
        <p:txBody>
          <a:bodyPr>
            <a:normAutofit fontScale="25000" lnSpcReduction="20000"/>
          </a:bodyPr>
          <a:lstStyle/>
          <a:p>
            <a:endParaRPr lang="en-US" dirty="0"/>
          </a:p>
          <a:p>
            <a:r>
              <a:rPr lang="en-US" dirty="0"/>
              <a:t>Headache Classification Committee of the International Headache Society (IHS) The International Classification of Headache Disorders, 3rd edition. </a:t>
            </a:r>
            <a:r>
              <a:rPr lang="en-US" dirty="0" err="1"/>
              <a:t>Cephalalgia</a:t>
            </a:r>
            <a:r>
              <a:rPr lang="en-US" dirty="0"/>
              <a:t>. 2018 Jan;38(1):1-211. </a:t>
            </a:r>
            <a:r>
              <a:rPr lang="en-US" dirty="0" err="1"/>
              <a:t>doi</a:t>
            </a:r>
            <a:r>
              <a:rPr lang="en-US" dirty="0"/>
              <a:t>: 10.1177/0333102417738202. PMID: 29368949.</a:t>
            </a:r>
          </a:p>
          <a:p>
            <a:r>
              <a:rPr lang="en-US" sz="2400" dirty="0"/>
              <a:t>Altamura C, </a:t>
            </a:r>
            <a:r>
              <a:rPr lang="en-US" sz="2400" dirty="0" err="1"/>
              <a:t>Corbelli</a:t>
            </a:r>
            <a:r>
              <a:rPr lang="en-US" sz="2400" dirty="0"/>
              <a:t> I, de </a:t>
            </a:r>
            <a:r>
              <a:rPr lang="en-US" sz="2400" dirty="0" err="1"/>
              <a:t>Tommaso</a:t>
            </a:r>
            <a:r>
              <a:rPr lang="en-US" sz="2400" dirty="0"/>
              <a:t> M, Di Lorenzo C, Di Lorenzo G, Di Renzo A, </a:t>
            </a:r>
            <a:r>
              <a:rPr lang="en-US" sz="2400" dirty="0" err="1"/>
              <a:t>Filippi</a:t>
            </a:r>
            <a:r>
              <a:rPr lang="en-US" sz="2400" dirty="0"/>
              <a:t> M, </a:t>
            </a:r>
            <a:r>
              <a:rPr lang="en-US" sz="2400" dirty="0" err="1"/>
              <a:t>Jannini</a:t>
            </a:r>
            <a:r>
              <a:rPr lang="en-US" sz="2400" dirty="0"/>
              <a:t> TB, Messina R, </a:t>
            </a:r>
            <a:r>
              <a:rPr lang="en-US" sz="2400" dirty="0" err="1"/>
              <a:t>Parisi</a:t>
            </a:r>
            <a:r>
              <a:rPr lang="en-US" sz="2400" dirty="0"/>
              <a:t> P, </a:t>
            </a:r>
            <a:r>
              <a:rPr lang="en-US" sz="2400" dirty="0" err="1"/>
              <a:t>Parisi</a:t>
            </a:r>
            <a:r>
              <a:rPr lang="en-US" sz="2400" dirty="0"/>
              <a:t> V, </a:t>
            </a:r>
            <a:r>
              <a:rPr lang="en-US" sz="2400" dirty="0" err="1"/>
              <a:t>Pierelli</a:t>
            </a:r>
            <a:r>
              <a:rPr lang="en-US" sz="2400" dirty="0"/>
              <a:t> F, </a:t>
            </a:r>
            <a:r>
              <a:rPr lang="en-US" sz="2400" dirty="0" err="1"/>
              <a:t>Rainero</a:t>
            </a:r>
            <a:r>
              <a:rPr lang="en-US" sz="2400" dirty="0"/>
              <a:t> I, </a:t>
            </a:r>
            <a:r>
              <a:rPr lang="en-US" sz="2400" dirty="0" err="1"/>
              <a:t>Raucci</a:t>
            </a:r>
            <a:r>
              <a:rPr lang="en-US" sz="2400" dirty="0"/>
              <a:t> U, </a:t>
            </a:r>
            <a:r>
              <a:rPr lang="en-US" sz="2400" dirty="0" err="1"/>
              <a:t>Rubino</a:t>
            </a:r>
            <a:r>
              <a:rPr lang="en-US" sz="2400" dirty="0"/>
              <a:t> E, </a:t>
            </a:r>
            <a:r>
              <a:rPr lang="en-US" sz="2400" dirty="0" err="1"/>
              <a:t>Sarchielli</a:t>
            </a:r>
            <a:r>
              <a:rPr lang="en-US" sz="2400" dirty="0"/>
              <a:t> P, Li L, </a:t>
            </a:r>
            <a:r>
              <a:rPr lang="en-US" sz="2400" dirty="0" err="1"/>
              <a:t>Vernieri</a:t>
            </a:r>
            <a:r>
              <a:rPr lang="en-US" sz="2400" dirty="0"/>
              <a:t> F, </a:t>
            </a:r>
            <a:r>
              <a:rPr lang="en-US" sz="2400" dirty="0" err="1"/>
              <a:t>Vollono</a:t>
            </a:r>
            <a:r>
              <a:rPr lang="en-US" sz="2400" dirty="0"/>
              <a:t> C, </a:t>
            </a:r>
            <a:r>
              <a:rPr lang="en-US" sz="2000" dirty="0"/>
              <a:t>Coppola G. Pathophysiological Bases of Comorbidity in Migraine. Front Hum </a:t>
            </a:r>
            <a:r>
              <a:rPr lang="en-US" sz="2000" dirty="0" err="1"/>
              <a:t>Neurosci</a:t>
            </a:r>
            <a:r>
              <a:rPr lang="en-US" sz="2000" dirty="0"/>
              <a:t>. 2021 Apr 20;15:640574. </a:t>
            </a:r>
            <a:r>
              <a:rPr lang="en-US" sz="2000" dirty="0" err="1"/>
              <a:t>doi</a:t>
            </a:r>
            <a:r>
              <a:rPr lang="en-US" sz="2000" dirty="0"/>
              <a:t>: 10.3389/fnhum.2021.640574. PMID: 33958992; PMCID: PMC8093831.</a:t>
            </a:r>
          </a:p>
          <a:p>
            <a:r>
              <a:rPr lang="en-US" sz="2400" dirty="0" err="1"/>
              <a:t>Andrasik</a:t>
            </a:r>
            <a:r>
              <a:rPr lang="en-US" sz="2400" dirty="0"/>
              <a:t> F, </a:t>
            </a:r>
            <a:r>
              <a:rPr lang="en-US" sz="2400" dirty="0" err="1"/>
              <a:t>Grazzi</a:t>
            </a:r>
            <a:r>
              <a:rPr lang="en-US" sz="2400" dirty="0"/>
              <a:t> L, </a:t>
            </a:r>
            <a:r>
              <a:rPr lang="en-US" sz="2400" dirty="0" err="1"/>
              <a:t>Sansone</a:t>
            </a:r>
            <a:r>
              <a:rPr lang="en-US" sz="2400" dirty="0"/>
              <a:t> E, D'Amico D, </a:t>
            </a:r>
            <a:r>
              <a:rPr lang="en-US" sz="2400" dirty="0" err="1"/>
              <a:t>Raggi</a:t>
            </a:r>
            <a:r>
              <a:rPr lang="en-US" sz="2400" dirty="0"/>
              <a:t> A, </a:t>
            </a:r>
            <a:r>
              <a:rPr lang="en-US" sz="2400" dirty="0" err="1"/>
              <a:t>Grignani</a:t>
            </a:r>
            <a:r>
              <a:rPr lang="en-US" sz="2400" dirty="0"/>
              <a:t> E. Non-pharmacological Approaches for Headaches in Young Age: An Updated Review. Front Neurol. 2018 Nov 27;9:1009. </a:t>
            </a:r>
            <a:r>
              <a:rPr lang="en-US" sz="2400" dirty="0" err="1"/>
              <a:t>doi</a:t>
            </a:r>
            <a:r>
              <a:rPr lang="en-US" sz="2400" dirty="0"/>
              <a:t>: 10.3389/fneur.2018.01009. PMID: 30538669; PMCID: PMC6277635.</a:t>
            </a:r>
          </a:p>
          <a:p>
            <a:r>
              <a:rPr lang="en-US" sz="2400" dirty="0" err="1"/>
              <a:t>Cuvellier</a:t>
            </a:r>
            <a:r>
              <a:rPr lang="en-US" sz="2400" dirty="0"/>
              <a:t> JC, Mars A, </a:t>
            </a:r>
            <a:r>
              <a:rPr lang="en-US" sz="2400" dirty="0" err="1"/>
              <a:t>Vallée</a:t>
            </a:r>
            <a:r>
              <a:rPr lang="en-US" sz="2400" dirty="0"/>
              <a:t> L. The prevalence of premonitory symptoms in </a:t>
            </a:r>
            <a:r>
              <a:rPr lang="en-US" sz="2400" dirty="0" err="1"/>
              <a:t>paediatric</a:t>
            </a:r>
            <a:r>
              <a:rPr lang="en-US" sz="2400" dirty="0"/>
              <a:t> migraine: a questionnaire study in 103 children and adolescents. </a:t>
            </a:r>
            <a:r>
              <a:rPr lang="en-US" sz="2400" dirty="0" err="1"/>
              <a:t>Cephalalgia</a:t>
            </a:r>
            <a:r>
              <a:rPr lang="en-US" sz="2400" dirty="0"/>
              <a:t>. 2009 Nov;29(11):1197-201. </a:t>
            </a:r>
            <a:r>
              <a:rPr lang="en-US" sz="2400" dirty="0" err="1"/>
              <a:t>doi</a:t>
            </a:r>
            <a:r>
              <a:rPr lang="en-US" sz="2400" dirty="0"/>
              <a:t>: 10.1111/j.1468-2982.2009.01854.x. PMID: 19811504Dooley JM, Pearlman EM. The clinical spectrum of migraine in children. </a:t>
            </a:r>
            <a:r>
              <a:rPr lang="en-US" sz="2400" dirty="0" err="1"/>
              <a:t>Pediatr</a:t>
            </a:r>
            <a:r>
              <a:rPr lang="en-US" sz="2400" dirty="0"/>
              <a:t> Ann. 2010 Jul;39(7):408-15. </a:t>
            </a:r>
            <a:r>
              <a:rPr lang="en-US" sz="2400" dirty="0" err="1"/>
              <a:t>doi</a:t>
            </a:r>
            <a:r>
              <a:rPr lang="en-US" sz="2400" dirty="0"/>
              <a:t>: 10.3928/00904481-20100623-09. PMID: 20666346.</a:t>
            </a:r>
          </a:p>
          <a:p>
            <a:r>
              <a:rPr lang="en-US" sz="2400" dirty="0" err="1"/>
              <a:t>Gazerani</a:t>
            </a:r>
            <a:r>
              <a:rPr lang="en-US" sz="2400" dirty="0"/>
              <a:t> P. Migraine and Mood in Children. </a:t>
            </a:r>
            <a:r>
              <a:rPr lang="en-US" sz="2400" dirty="0" err="1"/>
              <a:t>Behav</a:t>
            </a:r>
            <a:r>
              <a:rPr lang="en-US" sz="2400" dirty="0"/>
              <a:t> </a:t>
            </a:r>
            <a:r>
              <a:rPr lang="en-US" sz="2400" dirty="0" err="1"/>
              <a:t>Sci</a:t>
            </a:r>
            <a:r>
              <a:rPr lang="en-US" sz="2400" dirty="0"/>
              <a:t> (Basel). 2021 Apr 14;11(4):52. </a:t>
            </a:r>
            <a:r>
              <a:rPr lang="en-US" sz="2400" dirty="0" err="1"/>
              <a:t>doi</a:t>
            </a:r>
            <a:r>
              <a:rPr lang="en-US" sz="2400" dirty="0"/>
              <a:t>: 10.3390/bs11040052. PMID: 33919881; PMCID: PMC8070834.</a:t>
            </a:r>
          </a:p>
          <a:p>
            <a:r>
              <a:rPr lang="en-US" sz="2400" dirty="0" err="1"/>
              <a:t>Gelfand</a:t>
            </a:r>
            <a:r>
              <a:rPr lang="en-US" sz="2400" dirty="0"/>
              <a:t>, AA. Headache p. 1108-1136August 2018, Vol.24, No.4doi: 10.1212/CON.0000000000000638</a:t>
            </a:r>
          </a:p>
          <a:p>
            <a:r>
              <a:rPr lang="en-US" dirty="0"/>
              <a:t>Mathew PG, Garza I. Headache. </a:t>
            </a:r>
            <a:r>
              <a:rPr lang="en-US" dirty="0" err="1"/>
              <a:t>Semin</a:t>
            </a:r>
            <a:r>
              <a:rPr lang="en-US" dirty="0"/>
              <a:t> Neurol. 2011 Feb;31(1):5-17. </a:t>
            </a:r>
            <a:r>
              <a:rPr lang="en-US" dirty="0" err="1"/>
              <a:t>doi</a:t>
            </a:r>
            <a:r>
              <a:rPr lang="en-US" dirty="0"/>
              <a:t>: 10.1055/s-0031-1271313. </a:t>
            </a:r>
            <a:r>
              <a:rPr lang="en-US" dirty="0" err="1"/>
              <a:t>Epub</a:t>
            </a:r>
            <a:r>
              <a:rPr lang="en-US" dirty="0"/>
              <a:t> 2011 Feb 14. PMID: 21321829.</a:t>
            </a:r>
          </a:p>
          <a:p>
            <a:r>
              <a:rPr lang="en-US" dirty="0" err="1"/>
              <a:t>Nieswand</a:t>
            </a:r>
            <a:r>
              <a:rPr lang="en-US" dirty="0"/>
              <a:t> V, Richter M, </a:t>
            </a:r>
            <a:r>
              <a:rPr lang="en-US" dirty="0" err="1"/>
              <a:t>Gossrau</a:t>
            </a:r>
            <a:r>
              <a:rPr lang="en-US" dirty="0"/>
              <a:t> G. Epidemiology of Headache in Children and Adolescents-Another Type of </a:t>
            </a:r>
            <a:r>
              <a:rPr lang="en-US" dirty="0" err="1"/>
              <a:t>Pandemia</a:t>
            </a:r>
            <a:r>
              <a:rPr lang="en-US" dirty="0"/>
              <a:t>. </a:t>
            </a:r>
            <a:r>
              <a:rPr lang="en-US" dirty="0" err="1"/>
              <a:t>Curr</a:t>
            </a:r>
            <a:r>
              <a:rPr lang="en-US" dirty="0"/>
              <a:t> Pain Headache Rep. 2020 Aug 25;24(10):62. </a:t>
            </a:r>
            <a:r>
              <a:rPr lang="en-US" dirty="0" err="1"/>
              <a:t>doi</a:t>
            </a:r>
            <a:r>
              <a:rPr lang="en-US" dirty="0"/>
              <a:t>: 10.1007/s11916-020-00892-6. PMID: 32840694; PMCID: PMC7447651.</a:t>
            </a:r>
          </a:p>
          <a:p>
            <a:r>
              <a:rPr lang="en-US" dirty="0"/>
              <a:t>Lateef TM, </a:t>
            </a:r>
            <a:r>
              <a:rPr lang="en-US" dirty="0" err="1"/>
              <a:t>Merikangas</a:t>
            </a:r>
            <a:r>
              <a:rPr lang="en-US" dirty="0"/>
              <a:t> KR, He J, </a:t>
            </a:r>
            <a:r>
              <a:rPr lang="en-US" dirty="0" err="1"/>
              <a:t>Kalaydjian</a:t>
            </a:r>
            <a:r>
              <a:rPr lang="en-US" dirty="0"/>
              <a:t> A, </a:t>
            </a:r>
            <a:r>
              <a:rPr lang="en-US" dirty="0" err="1"/>
              <a:t>Khoromi</a:t>
            </a:r>
            <a:r>
              <a:rPr lang="en-US" dirty="0"/>
              <a:t> S, Knight E, Nelson KB. Headache in a national sample of American children: prevalence and comorbidity. J Child Neurol. 2009 May;24(5):536-43. </a:t>
            </a:r>
            <a:r>
              <a:rPr lang="en-US" dirty="0" err="1"/>
              <a:t>doi</a:t>
            </a:r>
            <a:r>
              <a:rPr lang="en-US" dirty="0"/>
              <a:t>: 10.1177/0883073808327831. PMID: 19406755; PMCID: PMC2794247.</a:t>
            </a:r>
          </a:p>
          <a:p>
            <a:r>
              <a:rPr lang="en-US" dirty="0" err="1"/>
              <a:t>Merison</a:t>
            </a:r>
            <a:r>
              <a:rPr lang="en-US" dirty="0"/>
              <a:t> K, </a:t>
            </a:r>
            <a:r>
              <a:rPr lang="en-US" dirty="0" err="1"/>
              <a:t>Victorio</a:t>
            </a:r>
            <a:r>
              <a:rPr lang="en-US" dirty="0"/>
              <a:t> MCC. Approach to the Diagnosis of Pediatric Headache. </a:t>
            </a:r>
            <a:r>
              <a:rPr lang="en-US" dirty="0" err="1"/>
              <a:t>Semin</a:t>
            </a:r>
            <a:r>
              <a:rPr lang="en-US" dirty="0"/>
              <a:t> </a:t>
            </a:r>
            <a:r>
              <a:rPr lang="en-US" dirty="0" err="1"/>
              <a:t>Pediatr</a:t>
            </a:r>
            <a:r>
              <a:rPr lang="en-US" dirty="0"/>
              <a:t> Neurol. 2021 Dec;40:100920. </a:t>
            </a:r>
            <a:r>
              <a:rPr lang="en-US" dirty="0" err="1"/>
              <a:t>doi</a:t>
            </a:r>
            <a:r>
              <a:rPr lang="en-US" dirty="0"/>
              <a:t>: 10.1016/j.spen.2021.100920. </a:t>
            </a:r>
            <a:r>
              <a:rPr lang="en-US" dirty="0" err="1"/>
              <a:t>Epub</a:t>
            </a:r>
            <a:r>
              <a:rPr lang="en-US" dirty="0"/>
              <a:t> 2021 Sep 3. PMID: 34749917.</a:t>
            </a:r>
          </a:p>
          <a:p>
            <a:r>
              <a:rPr lang="en-US" dirty="0" err="1"/>
              <a:t>Manzano</a:t>
            </a:r>
            <a:r>
              <a:rPr lang="en-US" dirty="0"/>
              <a:t> S, Doyon-</a:t>
            </a:r>
            <a:r>
              <a:rPr lang="en-US" dirty="0" err="1"/>
              <a:t>Trottier</a:t>
            </a:r>
            <a:r>
              <a:rPr lang="en-US" dirty="0"/>
              <a:t> E, Bailey B. Myth: Ibuprofen is superior to acetaminophen for the treatment of benign headaches in children and adults. CJEM. 2010 May;12(3):220-2. </a:t>
            </a:r>
            <a:r>
              <a:rPr lang="en-US" dirty="0" err="1"/>
              <a:t>doi</a:t>
            </a:r>
            <a:r>
              <a:rPr lang="en-US" dirty="0"/>
              <a:t>: 10.1017/s1481803500012276. PMID: 20522287.</a:t>
            </a:r>
          </a:p>
          <a:p>
            <a:r>
              <a:rPr lang="en-US" dirty="0" err="1"/>
              <a:t>Minen</a:t>
            </a:r>
            <a:r>
              <a:rPr lang="en-US" dirty="0"/>
              <a:t> MT, </a:t>
            </a:r>
            <a:r>
              <a:rPr lang="en-US" dirty="0" err="1"/>
              <a:t>Torous</a:t>
            </a:r>
            <a:r>
              <a:rPr lang="en-US" dirty="0"/>
              <a:t> J, </a:t>
            </a:r>
            <a:r>
              <a:rPr lang="en-US" dirty="0" err="1"/>
              <a:t>Raynowska</a:t>
            </a:r>
            <a:r>
              <a:rPr lang="en-US" dirty="0"/>
              <a:t> J, Piazza A, </a:t>
            </a:r>
            <a:r>
              <a:rPr lang="en-US" dirty="0" err="1"/>
              <a:t>Grudzen</a:t>
            </a:r>
            <a:r>
              <a:rPr lang="en-US" dirty="0"/>
              <a:t> C, Powers S, Lipton R, </a:t>
            </a:r>
            <a:r>
              <a:rPr lang="en-US" dirty="0" err="1"/>
              <a:t>Sevick</a:t>
            </a:r>
            <a:r>
              <a:rPr lang="en-US" dirty="0"/>
              <a:t> MA. Electronic behavioral interventions for headache: a systematic review. J Headache Pain. 2016;17:51. </a:t>
            </a:r>
            <a:r>
              <a:rPr lang="en-US" dirty="0" err="1"/>
              <a:t>doi</a:t>
            </a:r>
            <a:r>
              <a:rPr lang="en-US" dirty="0"/>
              <a:t>: 10.1186/s10194-016-0608-y. </a:t>
            </a:r>
            <a:r>
              <a:rPr lang="en-US" dirty="0" err="1"/>
              <a:t>Epub</a:t>
            </a:r>
            <a:r>
              <a:rPr lang="en-US" dirty="0"/>
              <a:t> 2016 May 10. PMID: 27160107; PMCID: PMC4864730. </a:t>
            </a:r>
          </a:p>
          <a:p>
            <a:r>
              <a:rPr lang="en-US" sz="2400" dirty="0"/>
              <a:t>Schreiber CP, Hutchinson S, Webster CJ, Ames M, Richardson MS, Powers C. Prevalence of migraine in patients with a history of self-reported or physician-diagnosed "sinus" headache. Arch Intern Med. 2004 Sep 13;164(16):1769-72. </a:t>
            </a:r>
            <a:r>
              <a:rPr lang="en-US" sz="2400" dirty="0" err="1"/>
              <a:t>doi</a:t>
            </a:r>
            <a:r>
              <a:rPr lang="en-US" sz="2400" dirty="0"/>
              <a:t>: 10.1001/archinte.164.16.1769. PMID: 15364670.</a:t>
            </a:r>
          </a:p>
          <a:p>
            <a:r>
              <a:rPr lang="en-US" sz="2400" dirty="0"/>
              <a:t>Stafstrom CE, </a:t>
            </a:r>
            <a:r>
              <a:rPr lang="en-US" sz="2400" dirty="0" err="1"/>
              <a:t>Rostasy</a:t>
            </a:r>
            <a:r>
              <a:rPr lang="en-US" sz="2400" dirty="0"/>
              <a:t> K, Minster A. The usefulness of children's drawings in the diagnosis of headache. Pediatrics. 2002 Mar;109(3):460-72. </a:t>
            </a:r>
            <a:r>
              <a:rPr lang="en-US" sz="2400" dirty="0" err="1"/>
              <a:t>doi</a:t>
            </a:r>
            <a:r>
              <a:rPr lang="en-US" sz="2400" dirty="0"/>
              <a:t>: 10.1542/peds.109.3.460. PMID: 11875142.</a:t>
            </a:r>
            <a:endParaRPr lang="en-US" dirty="0"/>
          </a:p>
          <a:p>
            <a:r>
              <a:rPr lang="en-US" dirty="0" err="1"/>
              <a:t>Stovner</a:t>
            </a:r>
            <a:r>
              <a:rPr lang="en-US" dirty="0"/>
              <a:t> </a:t>
            </a:r>
            <a:r>
              <a:rPr lang="en-US" dirty="0" err="1"/>
              <a:t>Lj</a:t>
            </a:r>
            <a:r>
              <a:rPr lang="en-US" dirty="0"/>
              <a:t>, Hagen K, Jensen R, </a:t>
            </a:r>
            <a:r>
              <a:rPr lang="en-US" dirty="0" err="1"/>
              <a:t>Katsarava</a:t>
            </a:r>
            <a:r>
              <a:rPr lang="en-US" dirty="0"/>
              <a:t> Z, Lipton R, </a:t>
            </a:r>
            <a:r>
              <a:rPr lang="en-US" dirty="0" err="1"/>
              <a:t>Scher</a:t>
            </a:r>
            <a:r>
              <a:rPr lang="en-US" dirty="0"/>
              <a:t> A, Steiner T, </a:t>
            </a:r>
            <a:r>
              <a:rPr lang="en-US" dirty="0" err="1"/>
              <a:t>Zwart</a:t>
            </a:r>
            <a:r>
              <a:rPr lang="en-US" dirty="0"/>
              <a:t> JA. The global burden of headache: a documentation of headache prevalence and disability worldwide. </a:t>
            </a:r>
            <a:r>
              <a:rPr lang="en-US" dirty="0" err="1"/>
              <a:t>Cephalalgia</a:t>
            </a:r>
            <a:r>
              <a:rPr lang="en-US" dirty="0"/>
              <a:t>. 2007 Mar;27(3):193-210. </a:t>
            </a:r>
            <a:r>
              <a:rPr lang="en-US" dirty="0" err="1"/>
              <a:t>doi</a:t>
            </a:r>
            <a:r>
              <a:rPr lang="en-US" dirty="0"/>
              <a:t>: 10.1111/j.1468-2982.2007.01288.x. PMID: 17381554.</a:t>
            </a:r>
          </a:p>
          <a:p>
            <a:r>
              <a:rPr lang="en-US" dirty="0" err="1"/>
              <a:t>Szperka</a:t>
            </a:r>
            <a:r>
              <a:rPr lang="en-US" dirty="0"/>
              <a:t> CL, </a:t>
            </a:r>
            <a:r>
              <a:rPr lang="en-US" dirty="0" err="1"/>
              <a:t>Ailani</a:t>
            </a:r>
            <a:r>
              <a:rPr lang="en-US" dirty="0"/>
              <a:t> J, </a:t>
            </a:r>
            <a:r>
              <a:rPr lang="en-US" dirty="0" err="1"/>
              <a:t>Barmherzig</a:t>
            </a:r>
            <a:r>
              <a:rPr lang="en-US" dirty="0"/>
              <a:t> R, Klein BC, </a:t>
            </a:r>
            <a:r>
              <a:rPr lang="en-US" dirty="0" err="1"/>
              <a:t>Minen</a:t>
            </a:r>
            <a:r>
              <a:rPr lang="en-US" dirty="0"/>
              <a:t> MT, </a:t>
            </a:r>
            <a:r>
              <a:rPr lang="en-US" dirty="0" err="1"/>
              <a:t>Halker</a:t>
            </a:r>
            <a:r>
              <a:rPr lang="en-US" dirty="0"/>
              <a:t> Singh RB, Shapiro RE. Migraine Care in the Era of COVID-19: Clinical Pearls and Plea to Insurers. Headache. 2020 May;60(5):833-842. </a:t>
            </a:r>
            <a:r>
              <a:rPr lang="en-US" dirty="0" err="1"/>
              <a:t>doi</a:t>
            </a:r>
            <a:r>
              <a:rPr lang="en-US" dirty="0"/>
              <a:t>: 10.1111/head.13810. </a:t>
            </a:r>
            <a:r>
              <a:rPr lang="en-US" dirty="0" err="1"/>
              <a:t>Epub</a:t>
            </a:r>
            <a:r>
              <a:rPr lang="en-US" dirty="0"/>
              <a:t> 2020 Apr 3. PMID: 32227596; PMCID: PMC7228371.</a:t>
            </a:r>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71351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655C2-C329-5FDD-534E-D64F3FEA9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Additional Material / Graphics</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p:txBody>
          <a:bodyPr/>
          <a:lstStyle/>
          <a:p>
            <a:endParaRPr lang="en-US">
              <a:latin typeface="Museo Sans 500" panose="02000000000000000000" pitchFamily="2" charset="77"/>
            </a:endParaRPr>
          </a:p>
        </p:txBody>
      </p:sp>
      <p:pic>
        <p:nvPicPr>
          <p:cNvPr id="5" name="Picture 4">
            <a:extLst>
              <a:ext uri="{FF2B5EF4-FFF2-40B4-BE49-F238E27FC236}">
                <a16:creationId xmlns:a16="http://schemas.microsoft.com/office/drawing/2014/main" id="{9AB767B8-092D-E056-0043-4E3AB0581C10}"/>
              </a:ext>
            </a:extLst>
          </p:cNvPr>
          <p:cNvPicPr>
            <a:picLocks noChangeAspect="1"/>
          </p:cNvPicPr>
          <p:nvPr/>
        </p:nvPicPr>
        <p:blipFill>
          <a:blip r:embed="rId3" cstate="screen">
            <a:alphaModFix amt="16000"/>
            <a:extLst>
              <a:ext uri="{28A0092B-C50C-407E-A947-70E740481C1C}">
                <a14:useLocalDpi xmlns:a14="http://schemas.microsoft.com/office/drawing/2010/main"/>
              </a:ext>
            </a:extLst>
          </a:blip>
          <a:stretch>
            <a:fillRect/>
          </a:stretch>
        </p:blipFill>
        <p:spPr>
          <a:xfrm>
            <a:off x="-1" y="-755084"/>
            <a:ext cx="12192000" cy="8136448"/>
          </a:xfrm>
          <a:prstGeom prst="rect">
            <a:avLst/>
          </a:prstGeom>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2746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Objectives</a:t>
            </a:r>
          </a:p>
        </p:txBody>
      </p:sp>
      <p:sp>
        <p:nvSpPr>
          <p:cNvPr id="6" name="Content Placeholder 5"/>
          <p:cNvSpPr>
            <a:spLocks noGrp="1"/>
          </p:cNvSpPr>
          <p:nvPr>
            <p:ph idx="1"/>
          </p:nvPr>
        </p:nvSpPr>
        <p:spPr/>
        <p:txBody>
          <a:bodyPr/>
          <a:lstStyle/>
          <a:p>
            <a:r>
              <a:rPr lang="en-US" dirty="0"/>
              <a:t>At the conclusion of this presentation, participants should be able to:</a:t>
            </a:r>
          </a:p>
          <a:p>
            <a:pPr lvl="1"/>
            <a:r>
              <a:rPr lang="en-US" dirty="0"/>
              <a:t>Identify children and adolescents with headache symptoms consistent with migraine</a:t>
            </a:r>
          </a:p>
          <a:p>
            <a:pPr lvl="1"/>
            <a:r>
              <a:rPr lang="en-US" dirty="0"/>
              <a:t>Initiate appropriate work-up and recognize red flags requiring urgent/emergent evaluation</a:t>
            </a:r>
          </a:p>
          <a:p>
            <a:pPr lvl="1"/>
            <a:r>
              <a:rPr lang="en-US" dirty="0"/>
              <a:t>Initiate acute and prophylactic treatment for migraine</a:t>
            </a:r>
          </a:p>
          <a:p>
            <a:pPr lvl="1"/>
            <a:r>
              <a:rPr lang="en-US" dirty="0"/>
              <a:t>Describe established and emerging treatment modalities for pediatric migraine, both pharmacological and non-pharmacological</a:t>
            </a:r>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1122224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0EB88B-76CA-0414-3E23-08C4AE77A9C2}"/>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114300" y="-59675"/>
            <a:ext cx="12306300" cy="6913138"/>
          </a:xfrm>
          <a:prstGeom prst="rect">
            <a:avLst/>
          </a:prstGeom>
        </p:spPr>
      </p:pic>
      <p:cxnSp>
        <p:nvCxnSpPr>
          <p:cNvPr id="12" name="Straight Connector 11">
            <a:extLst>
              <a:ext uri="{FF2B5EF4-FFF2-40B4-BE49-F238E27FC236}">
                <a16:creationId xmlns:a16="http://schemas.microsoft.com/office/drawing/2014/main" id="{10622DEB-B5AB-44EC-59A9-0A7325846500}"/>
              </a:ext>
            </a:extLst>
          </p:cNvPr>
          <p:cNvCxnSpPr>
            <a:cxnSpLocks/>
          </p:cNvCxnSpPr>
          <p:nvPr/>
        </p:nvCxnSpPr>
        <p:spPr>
          <a:xfrm flipH="1">
            <a:off x="6085363" y="1257300"/>
            <a:ext cx="10637" cy="5267963"/>
          </a:xfrm>
          <a:prstGeom prst="line">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9E004C8-F039-0597-03C8-3C8195F63630}"/>
              </a:ext>
            </a:extLst>
          </p:cNvPr>
          <p:cNvSpPr txBox="1"/>
          <p:nvPr/>
        </p:nvSpPr>
        <p:spPr>
          <a:xfrm>
            <a:off x="520700" y="1257300"/>
            <a:ext cx="5309205" cy="1446550"/>
          </a:xfrm>
          <a:prstGeom prst="rect">
            <a:avLst/>
          </a:prstGeom>
          <a:noFill/>
        </p:spPr>
        <p:txBody>
          <a:bodyPr wrap="square" rtlCol="0">
            <a:spAutoFit/>
          </a:bodyPr>
          <a:lstStyle/>
          <a:p>
            <a:r>
              <a:rPr lang="en-US" sz="2800" dirty="0">
                <a:solidFill>
                  <a:schemeClr val="bg1"/>
                </a:solidFill>
                <a:latin typeface="Georgia" panose="02040502050405020303" pitchFamily="18" charset="0"/>
              </a:rPr>
              <a:t>Subhead</a:t>
            </a:r>
          </a:p>
          <a:p>
            <a:endParaRPr lang="en-US" sz="2000" dirty="0">
              <a:solidFill>
                <a:schemeClr val="bg1"/>
              </a:solidFill>
              <a:latin typeface="Georgia" panose="02040502050405020303" pitchFamily="18" charset="0"/>
            </a:endParaRPr>
          </a:p>
          <a:p>
            <a:r>
              <a:rPr lang="en-US" sz="2000" dirty="0">
                <a:solidFill>
                  <a:schemeClr val="bg1"/>
                </a:solidFill>
                <a:latin typeface="Georgia" panose="02040502050405020303" pitchFamily="18" charset="0"/>
              </a:rPr>
              <a:t>Text </a:t>
            </a:r>
          </a:p>
          <a:p>
            <a:r>
              <a:rPr lang="en-US" sz="2000" dirty="0">
                <a:solidFill>
                  <a:schemeClr val="bg1"/>
                </a:solidFill>
                <a:latin typeface="Georgia" panose="02040502050405020303" pitchFamily="18" charset="0"/>
              </a:rPr>
              <a:t>• Bullet</a:t>
            </a:r>
          </a:p>
        </p:txBody>
      </p:sp>
      <p:pic>
        <p:nvPicPr>
          <p:cNvPr id="2" name="Picture 1">
            <a:extLst>
              <a:ext uri="{FF2B5EF4-FFF2-40B4-BE49-F238E27FC236}">
                <a16:creationId xmlns:a16="http://schemas.microsoft.com/office/drawing/2014/main" id="{9F16E048-9E74-FB5E-ED33-19A2DACB84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4" name="Subtitle 3">
            <a:extLst>
              <a:ext uri="{FF2B5EF4-FFF2-40B4-BE49-F238E27FC236}">
                <a16:creationId xmlns:a16="http://schemas.microsoft.com/office/drawing/2014/main" id="{3CAB78D8-E0B6-EA07-6068-F4F6E423F0A7}"/>
              </a:ext>
            </a:extLst>
          </p:cNvPr>
          <p:cNvSpPr>
            <a:spLocks noGrp="1"/>
          </p:cNvSpPr>
          <p:nvPr>
            <p:ph type="subTitle" idx="1"/>
          </p:nvPr>
        </p:nvSpPr>
        <p:spPr/>
        <p:txBody>
          <a:bodyPr/>
          <a:lstStyle/>
          <a:p>
            <a:endParaRPr lang="en-US"/>
          </a:p>
        </p:txBody>
      </p:sp>
      <p:sp>
        <p:nvSpPr>
          <p:cNvPr id="11" name="Rectangle 10">
            <a:extLst>
              <a:ext uri="{FF2B5EF4-FFF2-40B4-BE49-F238E27FC236}">
                <a16:creationId xmlns:a16="http://schemas.microsoft.com/office/drawing/2014/main" id="{76029D1A-CF2B-A56A-E485-79532C13A3E1}"/>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AE517C07-CD5F-14BE-9614-7DCA47D1CDD0}"/>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Additional Material / Graphics</a:t>
            </a:r>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02153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3585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12857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3121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A common complaint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149899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4440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0"/>
            <a:ext cx="10515600" cy="1325563"/>
          </a:xfrm>
        </p:spPr>
        <p:txBody>
          <a:bodyPr/>
          <a:lstStyle/>
          <a:p>
            <a:r>
              <a:rPr lang="en-US" dirty="0"/>
              <a:t>Special considerations in pediatrics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311831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r>
              <a:rPr lang="en-US" dirty="0" err="1"/>
              <a:t>Gelfand</a:t>
            </a:r>
            <a:r>
              <a:rPr lang="en-US" dirty="0"/>
              <a:t> 2018</a:t>
            </a:r>
          </a:p>
        </p:txBody>
      </p:sp>
    </p:spTree>
    <p:extLst>
      <p:ext uri="{BB962C8B-B14F-4D97-AF65-F5344CB8AC3E}">
        <p14:creationId xmlns:p14="http://schemas.microsoft.com/office/powerpoint/2010/main" val="1131551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40654"/>
            <a:ext cx="10515600" cy="1325563"/>
          </a:xfrm>
        </p:spPr>
        <p:txBody>
          <a:bodyPr/>
          <a:lstStyle/>
          <a:p>
            <a:r>
              <a:rPr lang="en-US" dirty="0"/>
              <a:t>Special challenges in pediatrics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3715326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21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F6996564-EA5B-7EC9-5315-A608801AC073}"/>
              </a:ext>
            </a:extLst>
          </p:cNvPr>
          <p:cNvSpPr>
            <a:spLocks noGrp="1"/>
          </p:cNvSpPr>
          <p:nvPr>
            <p:ph type="subTitle" idx="1"/>
          </p:nvPr>
        </p:nvSpPr>
        <p:spPr>
          <a:xfrm>
            <a:off x="472482" y="245113"/>
            <a:ext cx="8190855" cy="627062"/>
          </a:xfrm>
          <a:noFill/>
        </p:spPr>
        <p:txBody>
          <a:bodyPr anchor="ctr">
            <a:normAutofit fontScale="92500" lnSpcReduction="10000"/>
          </a:bodyPr>
          <a:lstStyle/>
          <a:p>
            <a:pPr algn="l"/>
            <a:r>
              <a:rPr lang="en-US" sz="4400" dirty="0"/>
              <a:t>Migraine</a:t>
            </a:r>
            <a:endParaRPr lang="en-US" sz="4400" dirty="0">
              <a:solidFill>
                <a:schemeClr val="bg1"/>
              </a:solidFill>
              <a:latin typeface="Bree Serif" panose="02000503040000020004" pitchFamily="2" charset="77"/>
              <a:ea typeface="Tahoma" panose="020B0604030504040204" pitchFamily="34" charset="0"/>
              <a:cs typeface="Tahoma" panose="020B0604030504040204" pitchFamily="34" charset="0"/>
            </a:endParaRPr>
          </a:p>
        </p:txBody>
      </p:sp>
      <p:graphicFrame>
        <p:nvGraphicFramePr>
          <p:cNvPr id="7" name="Diagram 6"/>
          <p:cNvGraphicFramePr/>
          <p:nvPr>
            <p:extLst>
              <p:ext uri="{D42A27DB-BD31-4B8C-83A1-F6EECF244321}">
                <p14:modId xmlns:p14="http://schemas.microsoft.com/office/powerpoint/2010/main" val="3434061082"/>
              </p:ext>
            </p:extLst>
          </p:nvPr>
        </p:nvGraphicFramePr>
        <p:xfrm>
          <a:off x="520700" y="1257300"/>
          <a:ext cx="11379200" cy="4607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pic>
        <p:nvPicPr>
          <p:cNvPr id="8" name="Picture 7"/>
          <p:cNvPicPr>
            <a:picLocks noChangeAspect="1"/>
          </p:cNvPicPr>
          <p:nvPr/>
        </p:nvPicPr>
        <p:blipFill>
          <a:blip r:embed="rId8"/>
          <a:stretch>
            <a:fillRect/>
          </a:stretch>
        </p:blipFill>
        <p:spPr>
          <a:xfrm>
            <a:off x="9470570" y="0"/>
            <a:ext cx="2721429" cy="1904183"/>
          </a:xfrm>
          <a:prstGeom prst="rect">
            <a:avLst/>
          </a:prstGeom>
        </p:spPr>
      </p:pic>
      <p:sp>
        <p:nvSpPr>
          <p:cNvPr id="9" name="Footer Placeholder 8"/>
          <p:cNvSpPr>
            <a:spLocks noGrp="1"/>
          </p:cNvSpPr>
          <p:nvPr>
            <p:ph type="ftr" sz="quarter" idx="11"/>
          </p:nvPr>
        </p:nvSpPr>
        <p:spPr/>
        <p:txBody>
          <a:bodyPr/>
          <a:lstStyle/>
          <a:p>
            <a:r>
              <a:rPr lang="en-US" dirty="0" err="1"/>
              <a:t>Gelfand</a:t>
            </a:r>
            <a:r>
              <a:rPr lang="en-US" dirty="0"/>
              <a:t> 2018</a:t>
            </a:r>
          </a:p>
        </p:txBody>
      </p:sp>
    </p:spTree>
    <p:extLst>
      <p:ext uri="{BB962C8B-B14F-4D97-AF65-F5344CB8AC3E}">
        <p14:creationId xmlns:p14="http://schemas.microsoft.com/office/powerpoint/2010/main" val="283391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0"/>
            <a:ext cx="10515600" cy="1325563"/>
          </a:xfrm>
        </p:spPr>
        <p:txBody>
          <a:bodyPr/>
          <a:lstStyle/>
          <a:p>
            <a:r>
              <a:rPr lang="en-US" dirty="0"/>
              <a:t>Episodic versus Chronic</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9273763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633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B84957-430D-AB79-6939-82AC49258FFE}"/>
              </a:ext>
            </a:extLst>
          </p:cNvPr>
          <p:cNvSpPr/>
          <p:nvPr/>
        </p:nvSpPr>
        <p:spPr>
          <a:xfrm>
            <a:off x="0" y="0"/>
            <a:ext cx="12192000" cy="943424"/>
          </a:xfrm>
          <a:prstGeom prst="rect">
            <a:avLst/>
          </a:prstGeom>
          <a:solidFill>
            <a:srgbClr val="98C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11527D-1844-1DC4-27C5-554E63ECCF98}"/>
              </a:ext>
            </a:extLst>
          </p:cNvPr>
          <p:cNvSpPr/>
          <p:nvPr/>
        </p:nvSpPr>
        <p:spPr>
          <a:xfrm>
            <a:off x="0" y="969649"/>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0"/>
            <a:ext cx="10515600" cy="1325563"/>
          </a:xfrm>
        </p:spPr>
        <p:txBody>
          <a:bodyPr/>
          <a:lstStyle/>
          <a:p>
            <a:r>
              <a:rPr lang="en-US" dirty="0"/>
              <a:t>Stages of Migraine</a:t>
            </a:r>
          </a:p>
        </p:txBody>
      </p:sp>
      <p:pic>
        <p:nvPicPr>
          <p:cNvPr id="4" name="Picture 3">
            <a:extLst>
              <a:ext uri="{FF2B5EF4-FFF2-40B4-BE49-F238E27FC236}">
                <a16:creationId xmlns:a16="http://schemas.microsoft.com/office/drawing/2014/main" id="{6CD79558-07BE-0A2D-4E94-79CE381E2D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7" name="Footer Placeholder 6"/>
          <p:cNvSpPr>
            <a:spLocks noGrp="1"/>
          </p:cNvSpPr>
          <p:nvPr>
            <p:ph type="ftr" sz="quarter" idx="11"/>
          </p:nvPr>
        </p:nvSpPr>
        <p:spPr>
          <a:xfrm>
            <a:off x="2472611" y="6356350"/>
            <a:ext cx="6690049" cy="365125"/>
          </a:xfrm>
        </p:spPr>
        <p:txBody>
          <a:bodyPr/>
          <a:lstStyle/>
          <a:p>
            <a:r>
              <a:rPr lang="en-US" dirty="0"/>
              <a:t>American Migraine Foundation	</a:t>
            </a:r>
          </a:p>
          <a:p>
            <a:r>
              <a:rPr lang="en-US" dirty="0"/>
              <a:t>https://americanmigrainefoundation.org/resource-library/timeline-migraine-attack/</a:t>
            </a:r>
          </a:p>
          <a:p>
            <a:endParaRPr lang="en-US" dirty="0"/>
          </a:p>
        </p:txBody>
      </p:sp>
      <p:pic>
        <p:nvPicPr>
          <p:cNvPr id="8"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3372960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0f3d7d-c843-496b-b3d2-4f1419bb44d7">
      <Terms xmlns="http://schemas.microsoft.com/office/infopath/2007/PartnerControls"/>
    </lcf76f155ced4ddcb4097134ff3c332f>
    <TaxCatchAll xmlns="4144f6a5-e3a2-484d-9ecf-4b2ed24e3b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AAA17441075E469833C8AD797131FC" ma:contentTypeVersion="18" ma:contentTypeDescription="Create a new document." ma:contentTypeScope="" ma:versionID="3fac22398924e6492a34165618e1d6a9">
  <xsd:schema xmlns:xsd="http://www.w3.org/2001/XMLSchema" xmlns:xs="http://www.w3.org/2001/XMLSchema" xmlns:p="http://schemas.microsoft.com/office/2006/metadata/properties" xmlns:ns2="1b0f3d7d-c843-496b-b3d2-4f1419bb44d7" xmlns:ns3="4144f6a5-e3a2-484d-9ecf-4b2ed24e3b2c" targetNamespace="http://schemas.microsoft.com/office/2006/metadata/properties" ma:root="true" ma:fieldsID="019078d0a07b7119eff1482834b89006" ns2:_="" ns3:_="">
    <xsd:import namespace="1b0f3d7d-c843-496b-b3d2-4f1419bb44d7"/>
    <xsd:import namespace="4144f6a5-e3a2-484d-9ecf-4b2ed24e3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f3d7d-c843-496b-b3d2-4f1419bb4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338b5-23ad-486c-98c0-77a9843798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4f6a5-e3a2-484d-9ecf-4b2ed24e3b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edf2f5-81ae-4e09-8eec-05131d6984c1}" ma:internalName="TaxCatchAll" ma:showField="CatchAllData" ma:web="4144f6a5-e3a2-484d-9ecf-4b2ed24e3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92D821-56B1-45C0-810E-9429F36ECC09}">
  <ds:schemaRef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4144f6a5-e3a2-484d-9ecf-4b2ed24e3b2c"/>
    <ds:schemaRef ds:uri="http://purl.org/dc/terms/"/>
    <ds:schemaRef ds:uri="1b0f3d7d-c843-496b-b3d2-4f1419bb44d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A7AE0E2-129B-485F-80FB-5BEDE92224F4}"/>
</file>

<file path=customXml/itemProps3.xml><?xml version="1.0" encoding="utf-8"?>
<ds:datastoreItem xmlns:ds="http://schemas.openxmlformats.org/officeDocument/2006/customXml" ds:itemID="{E4CD1ED7-76D2-46F8-80D1-AA0EE4C308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4827</TotalTime>
  <Words>3482</Words>
  <Application>Microsoft Office PowerPoint</Application>
  <PresentationFormat>Widescreen</PresentationFormat>
  <Paragraphs>336</Paragraphs>
  <Slides>33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Bree Serif</vt:lpstr>
      <vt:lpstr>Calibri</vt:lpstr>
      <vt:lpstr>Calibri Light</vt:lpstr>
      <vt:lpstr>Georgia</vt:lpstr>
      <vt:lpstr>Gotham</vt:lpstr>
      <vt:lpstr>Museo Sans 300</vt:lpstr>
      <vt:lpstr>Museo Sans 500</vt:lpstr>
      <vt:lpstr>Wingdings</vt:lpstr>
      <vt:lpstr>Office Theme</vt:lpstr>
      <vt:lpstr>PowerPoint Presentation</vt:lpstr>
      <vt:lpstr>PowerPoint Presentation</vt:lpstr>
      <vt:lpstr>Objectives</vt:lpstr>
      <vt:lpstr>A common complaint</vt:lpstr>
      <vt:lpstr>Special considerations in pediatrics</vt:lpstr>
      <vt:lpstr>Special challenges in pediatrics</vt:lpstr>
      <vt:lpstr>PowerPoint Presentation</vt:lpstr>
      <vt:lpstr>Episodic versus Chronic</vt:lpstr>
      <vt:lpstr>Stages of Migraine</vt:lpstr>
      <vt:lpstr>Special types of migraine with aura</vt:lpstr>
      <vt:lpstr>PowerPoint Presentation</vt:lpstr>
      <vt:lpstr>Pediatric and Adult: What’s the Difference?</vt:lpstr>
      <vt:lpstr>Diagnosis is clinical!</vt:lpstr>
      <vt:lpstr>What else could it be?</vt:lpstr>
      <vt:lpstr>What do we do about it?</vt:lpstr>
      <vt:lpstr>But we’re really not “medicine” people…</vt:lpstr>
      <vt:lpstr>When it hurts right now!</vt:lpstr>
      <vt:lpstr>When the OTC meds don’t work</vt:lpstr>
      <vt:lpstr>When the meds really didn’t work</vt:lpstr>
      <vt:lpstr>We still don’t like medicine, but we’re desperate</vt:lpstr>
      <vt:lpstr>CHAMP Trial - 2017</vt:lpstr>
      <vt:lpstr>But we really, really don’t like medicine…</vt:lpstr>
      <vt:lpstr>When nothing else works…</vt:lpstr>
      <vt:lpstr>Future options</vt:lpstr>
      <vt:lpstr>What not to do?</vt:lpstr>
      <vt:lpstr>But what happens to them?</vt:lpstr>
      <vt:lpstr>PowerPoint Presentation</vt:lpstr>
      <vt:lpstr>References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Lauren Sinclair</cp:lastModifiedBy>
  <cp:revision>101</cp:revision>
  <dcterms:created xsi:type="dcterms:W3CDTF">2022-11-26T12:11:37Z</dcterms:created>
  <dcterms:modified xsi:type="dcterms:W3CDTF">2023-12-19T22:42:02Z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0x0101000FAAA17441075E469833C8AD797131FC</vt:lpwstr>
  </property>
  <property fmtid="{D5CDD505-2E9C-101B-9397-08002B2CF9AE}" pid="3" name="MediaServiceImageTags">
    <vt:lpwstr/>
  </property>
</Properties>
</file>