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57" r:id="rId6"/>
    <p:sldId id="264" r:id="rId7"/>
    <p:sldId id="1317" r:id="rId8"/>
    <p:sldId id="273" r:id="rId9"/>
    <p:sldId id="269" r:id="rId10"/>
    <p:sldId id="1327" r:id="rId11"/>
    <p:sldId id="1326" r:id="rId12"/>
    <p:sldId id="271" r:id="rId13"/>
    <p:sldId id="1328" r:id="rId14"/>
    <p:sldId id="1321" r:id="rId15"/>
    <p:sldId id="1322" r:id="rId16"/>
    <p:sldId id="1324" r:id="rId17"/>
    <p:sldId id="1323" r:id="rId18"/>
    <p:sldId id="1331" r:id="rId19"/>
    <p:sldId id="1332" r:id="rId20"/>
    <p:sldId id="265" r:id="rId21"/>
    <p:sldId id="1325" r:id="rId22"/>
    <p:sldId id="1319" r:id="rId23"/>
    <p:sldId id="1333" r:id="rId24"/>
    <p:sldId id="275" r:id="rId25"/>
    <p:sldId id="278" r:id="rId26"/>
    <p:sldId id="1337" r:id="rId27"/>
    <p:sldId id="1339" r:id="rId28"/>
    <p:sldId id="1340" r:id="rId29"/>
    <p:sldId id="1341" r:id="rId30"/>
    <p:sldId id="270" r:id="rId31"/>
    <p:sldId id="1334" r:id="rId32"/>
    <p:sldId id="1338"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59"/>
    <a:srgbClr val="258FAE"/>
    <a:srgbClr val="2F5091"/>
    <a:srgbClr val="8CC15F"/>
    <a:srgbClr val="273777"/>
    <a:srgbClr val="171347"/>
    <a:srgbClr val="A0C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4527A-603B-48EB-B35D-67104FAA01D0}" v="446" dt="2024-01-03T01:51:10.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1774" autoAdjust="0"/>
  </p:normalViewPr>
  <p:slideViewPr>
    <p:cSldViewPr snapToGrid="0">
      <p:cViewPr>
        <p:scale>
          <a:sx n="82" d="100"/>
          <a:sy n="82" d="100"/>
        </p:scale>
        <p:origin x="948"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yers, Frank (Garrett)" userId="3bbd2b3e-dbbc-47d6-874b-861cffc84846" providerId="ADAL" clId="{9904527A-603B-48EB-B35D-67104FAA01D0}"/>
    <pc:docChg chg="undo redo custSel addSld delSld modSld sldOrd">
      <pc:chgData name="Conyers, Frank (Garrett)" userId="3bbd2b3e-dbbc-47d6-874b-861cffc84846" providerId="ADAL" clId="{9904527A-603B-48EB-B35D-67104FAA01D0}" dt="2024-01-03T01:51:23.057" v="8600" actId="1076"/>
      <pc:docMkLst>
        <pc:docMk/>
      </pc:docMkLst>
      <pc:sldChg chg="delSp mod">
        <pc:chgData name="Conyers, Frank (Garrett)" userId="3bbd2b3e-dbbc-47d6-874b-861cffc84846" providerId="ADAL" clId="{9904527A-603B-48EB-B35D-67104FAA01D0}" dt="2024-01-02T16:09:14.897" v="1395" actId="478"/>
        <pc:sldMkLst>
          <pc:docMk/>
          <pc:sldMk cId="3629683221" sldId="257"/>
        </pc:sldMkLst>
        <pc:picChg chg="del">
          <ac:chgData name="Conyers, Frank (Garrett)" userId="3bbd2b3e-dbbc-47d6-874b-861cffc84846" providerId="ADAL" clId="{9904527A-603B-48EB-B35D-67104FAA01D0}" dt="2024-01-02T16:09:14.897" v="1395" actId="478"/>
          <ac:picMkLst>
            <pc:docMk/>
            <pc:sldMk cId="3629683221" sldId="257"/>
            <ac:picMk id="2" creationId="{F9AC6DEB-4770-701A-E633-5107D1CBEC40}"/>
          </ac:picMkLst>
        </pc:picChg>
      </pc:sldChg>
      <pc:sldChg chg="delSp mod">
        <pc:chgData name="Conyers, Frank (Garrett)" userId="3bbd2b3e-dbbc-47d6-874b-861cffc84846" providerId="ADAL" clId="{9904527A-603B-48EB-B35D-67104FAA01D0}" dt="2024-01-02T16:09:11.321" v="1394" actId="478"/>
        <pc:sldMkLst>
          <pc:docMk/>
          <pc:sldMk cId="1440781677" sldId="264"/>
        </pc:sldMkLst>
        <pc:picChg chg="del">
          <ac:chgData name="Conyers, Frank (Garrett)" userId="3bbd2b3e-dbbc-47d6-874b-861cffc84846" providerId="ADAL" clId="{9904527A-603B-48EB-B35D-67104FAA01D0}" dt="2024-01-02T16:09:11.321" v="1394" actId="478"/>
          <ac:picMkLst>
            <pc:docMk/>
            <pc:sldMk cId="1440781677" sldId="264"/>
            <ac:picMk id="7" creationId="{C771A3E4-CD59-F2AC-8D3C-5C897850C873}"/>
          </ac:picMkLst>
        </pc:picChg>
      </pc:sldChg>
      <pc:sldChg chg="modSp mod">
        <pc:chgData name="Conyers, Frank (Garrett)" userId="3bbd2b3e-dbbc-47d6-874b-861cffc84846" providerId="ADAL" clId="{9904527A-603B-48EB-B35D-67104FAA01D0}" dt="2024-01-03T00:35:09.836" v="6414" actId="1037"/>
        <pc:sldMkLst>
          <pc:docMk/>
          <pc:sldMk cId="2833917850" sldId="265"/>
        </pc:sldMkLst>
        <pc:spChg chg="mod">
          <ac:chgData name="Conyers, Frank (Garrett)" userId="3bbd2b3e-dbbc-47d6-874b-861cffc84846" providerId="ADAL" clId="{9904527A-603B-48EB-B35D-67104FAA01D0}" dt="2024-01-03T00:35:09.836" v="6414" actId="1037"/>
          <ac:spMkLst>
            <pc:docMk/>
            <pc:sldMk cId="2833917850" sldId="265"/>
            <ac:spMk id="2" creationId="{1073F0EE-84FF-A8A6-B426-FB585F2AB344}"/>
          </ac:spMkLst>
        </pc:spChg>
        <pc:spChg chg="mod">
          <ac:chgData name="Conyers, Frank (Garrett)" userId="3bbd2b3e-dbbc-47d6-874b-861cffc84846" providerId="ADAL" clId="{9904527A-603B-48EB-B35D-67104FAA01D0}" dt="2024-01-02T21:02:24.674" v="2636" actId="20577"/>
          <ac:spMkLst>
            <pc:docMk/>
            <pc:sldMk cId="2833917850" sldId="265"/>
            <ac:spMk id="7" creationId="{3B1D3068-913A-30B8-2996-FE6B426BCB6F}"/>
          </ac:spMkLst>
        </pc:spChg>
      </pc:sldChg>
      <pc:sldChg chg="addSp delSp modSp mod modNotesTx">
        <pc:chgData name="Conyers, Frank (Garrett)" userId="3bbd2b3e-dbbc-47d6-874b-861cffc84846" providerId="ADAL" clId="{9904527A-603B-48EB-B35D-67104FAA01D0}" dt="2024-01-02T22:40:30.438" v="5559" actId="255"/>
        <pc:sldMkLst>
          <pc:docMk/>
          <pc:sldMk cId="2012267607" sldId="269"/>
        </pc:sldMkLst>
        <pc:spChg chg="mod">
          <ac:chgData name="Conyers, Frank (Garrett)" userId="3bbd2b3e-dbbc-47d6-874b-861cffc84846" providerId="ADAL" clId="{9904527A-603B-48EB-B35D-67104FAA01D0}" dt="2024-01-02T21:25:31.593" v="3052" actId="20577"/>
          <ac:spMkLst>
            <pc:docMk/>
            <pc:sldMk cId="2012267607" sldId="269"/>
            <ac:spMk id="2" creationId="{1073F0EE-84FF-A8A6-B426-FB585F2AB344}"/>
          </ac:spMkLst>
        </pc:spChg>
        <pc:spChg chg="add mod">
          <ac:chgData name="Conyers, Frank (Garrett)" userId="3bbd2b3e-dbbc-47d6-874b-861cffc84846" providerId="ADAL" clId="{9904527A-603B-48EB-B35D-67104FAA01D0}" dt="2024-01-02T22:40:30.438" v="5559" actId="255"/>
          <ac:spMkLst>
            <pc:docMk/>
            <pc:sldMk cId="2012267607" sldId="269"/>
            <ac:spMk id="6" creationId="{ED68B003-4BA6-C0AC-C870-8D6B50500938}"/>
          </ac:spMkLst>
        </pc:spChg>
        <pc:picChg chg="del">
          <ac:chgData name="Conyers, Frank (Garrett)" userId="3bbd2b3e-dbbc-47d6-874b-861cffc84846" providerId="ADAL" clId="{9904527A-603B-48EB-B35D-67104FAA01D0}" dt="2024-01-02T16:09:02.777" v="1391" actId="478"/>
          <ac:picMkLst>
            <pc:docMk/>
            <pc:sldMk cId="2012267607" sldId="269"/>
            <ac:picMk id="4" creationId="{6CD79558-07BE-0A2D-4E94-79CE381E2D93}"/>
          </ac:picMkLst>
        </pc:picChg>
      </pc:sldChg>
      <pc:sldChg chg="addSp delSp modSp mod ord addAnim delAnim modAnim modNotesTx">
        <pc:chgData name="Conyers, Frank (Garrett)" userId="3bbd2b3e-dbbc-47d6-874b-861cffc84846" providerId="ADAL" clId="{9904527A-603B-48EB-B35D-67104FAA01D0}" dt="2024-01-02T22:56:09.799" v="6354" actId="1076"/>
        <pc:sldMkLst>
          <pc:docMk/>
          <pc:sldMk cId="3040158401" sldId="270"/>
        </pc:sldMkLst>
        <pc:spChg chg="del mod">
          <ac:chgData name="Conyers, Frank (Garrett)" userId="3bbd2b3e-dbbc-47d6-874b-861cffc84846" providerId="ADAL" clId="{9904527A-603B-48EB-B35D-67104FAA01D0}" dt="2024-01-02T21:53:48.175" v="4291" actId="478"/>
          <ac:spMkLst>
            <pc:docMk/>
            <pc:sldMk cId="3040158401" sldId="270"/>
            <ac:spMk id="2" creationId="{1073F0EE-84FF-A8A6-B426-FB585F2AB344}"/>
          </ac:spMkLst>
        </pc:spChg>
        <pc:spChg chg="mod">
          <ac:chgData name="Conyers, Frank (Garrett)" userId="3bbd2b3e-dbbc-47d6-874b-861cffc84846" providerId="ADAL" clId="{9904527A-603B-48EB-B35D-67104FAA01D0}" dt="2024-01-02T22:55:38.095" v="6336" actId="1035"/>
          <ac:spMkLst>
            <pc:docMk/>
            <pc:sldMk cId="3040158401" sldId="270"/>
            <ac:spMk id="5" creationId="{C111527D-1844-1DC4-27C5-554E63ECCF98}"/>
          </ac:spMkLst>
        </pc:spChg>
        <pc:spChg chg="mod">
          <ac:chgData name="Conyers, Frank (Garrett)" userId="3bbd2b3e-dbbc-47d6-874b-861cffc84846" providerId="ADAL" clId="{9904527A-603B-48EB-B35D-67104FAA01D0}" dt="2024-01-02T21:53:36.918" v="4286" actId="20577"/>
          <ac:spMkLst>
            <pc:docMk/>
            <pc:sldMk cId="3040158401" sldId="270"/>
            <ac:spMk id="17" creationId="{F6996564-EA5B-7EC9-5315-A608801AC073}"/>
          </ac:spMkLst>
        </pc:spChg>
        <pc:spChg chg="add mod">
          <ac:chgData name="Conyers, Frank (Garrett)" userId="3bbd2b3e-dbbc-47d6-874b-861cffc84846" providerId="ADAL" clId="{9904527A-603B-48EB-B35D-67104FAA01D0}" dt="2024-01-02T22:56:09.799" v="6354" actId="1076"/>
          <ac:spMkLst>
            <pc:docMk/>
            <pc:sldMk cId="3040158401" sldId="270"/>
            <ac:spMk id="63" creationId="{4D8826A8-720B-9675-48A0-ED37C95C1F0C}"/>
          </ac:spMkLst>
        </pc:spChg>
        <pc:grpChg chg="add mod">
          <ac:chgData name="Conyers, Frank (Garrett)" userId="3bbd2b3e-dbbc-47d6-874b-861cffc84846" providerId="ADAL" clId="{9904527A-603B-48EB-B35D-67104FAA01D0}" dt="2024-01-02T22:33:29.151" v="4772" actId="164"/>
          <ac:grpSpMkLst>
            <pc:docMk/>
            <pc:sldMk cId="3040158401" sldId="270"/>
            <ac:grpSpMk id="22" creationId="{F7AAEAEE-5646-B65B-C14C-14BB6D21AA17}"/>
          </ac:grpSpMkLst>
        </pc:grpChg>
        <pc:grpChg chg="add del mod">
          <ac:chgData name="Conyers, Frank (Garrett)" userId="3bbd2b3e-dbbc-47d6-874b-861cffc84846" providerId="ADAL" clId="{9904527A-603B-48EB-B35D-67104FAA01D0}" dt="2024-01-02T22:55:45.826" v="6350" actId="1035"/>
          <ac:grpSpMkLst>
            <pc:docMk/>
            <pc:sldMk cId="3040158401" sldId="270"/>
            <ac:grpSpMk id="26" creationId="{F7937C05-E14E-81E2-30B7-F175BE78F1DA}"/>
          </ac:grpSpMkLst>
        </pc:grpChg>
        <pc:grpChg chg="add mod">
          <ac:chgData name="Conyers, Frank (Garrett)" userId="3bbd2b3e-dbbc-47d6-874b-861cffc84846" providerId="ADAL" clId="{9904527A-603B-48EB-B35D-67104FAA01D0}" dt="2024-01-02T22:55:45.826" v="6350" actId="1035"/>
          <ac:grpSpMkLst>
            <pc:docMk/>
            <pc:sldMk cId="3040158401" sldId="270"/>
            <ac:grpSpMk id="31" creationId="{0DAB3605-9559-11BA-1AAE-4B95E0E461E9}"/>
          </ac:grpSpMkLst>
        </pc:grpChg>
        <pc:grpChg chg="add del mod">
          <ac:chgData name="Conyers, Frank (Garrett)" userId="3bbd2b3e-dbbc-47d6-874b-861cffc84846" providerId="ADAL" clId="{9904527A-603B-48EB-B35D-67104FAA01D0}" dt="2024-01-02T22:32:44.245" v="4762" actId="478"/>
          <ac:grpSpMkLst>
            <pc:docMk/>
            <pc:sldMk cId="3040158401" sldId="270"/>
            <ac:grpSpMk id="35" creationId="{C440965D-B161-4014-DF8B-35ADE7749A44}"/>
          </ac:grpSpMkLst>
        </pc:grpChg>
        <pc:grpChg chg="add mod">
          <ac:chgData name="Conyers, Frank (Garrett)" userId="3bbd2b3e-dbbc-47d6-874b-861cffc84846" providerId="ADAL" clId="{9904527A-603B-48EB-B35D-67104FAA01D0}" dt="2024-01-02T22:44:39.729" v="5633" actId="164"/>
          <ac:grpSpMkLst>
            <pc:docMk/>
            <pc:sldMk cId="3040158401" sldId="270"/>
            <ac:grpSpMk id="39" creationId="{C76C132E-3D14-A7F3-0786-80669ADE36BD}"/>
          </ac:grpSpMkLst>
        </pc:grpChg>
        <pc:grpChg chg="add mod">
          <ac:chgData name="Conyers, Frank (Garrett)" userId="3bbd2b3e-dbbc-47d6-874b-861cffc84846" providerId="ADAL" clId="{9904527A-603B-48EB-B35D-67104FAA01D0}" dt="2024-01-02T22:44:46.329" v="5634" actId="164"/>
          <ac:grpSpMkLst>
            <pc:docMk/>
            <pc:sldMk cId="3040158401" sldId="270"/>
            <ac:grpSpMk id="41" creationId="{F0D1F56E-E90A-AB5A-8F52-16CF2923EF1F}"/>
          </ac:grpSpMkLst>
        </pc:grpChg>
        <pc:grpChg chg="add mod">
          <ac:chgData name="Conyers, Frank (Garrett)" userId="3bbd2b3e-dbbc-47d6-874b-861cffc84846" providerId="ADAL" clId="{9904527A-603B-48EB-B35D-67104FAA01D0}" dt="2024-01-02T22:43:54.401" v="5617" actId="164"/>
          <ac:grpSpMkLst>
            <pc:docMk/>
            <pc:sldMk cId="3040158401" sldId="270"/>
            <ac:grpSpMk id="42" creationId="{735A6C50-445B-92D6-7181-357003EC4AD3}"/>
          </ac:grpSpMkLst>
        </pc:grpChg>
        <pc:grpChg chg="add mod">
          <ac:chgData name="Conyers, Frank (Garrett)" userId="3bbd2b3e-dbbc-47d6-874b-861cffc84846" providerId="ADAL" clId="{9904527A-603B-48EB-B35D-67104FAA01D0}" dt="2024-01-02T22:55:45.826" v="6350" actId="1035"/>
          <ac:grpSpMkLst>
            <pc:docMk/>
            <pc:sldMk cId="3040158401" sldId="270"/>
            <ac:grpSpMk id="49" creationId="{671998BF-3F41-6729-5733-AF113878EB1A}"/>
          </ac:grpSpMkLst>
        </pc:grpChg>
        <pc:grpChg chg="add mod">
          <ac:chgData name="Conyers, Frank (Garrett)" userId="3bbd2b3e-dbbc-47d6-874b-861cffc84846" providerId="ADAL" clId="{9904527A-603B-48EB-B35D-67104FAA01D0}" dt="2024-01-02T22:55:45.826" v="6350" actId="1035"/>
          <ac:grpSpMkLst>
            <pc:docMk/>
            <pc:sldMk cId="3040158401" sldId="270"/>
            <ac:grpSpMk id="53" creationId="{A15720DA-58B9-9F9B-7CA4-C88678F0904E}"/>
          </ac:grpSpMkLst>
        </pc:grpChg>
        <pc:grpChg chg="add mod">
          <ac:chgData name="Conyers, Frank (Garrett)" userId="3bbd2b3e-dbbc-47d6-874b-861cffc84846" providerId="ADAL" clId="{9904527A-603B-48EB-B35D-67104FAA01D0}" dt="2024-01-02T22:55:45.826" v="6350" actId="1035"/>
          <ac:grpSpMkLst>
            <pc:docMk/>
            <pc:sldMk cId="3040158401" sldId="270"/>
            <ac:grpSpMk id="54" creationId="{09AD6BFC-F0BB-AC6F-DE22-3E47A5AFF8B6}"/>
          </ac:grpSpMkLst>
        </pc:grpChg>
        <pc:grpChg chg="add mod">
          <ac:chgData name="Conyers, Frank (Garrett)" userId="3bbd2b3e-dbbc-47d6-874b-861cffc84846" providerId="ADAL" clId="{9904527A-603B-48EB-B35D-67104FAA01D0}" dt="2024-01-02T22:55:45.826" v="6350" actId="1035"/>
          <ac:grpSpMkLst>
            <pc:docMk/>
            <pc:sldMk cId="3040158401" sldId="270"/>
            <ac:grpSpMk id="57" creationId="{53BF8E8E-CA4A-7C23-1A22-6D131A62A2F0}"/>
          </ac:grpSpMkLst>
        </pc:grpChg>
        <pc:picChg chg="del">
          <ac:chgData name="Conyers, Frank (Garrett)" userId="3bbd2b3e-dbbc-47d6-874b-861cffc84846" providerId="ADAL" clId="{9904527A-603B-48EB-B35D-67104FAA01D0}" dt="2024-01-02T21:53:49.964" v="4292" actId="478"/>
          <ac:picMkLst>
            <pc:docMk/>
            <pc:sldMk cId="3040158401" sldId="270"/>
            <ac:picMk id="4" creationId="{6CD79558-07BE-0A2D-4E94-79CE381E2D93}"/>
          </ac:picMkLst>
        </pc:picChg>
        <pc:picChg chg="add del mod">
          <ac:chgData name="Conyers, Frank (Garrett)" userId="3bbd2b3e-dbbc-47d6-874b-861cffc84846" providerId="ADAL" clId="{9904527A-603B-48EB-B35D-67104FAA01D0}" dt="2024-01-02T21:54:06.505" v="4296" actId="478"/>
          <ac:picMkLst>
            <pc:docMk/>
            <pc:sldMk cId="3040158401" sldId="270"/>
            <ac:picMk id="7" creationId="{981BFCC9-144D-83A3-5DAE-2E70F797E5C3}"/>
          </ac:picMkLst>
        </pc:picChg>
        <pc:picChg chg="add del mod modCrop">
          <ac:chgData name="Conyers, Frank (Garrett)" userId="3bbd2b3e-dbbc-47d6-874b-861cffc84846" providerId="ADAL" clId="{9904527A-603B-48EB-B35D-67104FAA01D0}" dt="2024-01-02T22:18:37.498" v="4375" actId="478"/>
          <ac:picMkLst>
            <pc:docMk/>
            <pc:sldMk cId="3040158401" sldId="270"/>
            <ac:picMk id="8" creationId="{24CBEC3B-6FFA-E5E3-B50E-3FF3A44F9EE7}"/>
          </ac:picMkLst>
        </pc:picChg>
        <pc:picChg chg="add del mod modCrop">
          <ac:chgData name="Conyers, Frank (Garrett)" userId="3bbd2b3e-dbbc-47d6-874b-861cffc84846" providerId="ADAL" clId="{9904527A-603B-48EB-B35D-67104FAA01D0}" dt="2024-01-02T22:18:36.856" v="4374" actId="478"/>
          <ac:picMkLst>
            <pc:docMk/>
            <pc:sldMk cId="3040158401" sldId="270"/>
            <ac:picMk id="9" creationId="{9A852A36-6ED5-9E6E-1B2F-A9228CFDE91A}"/>
          </ac:picMkLst>
        </pc:picChg>
        <pc:picChg chg="add del mod">
          <ac:chgData name="Conyers, Frank (Garrett)" userId="3bbd2b3e-dbbc-47d6-874b-861cffc84846" providerId="ADAL" clId="{9904527A-603B-48EB-B35D-67104FAA01D0}" dt="2024-01-02T22:18:38.034" v="4376" actId="478"/>
          <ac:picMkLst>
            <pc:docMk/>
            <pc:sldMk cId="3040158401" sldId="270"/>
            <ac:picMk id="10" creationId="{9D3B9915-5EF8-17A8-1332-F650E52EF7CE}"/>
          </ac:picMkLst>
        </pc:picChg>
        <pc:picChg chg="add mod modCrop">
          <ac:chgData name="Conyers, Frank (Garrett)" userId="3bbd2b3e-dbbc-47d6-874b-861cffc84846" providerId="ADAL" clId="{9904527A-603B-48EB-B35D-67104FAA01D0}" dt="2024-01-02T22:27:30.843" v="4566" actId="732"/>
          <ac:picMkLst>
            <pc:docMk/>
            <pc:sldMk cId="3040158401" sldId="270"/>
            <ac:picMk id="12" creationId="{09DB3525-9D5E-FE2F-BEEF-254F3B5C60F5}"/>
          </ac:picMkLst>
        </pc:picChg>
        <pc:picChg chg="add del mod modCrop">
          <ac:chgData name="Conyers, Frank (Garrett)" userId="3bbd2b3e-dbbc-47d6-874b-861cffc84846" providerId="ADAL" clId="{9904527A-603B-48EB-B35D-67104FAA01D0}" dt="2024-01-02T22:23:20.141" v="4437" actId="21"/>
          <ac:picMkLst>
            <pc:docMk/>
            <pc:sldMk cId="3040158401" sldId="270"/>
            <ac:picMk id="14" creationId="{2B7B0A64-B4E8-782C-25F1-9BC830422392}"/>
          </ac:picMkLst>
        </pc:picChg>
        <pc:picChg chg="add del mod">
          <ac:chgData name="Conyers, Frank (Garrett)" userId="3bbd2b3e-dbbc-47d6-874b-861cffc84846" providerId="ADAL" clId="{9904527A-603B-48EB-B35D-67104FAA01D0}" dt="2024-01-02T22:41:11.624" v="5589" actId="478"/>
          <ac:picMkLst>
            <pc:docMk/>
            <pc:sldMk cId="3040158401" sldId="270"/>
            <ac:picMk id="16" creationId="{3739DBF9-1504-B008-DDC5-92223ECD5D75}"/>
          </ac:picMkLst>
        </pc:picChg>
        <pc:picChg chg="add mod modCrop">
          <ac:chgData name="Conyers, Frank (Garrett)" userId="3bbd2b3e-dbbc-47d6-874b-861cffc84846" providerId="ADAL" clId="{9904527A-603B-48EB-B35D-67104FAA01D0}" dt="2024-01-02T22:38:31.718" v="5545" actId="164"/>
          <ac:picMkLst>
            <pc:docMk/>
            <pc:sldMk cId="3040158401" sldId="270"/>
            <ac:picMk id="18" creationId="{4AD60A3E-DD4F-9A90-B2C8-B9E8CF6A3132}"/>
          </ac:picMkLst>
        </pc:picChg>
        <pc:picChg chg="add mod modCrop">
          <ac:chgData name="Conyers, Frank (Garrett)" userId="3bbd2b3e-dbbc-47d6-874b-861cffc84846" providerId="ADAL" clId="{9904527A-603B-48EB-B35D-67104FAA01D0}" dt="2024-01-02T22:38:23.847" v="5544" actId="164"/>
          <ac:picMkLst>
            <pc:docMk/>
            <pc:sldMk cId="3040158401" sldId="270"/>
            <ac:picMk id="19" creationId="{4E8825DC-55B0-6FB1-8CE4-80970E58D3D4}"/>
          </ac:picMkLst>
        </pc:picChg>
        <pc:picChg chg="add mod modCrop">
          <ac:chgData name="Conyers, Frank (Garrett)" userId="3bbd2b3e-dbbc-47d6-874b-861cffc84846" providerId="ADAL" clId="{9904527A-603B-48EB-B35D-67104FAA01D0}" dt="2024-01-02T22:45:32.394" v="5643" actId="164"/>
          <ac:picMkLst>
            <pc:docMk/>
            <pc:sldMk cId="3040158401" sldId="270"/>
            <ac:picMk id="20" creationId="{9ADAF549-D8B7-F135-AB29-05272803C530}"/>
          </ac:picMkLst>
        </pc:picChg>
        <pc:picChg chg="add mod modCrop">
          <ac:chgData name="Conyers, Frank (Garrett)" userId="3bbd2b3e-dbbc-47d6-874b-861cffc84846" providerId="ADAL" clId="{9904527A-603B-48EB-B35D-67104FAA01D0}" dt="2024-01-02T22:27:15.305" v="4563" actId="732"/>
          <ac:picMkLst>
            <pc:docMk/>
            <pc:sldMk cId="3040158401" sldId="270"/>
            <ac:picMk id="21" creationId="{53F2A1DA-EEC1-E69E-2499-684FC8BDD1EE}"/>
          </ac:picMkLst>
        </pc:picChg>
        <pc:picChg chg="add mod modCrop">
          <ac:chgData name="Conyers, Frank (Garrett)" userId="3bbd2b3e-dbbc-47d6-874b-861cffc84846" providerId="ADAL" clId="{9904527A-603B-48EB-B35D-67104FAA01D0}" dt="2024-01-02T22:24:22.794" v="4491" actId="732"/>
          <ac:picMkLst>
            <pc:docMk/>
            <pc:sldMk cId="3040158401" sldId="270"/>
            <ac:picMk id="23" creationId="{8B9FD103-39DE-CD72-183A-E14375087A1E}"/>
          </ac:picMkLst>
        </pc:picChg>
        <pc:picChg chg="add mod modCrop">
          <ac:chgData name="Conyers, Frank (Garrett)" userId="3bbd2b3e-dbbc-47d6-874b-861cffc84846" providerId="ADAL" clId="{9904527A-603B-48EB-B35D-67104FAA01D0}" dt="2024-01-02T22:31:06.066" v="4735" actId="14100"/>
          <ac:picMkLst>
            <pc:docMk/>
            <pc:sldMk cId="3040158401" sldId="270"/>
            <ac:picMk id="24" creationId="{F8812A5E-525B-DE37-D882-0ACCCC5D75AF}"/>
          </ac:picMkLst>
        </pc:picChg>
        <pc:picChg chg="add mod modCrop">
          <ac:chgData name="Conyers, Frank (Garrett)" userId="3bbd2b3e-dbbc-47d6-874b-861cffc84846" providerId="ADAL" clId="{9904527A-603B-48EB-B35D-67104FAA01D0}" dt="2024-01-02T22:55:45.826" v="6350" actId="1035"/>
          <ac:picMkLst>
            <pc:docMk/>
            <pc:sldMk cId="3040158401" sldId="270"/>
            <ac:picMk id="25" creationId="{5E14734A-6AE9-6289-1206-CC18745A0C99}"/>
          </ac:picMkLst>
        </pc:picChg>
        <pc:picChg chg="add mod modCrop">
          <ac:chgData name="Conyers, Frank (Garrett)" userId="3bbd2b3e-dbbc-47d6-874b-861cffc84846" providerId="ADAL" clId="{9904527A-603B-48EB-B35D-67104FAA01D0}" dt="2024-01-02T22:55:45.826" v="6350" actId="1035"/>
          <ac:picMkLst>
            <pc:docMk/>
            <pc:sldMk cId="3040158401" sldId="270"/>
            <ac:picMk id="27" creationId="{16D9E7A7-2CC9-7C4C-D0A5-1D7CBFFE1057}"/>
          </ac:picMkLst>
        </pc:picChg>
        <pc:picChg chg="add del mod">
          <ac:chgData name="Conyers, Frank (Garrett)" userId="3bbd2b3e-dbbc-47d6-874b-861cffc84846" providerId="ADAL" clId="{9904527A-603B-48EB-B35D-67104FAA01D0}" dt="2024-01-02T22:41:09.321" v="5587" actId="478"/>
          <ac:picMkLst>
            <pc:docMk/>
            <pc:sldMk cId="3040158401" sldId="270"/>
            <ac:picMk id="28" creationId="{C45D97DA-DCE5-B6D0-7EA3-EB68EAEDA577}"/>
          </ac:picMkLst>
        </pc:picChg>
        <pc:picChg chg="add mod modCrop">
          <ac:chgData name="Conyers, Frank (Garrett)" userId="3bbd2b3e-dbbc-47d6-874b-861cffc84846" providerId="ADAL" clId="{9904527A-603B-48EB-B35D-67104FAA01D0}" dt="2024-01-02T22:30:10.060" v="4661" actId="164"/>
          <ac:picMkLst>
            <pc:docMk/>
            <pc:sldMk cId="3040158401" sldId="270"/>
            <ac:picMk id="29" creationId="{C83EED58-43A8-4D75-64B3-3D7D01878D73}"/>
          </ac:picMkLst>
        </pc:picChg>
        <pc:picChg chg="add mod modCrop">
          <ac:chgData name="Conyers, Frank (Garrett)" userId="3bbd2b3e-dbbc-47d6-874b-861cffc84846" providerId="ADAL" clId="{9904527A-603B-48EB-B35D-67104FAA01D0}" dt="2024-01-02T22:30:10.060" v="4661" actId="164"/>
          <ac:picMkLst>
            <pc:docMk/>
            <pc:sldMk cId="3040158401" sldId="270"/>
            <ac:picMk id="30" creationId="{9188E005-94AC-0656-C94E-5854DBDE5456}"/>
          </ac:picMkLst>
        </pc:picChg>
        <pc:picChg chg="add mod">
          <ac:chgData name="Conyers, Frank (Garrett)" userId="3bbd2b3e-dbbc-47d6-874b-861cffc84846" providerId="ADAL" clId="{9904527A-603B-48EB-B35D-67104FAA01D0}" dt="2024-01-02T22:38:31.718" v="5545" actId="164"/>
          <ac:picMkLst>
            <pc:docMk/>
            <pc:sldMk cId="3040158401" sldId="270"/>
            <ac:picMk id="32" creationId="{199D9214-48B0-A121-4E6D-EEDD58208D20}"/>
          </ac:picMkLst>
        </pc:picChg>
        <pc:picChg chg="add mod">
          <ac:chgData name="Conyers, Frank (Garrett)" userId="3bbd2b3e-dbbc-47d6-874b-861cffc84846" providerId="ADAL" clId="{9904527A-603B-48EB-B35D-67104FAA01D0}" dt="2024-01-02T22:38:23.847" v="5544" actId="164"/>
          <ac:picMkLst>
            <pc:docMk/>
            <pc:sldMk cId="3040158401" sldId="270"/>
            <ac:picMk id="33" creationId="{1CB97040-F118-6B50-AC4C-BA1A6C7CF4E1}"/>
          </ac:picMkLst>
        </pc:picChg>
        <pc:picChg chg="add del mod">
          <ac:chgData name="Conyers, Frank (Garrett)" userId="3bbd2b3e-dbbc-47d6-874b-861cffc84846" providerId="ADAL" clId="{9904527A-603B-48EB-B35D-67104FAA01D0}" dt="2024-01-02T22:32:17.106" v="4749" actId="478"/>
          <ac:picMkLst>
            <pc:docMk/>
            <pc:sldMk cId="3040158401" sldId="270"/>
            <ac:picMk id="34" creationId="{AC6D5905-DBD4-EFDD-BF4E-78BA783AFA1A}"/>
          </ac:picMkLst>
        </pc:picChg>
        <pc:picChg chg="mod">
          <ac:chgData name="Conyers, Frank (Garrett)" userId="3bbd2b3e-dbbc-47d6-874b-861cffc84846" providerId="ADAL" clId="{9904527A-603B-48EB-B35D-67104FAA01D0}" dt="2024-01-02T22:32:19.253" v="4750"/>
          <ac:picMkLst>
            <pc:docMk/>
            <pc:sldMk cId="3040158401" sldId="270"/>
            <ac:picMk id="36" creationId="{372A99C5-2557-FD4F-EC88-0E7469C1E39A}"/>
          </ac:picMkLst>
        </pc:picChg>
        <pc:picChg chg="mod modCrop">
          <ac:chgData name="Conyers, Frank (Garrett)" userId="3bbd2b3e-dbbc-47d6-874b-861cffc84846" providerId="ADAL" clId="{9904527A-603B-48EB-B35D-67104FAA01D0}" dt="2024-01-02T22:32:41.094" v="4760" actId="732"/>
          <ac:picMkLst>
            <pc:docMk/>
            <pc:sldMk cId="3040158401" sldId="270"/>
            <ac:picMk id="37" creationId="{E14B4D1C-6AD9-7296-73AD-888D67791E5F}"/>
          </ac:picMkLst>
        </pc:picChg>
        <pc:picChg chg="add mod modCrop">
          <ac:chgData name="Conyers, Frank (Garrett)" userId="3bbd2b3e-dbbc-47d6-874b-861cffc84846" providerId="ADAL" clId="{9904527A-603B-48EB-B35D-67104FAA01D0}" dt="2024-01-02T22:34:00.790" v="4777" actId="1076"/>
          <ac:picMkLst>
            <pc:docMk/>
            <pc:sldMk cId="3040158401" sldId="270"/>
            <ac:picMk id="38" creationId="{2CCC525A-EB9C-5E7C-34DC-2AA63C628FFA}"/>
          </ac:picMkLst>
        </pc:picChg>
        <pc:picChg chg="add del mod modCrop">
          <ac:chgData name="Conyers, Frank (Garrett)" userId="3bbd2b3e-dbbc-47d6-874b-861cffc84846" providerId="ADAL" clId="{9904527A-603B-48EB-B35D-67104FAA01D0}" dt="2024-01-02T22:34:08.768" v="4778" actId="478"/>
          <ac:picMkLst>
            <pc:docMk/>
            <pc:sldMk cId="3040158401" sldId="270"/>
            <ac:picMk id="40" creationId="{4559CC5E-AE51-6A02-5F45-07DA973748DC}"/>
          </ac:picMkLst>
        </pc:picChg>
        <pc:picChg chg="add mod modCrop">
          <ac:chgData name="Conyers, Frank (Garrett)" userId="3bbd2b3e-dbbc-47d6-874b-861cffc84846" providerId="ADAL" clId="{9904527A-603B-48EB-B35D-67104FAA01D0}" dt="2024-01-02T22:55:45.826" v="6350" actId="1035"/>
          <ac:picMkLst>
            <pc:docMk/>
            <pc:sldMk cId="3040158401" sldId="270"/>
            <ac:picMk id="44" creationId="{16E1D878-2B45-1BE3-CD3F-ED6A1CEB03DD}"/>
          </ac:picMkLst>
        </pc:picChg>
        <pc:picChg chg="add del mod">
          <ac:chgData name="Conyers, Frank (Garrett)" userId="3bbd2b3e-dbbc-47d6-874b-861cffc84846" providerId="ADAL" clId="{9904527A-603B-48EB-B35D-67104FAA01D0}" dt="2024-01-02T22:45:45.848" v="5644" actId="478"/>
          <ac:picMkLst>
            <pc:docMk/>
            <pc:sldMk cId="3040158401" sldId="270"/>
            <ac:picMk id="45" creationId="{56312360-09C2-9303-30B2-75E6545C890B}"/>
          </ac:picMkLst>
        </pc:picChg>
        <pc:picChg chg="add mod modCrop">
          <ac:chgData name="Conyers, Frank (Garrett)" userId="3bbd2b3e-dbbc-47d6-874b-861cffc84846" providerId="ADAL" clId="{9904527A-603B-48EB-B35D-67104FAA01D0}" dt="2024-01-02T22:55:45.826" v="6350" actId="1035"/>
          <ac:picMkLst>
            <pc:docMk/>
            <pc:sldMk cId="3040158401" sldId="270"/>
            <ac:picMk id="46" creationId="{71EFBF44-D0FD-0D3F-A324-19C398777240}"/>
          </ac:picMkLst>
        </pc:picChg>
        <pc:picChg chg="add mod modCrop">
          <ac:chgData name="Conyers, Frank (Garrett)" userId="3bbd2b3e-dbbc-47d6-874b-861cffc84846" providerId="ADAL" clId="{9904527A-603B-48EB-B35D-67104FAA01D0}" dt="2024-01-02T22:55:45.826" v="6350" actId="1035"/>
          <ac:picMkLst>
            <pc:docMk/>
            <pc:sldMk cId="3040158401" sldId="270"/>
            <ac:picMk id="47" creationId="{CD280546-7C2F-15E7-7036-6613D297724B}"/>
          </ac:picMkLst>
        </pc:picChg>
        <pc:picChg chg="add mod">
          <ac:chgData name="Conyers, Frank (Garrett)" userId="3bbd2b3e-dbbc-47d6-874b-861cffc84846" providerId="ADAL" clId="{9904527A-603B-48EB-B35D-67104FAA01D0}" dt="2024-01-02T22:43:54.401" v="5617" actId="164"/>
          <ac:picMkLst>
            <pc:docMk/>
            <pc:sldMk cId="3040158401" sldId="270"/>
            <ac:picMk id="48" creationId="{FE4390EC-E779-CF9E-88E7-4B50F5EF7986}"/>
          </ac:picMkLst>
        </pc:picChg>
        <pc:picChg chg="add mod">
          <ac:chgData name="Conyers, Frank (Garrett)" userId="3bbd2b3e-dbbc-47d6-874b-861cffc84846" providerId="ADAL" clId="{9904527A-603B-48EB-B35D-67104FAA01D0}" dt="2024-01-02T22:44:46.329" v="5634" actId="164"/>
          <ac:picMkLst>
            <pc:docMk/>
            <pc:sldMk cId="3040158401" sldId="270"/>
            <ac:picMk id="50" creationId="{4E124753-38A9-1F78-1A8B-07FC17ED7530}"/>
          </ac:picMkLst>
        </pc:picChg>
        <pc:picChg chg="add del mod">
          <ac:chgData name="Conyers, Frank (Garrett)" userId="3bbd2b3e-dbbc-47d6-874b-861cffc84846" providerId="ADAL" clId="{9904527A-603B-48EB-B35D-67104FAA01D0}" dt="2024-01-02T22:50:24.912" v="5717" actId="478"/>
          <ac:picMkLst>
            <pc:docMk/>
            <pc:sldMk cId="3040158401" sldId="270"/>
            <ac:picMk id="51" creationId="{4CDF8371-C5CA-40F5-EFA5-1D5D7085FEEA}"/>
          </ac:picMkLst>
        </pc:picChg>
        <pc:picChg chg="add mod">
          <ac:chgData name="Conyers, Frank (Garrett)" userId="3bbd2b3e-dbbc-47d6-874b-861cffc84846" providerId="ADAL" clId="{9904527A-603B-48EB-B35D-67104FAA01D0}" dt="2024-01-02T22:44:39.729" v="5633" actId="164"/>
          <ac:picMkLst>
            <pc:docMk/>
            <pc:sldMk cId="3040158401" sldId="270"/>
            <ac:picMk id="52" creationId="{6DA58CCC-32D8-3477-55CF-EDFB7DB5E733}"/>
          </ac:picMkLst>
        </pc:picChg>
        <pc:picChg chg="add del mod">
          <ac:chgData name="Conyers, Frank (Garrett)" userId="3bbd2b3e-dbbc-47d6-874b-861cffc84846" providerId="ADAL" clId="{9904527A-603B-48EB-B35D-67104FAA01D0}" dt="2024-01-02T22:45:09.755" v="5638"/>
          <ac:picMkLst>
            <pc:docMk/>
            <pc:sldMk cId="3040158401" sldId="270"/>
            <ac:picMk id="55" creationId="{11E917A4-F38D-14A8-DBE8-E906974656E9}"/>
          </ac:picMkLst>
        </pc:picChg>
        <pc:picChg chg="add mod">
          <ac:chgData name="Conyers, Frank (Garrett)" userId="3bbd2b3e-dbbc-47d6-874b-861cffc84846" providerId="ADAL" clId="{9904527A-603B-48EB-B35D-67104FAA01D0}" dt="2024-01-02T22:45:32.394" v="5643" actId="164"/>
          <ac:picMkLst>
            <pc:docMk/>
            <pc:sldMk cId="3040158401" sldId="270"/>
            <ac:picMk id="56" creationId="{DCE28BE8-0254-807C-6F0F-CE6561C26026}"/>
          </ac:picMkLst>
        </pc:picChg>
        <pc:picChg chg="add mod modCrop">
          <ac:chgData name="Conyers, Frank (Garrett)" userId="3bbd2b3e-dbbc-47d6-874b-861cffc84846" providerId="ADAL" clId="{9904527A-603B-48EB-B35D-67104FAA01D0}" dt="2024-01-02T22:55:45.826" v="6350" actId="1035"/>
          <ac:picMkLst>
            <pc:docMk/>
            <pc:sldMk cId="3040158401" sldId="270"/>
            <ac:picMk id="59" creationId="{60D1252A-D1E8-AF17-E0B7-954F0818D0A5}"/>
          </ac:picMkLst>
        </pc:picChg>
        <pc:picChg chg="add del mod">
          <ac:chgData name="Conyers, Frank (Garrett)" userId="3bbd2b3e-dbbc-47d6-874b-861cffc84846" providerId="ADAL" clId="{9904527A-603B-48EB-B35D-67104FAA01D0}" dt="2024-01-02T22:47:18.883" v="5666" actId="478"/>
          <ac:picMkLst>
            <pc:docMk/>
            <pc:sldMk cId="3040158401" sldId="270"/>
            <ac:picMk id="60" creationId="{AFA2737E-A77F-CD43-1700-F98CB87ED327}"/>
          </ac:picMkLst>
        </pc:picChg>
        <pc:picChg chg="add mod modCrop">
          <ac:chgData name="Conyers, Frank (Garrett)" userId="3bbd2b3e-dbbc-47d6-874b-861cffc84846" providerId="ADAL" clId="{9904527A-603B-48EB-B35D-67104FAA01D0}" dt="2024-01-02T22:55:45.826" v="6350" actId="1035"/>
          <ac:picMkLst>
            <pc:docMk/>
            <pc:sldMk cId="3040158401" sldId="270"/>
            <ac:picMk id="61" creationId="{27FA895F-541A-5049-68D5-C5F1E68BE756}"/>
          </ac:picMkLst>
        </pc:picChg>
        <pc:picChg chg="add mod modCrop">
          <ac:chgData name="Conyers, Frank (Garrett)" userId="3bbd2b3e-dbbc-47d6-874b-861cffc84846" providerId="ADAL" clId="{9904527A-603B-48EB-B35D-67104FAA01D0}" dt="2024-01-02T22:55:45.826" v="6350" actId="1035"/>
          <ac:picMkLst>
            <pc:docMk/>
            <pc:sldMk cId="3040158401" sldId="270"/>
            <ac:picMk id="62" creationId="{99E3C3AB-E243-E3DE-5375-15E924140AB0}"/>
          </ac:picMkLst>
        </pc:picChg>
      </pc:sldChg>
      <pc:sldChg chg="addSp delSp modSp mod modNotesTx">
        <pc:chgData name="Conyers, Frank (Garrett)" userId="3bbd2b3e-dbbc-47d6-874b-861cffc84846" providerId="ADAL" clId="{9904527A-603B-48EB-B35D-67104FAA01D0}" dt="2024-01-03T00:37:00.174" v="6423" actId="20577"/>
        <pc:sldMkLst>
          <pc:docMk/>
          <pc:sldMk cId="1075625719" sldId="271"/>
        </pc:sldMkLst>
        <pc:spChg chg="add mod">
          <ac:chgData name="Conyers, Frank (Garrett)" userId="3bbd2b3e-dbbc-47d6-874b-861cffc84846" providerId="ADAL" clId="{9904527A-603B-48EB-B35D-67104FAA01D0}" dt="2024-01-02T17:03:54.753" v="1790"/>
          <ac:spMkLst>
            <pc:docMk/>
            <pc:sldMk cId="1075625719" sldId="271"/>
            <ac:spMk id="2" creationId="{4629CAFF-F13C-879D-FCC5-83F75AE866AD}"/>
          </ac:spMkLst>
        </pc:spChg>
        <pc:spChg chg="mod">
          <ac:chgData name="Conyers, Frank (Garrett)" userId="3bbd2b3e-dbbc-47d6-874b-861cffc84846" providerId="ADAL" clId="{9904527A-603B-48EB-B35D-67104FAA01D0}" dt="2024-01-02T16:18:12.316" v="1581" actId="20577"/>
          <ac:spMkLst>
            <pc:docMk/>
            <pc:sldMk cId="1075625719" sldId="271"/>
            <ac:spMk id="6" creationId="{3C550FBC-47CD-E18A-3FF5-91F8E26631C2}"/>
          </ac:spMkLst>
        </pc:spChg>
        <pc:spChg chg="mod">
          <ac:chgData name="Conyers, Frank (Garrett)" userId="3bbd2b3e-dbbc-47d6-874b-861cffc84846" providerId="ADAL" clId="{9904527A-603B-48EB-B35D-67104FAA01D0}" dt="2024-01-03T00:37:00.174" v="6423" actId="20577"/>
          <ac:spMkLst>
            <pc:docMk/>
            <pc:sldMk cId="1075625719" sldId="271"/>
            <ac:spMk id="17" creationId="{F6996564-EA5B-7EC9-5315-A608801AC073}"/>
          </ac:spMkLst>
        </pc:spChg>
        <pc:picChg chg="del">
          <ac:chgData name="Conyers, Frank (Garrett)" userId="3bbd2b3e-dbbc-47d6-874b-861cffc84846" providerId="ADAL" clId="{9904527A-603B-48EB-B35D-67104FAA01D0}" dt="2024-01-02T16:15:33.258" v="1496" actId="478"/>
          <ac:picMkLst>
            <pc:docMk/>
            <pc:sldMk cId="1075625719" sldId="271"/>
            <ac:picMk id="7" creationId="{879E15D4-5B85-80A6-880A-89D69463DA63}"/>
          </ac:picMkLst>
        </pc:picChg>
        <pc:picChg chg="add del mod">
          <ac:chgData name="Conyers, Frank (Garrett)" userId="3bbd2b3e-dbbc-47d6-874b-861cffc84846" providerId="ADAL" clId="{9904527A-603B-48EB-B35D-67104FAA01D0}" dt="2024-01-02T16:15:38.022" v="1500"/>
          <ac:picMkLst>
            <pc:docMk/>
            <pc:sldMk cId="1075625719" sldId="271"/>
            <ac:picMk id="2050" creationId="{9D068448-C9FC-E0BC-119C-F88519AF5A3F}"/>
          </ac:picMkLst>
        </pc:picChg>
        <pc:picChg chg="add mod">
          <ac:chgData name="Conyers, Frank (Garrett)" userId="3bbd2b3e-dbbc-47d6-874b-861cffc84846" providerId="ADAL" clId="{9904527A-603B-48EB-B35D-67104FAA01D0}" dt="2024-01-02T17:02:03.945" v="1729" actId="1076"/>
          <ac:picMkLst>
            <pc:docMk/>
            <pc:sldMk cId="1075625719" sldId="271"/>
            <ac:picMk id="2052" creationId="{B9C88133-C786-9BC1-EC59-F63B5E32EC45}"/>
          </ac:picMkLst>
        </pc:picChg>
      </pc:sldChg>
      <pc:sldChg chg="modSp del mod">
        <pc:chgData name="Conyers, Frank (Garrett)" userId="3bbd2b3e-dbbc-47d6-874b-861cffc84846" providerId="ADAL" clId="{9904527A-603B-48EB-B35D-67104FAA01D0}" dt="2024-01-03T01:50:02.978" v="8595" actId="47"/>
        <pc:sldMkLst>
          <pc:docMk/>
          <pc:sldMk cId="2664750544" sldId="272"/>
        </pc:sldMkLst>
        <pc:spChg chg="mod">
          <ac:chgData name="Conyers, Frank (Garrett)" userId="3bbd2b3e-dbbc-47d6-874b-861cffc84846" providerId="ADAL" clId="{9904527A-603B-48EB-B35D-67104FAA01D0}" dt="2024-01-02T21:03:00.196" v="2659" actId="20577"/>
          <ac:spMkLst>
            <pc:docMk/>
            <pc:sldMk cId="2664750544" sldId="272"/>
            <ac:spMk id="2" creationId="{1073F0EE-84FF-A8A6-B426-FB585F2AB344}"/>
          </ac:spMkLst>
        </pc:spChg>
        <pc:spChg chg="mod">
          <ac:chgData name="Conyers, Frank (Garrett)" userId="3bbd2b3e-dbbc-47d6-874b-861cffc84846" providerId="ADAL" clId="{9904527A-603B-48EB-B35D-67104FAA01D0}" dt="2024-01-02T22:54:52.360" v="6320" actId="20577"/>
          <ac:spMkLst>
            <pc:docMk/>
            <pc:sldMk cId="2664750544" sldId="272"/>
            <ac:spMk id="17" creationId="{F6996564-EA5B-7EC9-5315-A608801AC073}"/>
          </ac:spMkLst>
        </pc:spChg>
      </pc:sldChg>
      <pc:sldChg chg="addSp delSp modSp mod">
        <pc:chgData name="Conyers, Frank (Garrett)" userId="3bbd2b3e-dbbc-47d6-874b-861cffc84846" providerId="ADAL" clId="{9904527A-603B-48EB-B35D-67104FAA01D0}" dt="2024-01-02T21:11:52.064" v="2745" actId="1035"/>
        <pc:sldMkLst>
          <pc:docMk/>
          <pc:sldMk cId="2992307522" sldId="273"/>
        </pc:sldMkLst>
        <pc:spChg chg="mod">
          <ac:chgData name="Conyers, Frank (Garrett)" userId="3bbd2b3e-dbbc-47d6-874b-861cffc84846" providerId="ADAL" clId="{9904527A-603B-48EB-B35D-67104FAA01D0}" dt="2024-01-02T21:11:52.064" v="2745" actId="1035"/>
          <ac:spMkLst>
            <pc:docMk/>
            <pc:sldMk cId="2992307522" sldId="273"/>
            <ac:spMk id="2" creationId="{1073F0EE-84FF-A8A6-B426-FB585F2AB344}"/>
          </ac:spMkLst>
        </pc:spChg>
        <pc:spChg chg="add del">
          <ac:chgData name="Conyers, Frank (Garrett)" userId="3bbd2b3e-dbbc-47d6-874b-861cffc84846" providerId="ADAL" clId="{9904527A-603B-48EB-B35D-67104FAA01D0}" dt="2024-01-02T21:09:38.997" v="2690" actId="22"/>
          <ac:spMkLst>
            <pc:docMk/>
            <pc:sldMk cId="2992307522" sldId="273"/>
            <ac:spMk id="9" creationId="{9C4E4574-4564-CFD2-1310-8BDCA9EE9977}"/>
          </ac:spMkLst>
        </pc:spChg>
        <pc:spChg chg="add del">
          <ac:chgData name="Conyers, Frank (Garrett)" userId="3bbd2b3e-dbbc-47d6-874b-861cffc84846" providerId="ADAL" clId="{9904527A-603B-48EB-B35D-67104FAA01D0}" dt="2024-01-02T21:09:43.366" v="2692" actId="22"/>
          <ac:spMkLst>
            <pc:docMk/>
            <pc:sldMk cId="2992307522" sldId="273"/>
            <ac:spMk id="11" creationId="{206B917A-D8A6-337B-3786-FC709899723E}"/>
          </ac:spMkLst>
        </pc:spChg>
        <pc:spChg chg="add del">
          <ac:chgData name="Conyers, Frank (Garrett)" userId="3bbd2b3e-dbbc-47d6-874b-861cffc84846" providerId="ADAL" clId="{9904527A-603B-48EB-B35D-67104FAA01D0}" dt="2024-01-02T21:09:45.741" v="2694" actId="22"/>
          <ac:spMkLst>
            <pc:docMk/>
            <pc:sldMk cId="2992307522" sldId="273"/>
            <ac:spMk id="13" creationId="{6F7757D5-9CE3-D332-EA61-BBEE0EF39F81}"/>
          </ac:spMkLst>
        </pc:spChg>
        <pc:spChg chg="add del">
          <ac:chgData name="Conyers, Frank (Garrett)" userId="3bbd2b3e-dbbc-47d6-874b-861cffc84846" providerId="ADAL" clId="{9904527A-603B-48EB-B35D-67104FAA01D0}" dt="2024-01-02T21:09:49.103" v="2698" actId="22"/>
          <ac:spMkLst>
            <pc:docMk/>
            <pc:sldMk cId="2992307522" sldId="273"/>
            <ac:spMk id="18" creationId="{279AE776-E72E-325B-2C63-350084FCEAFF}"/>
          </ac:spMkLst>
        </pc:spChg>
        <pc:picChg chg="del">
          <ac:chgData name="Conyers, Frank (Garrett)" userId="3bbd2b3e-dbbc-47d6-874b-861cffc84846" providerId="ADAL" clId="{9904527A-603B-48EB-B35D-67104FAA01D0}" dt="2024-01-02T16:09:05.975" v="1392" actId="478"/>
          <ac:picMkLst>
            <pc:docMk/>
            <pc:sldMk cId="2992307522" sldId="273"/>
            <ac:picMk id="4" creationId="{6CD79558-07BE-0A2D-4E94-79CE381E2D93}"/>
          </ac:picMkLst>
        </pc:picChg>
        <pc:picChg chg="add del">
          <ac:chgData name="Conyers, Frank (Garrett)" userId="3bbd2b3e-dbbc-47d6-874b-861cffc84846" providerId="ADAL" clId="{9904527A-603B-48EB-B35D-67104FAA01D0}" dt="2024-01-02T21:09:48.007" v="2696" actId="22"/>
          <ac:picMkLst>
            <pc:docMk/>
            <pc:sldMk cId="2992307522" sldId="273"/>
            <ac:picMk id="15" creationId="{0D379FF0-52B7-9E38-083B-625249E98F7A}"/>
          </ac:picMkLst>
        </pc:picChg>
      </pc:sldChg>
      <pc:sldChg chg="modSp mod">
        <pc:chgData name="Conyers, Frank (Garrett)" userId="3bbd2b3e-dbbc-47d6-874b-861cffc84846" providerId="ADAL" clId="{9904527A-603B-48EB-B35D-67104FAA01D0}" dt="2024-01-02T21:42:06.615" v="3722" actId="1076"/>
        <pc:sldMkLst>
          <pc:docMk/>
          <pc:sldMk cId="3841664534" sldId="275"/>
        </pc:sldMkLst>
        <pc:spChg chg="mod">
          <ac:chgData name="Conyers, Frank (Garrett)" userId="3bbd2b3e-dbbc-47d6-874b-861cffc84846" providerId="ADAL" clId="{9904527A-603B-48EB-B35D-67104FAA01D0}" dt="2024-01-02T21:42:06.615" v="3722" actId="1076"/>
          <ac:spMkLst>
            <pc:docMk/>
            <pc:sldMk cId="3841664534" sldId="275"/>
            <ac:spMk id="22" creationId="{813EFC47-3697-66EC-F71B-E33A25685323}"/>
          </ac:spMkLst>
        </pc:spChg>
        <pc:picChg chg="mod">
          <ac:chgData name="Conyers, Frank (Garrett)" userId="3bbd2b3e-dbbc-47d6-874b-861cffc84846" providerId="ADAL" clId="{9904527A-603B-48EB-B35D-67104FAA01D0}" dt="2024-01-02T21:42:02.098" v="3721" actId="1076"/>
          <ac:picMkLst>
            <pc:docMk/>
            <pc:sldMk cId="3841664534" sldId="275"/>
            <ac:picMk id="16" creationId="{8AE731FD-F65C-E5CD-911E-B5CB112C11B5}"/>
          </ac:picMkLst>
        </pc:picChg>
      </pc:sldChg>
      <pc:sldChg chg="add del">
        <pc:chgData name="Conyers, Frank (Garrett)" userId="3bbd2b3e-dbbc-47d6-874b-861cffc84846" providerId="ADAL" clId="{9904527A-603B-48EB-B35D-67104FAA01D0}" dt="2024-01-02T21:32:52.651" v="3440" actId="47"/>
        <pc:sldMkLst>
          <pc:docMk/>
          <pc:sldMk cId="205806845" sldId="287"/>
        </pc:sldMkLst>
      </pc:sldChg>
      <pc:sldChg chg="modSp add del mod">
        <pc:chgData name="Conyers, Frank (Garrett)" userId="3bbd2b3e-dbbc-47d6-874b-861cffc84846" providerId="ADAL" clId="{9904527A-603B-48EB-B35D-67104FAA01D0}" dt="2024-01-03T00:39:53.494" v="6463" actId="47"/>
        <pc:sldMkLst>
          <pc:docMk/>
          <pc:sldMk cId="1576427742" sldId="370"/>
        </pc:sldMkLst>
        <pc:spChg chg="mod">
          <ac:chgData name="Conyers, Frank (Garrett)" userId="3bbd2b3e-dbbc-47d6-874b-861cffc84846" providerId="ADAL" clId="{9904527A-603B-48EB-B35D-67104FAA01D0}" dt="2024-01-03T00:38:09.004" v="6444" actId="115"/>
          <ac:spMkLst>
            <pc:docMk/>
            <pc:sldMk cId="1576427742" sldId="370"/>
            <ac:spMk id="3" creationId="{C16AF1F4-6953-4EDF-A4A1-D10E558F3E12}"/>
          </ac:spMkLst>
        </pc:spChg>
      </pc:sldChg>
      <pc:sldChg chg="modSp add del mod modNotesTx">
        <pc:chgData name="Conyers, Frank (Garrett)" userId="3bbd2b3e-dbbc-47d6-874b-861cffc84846" providerId="ADAL" clId="{9904527A-603B-48EB-B35D-67104FAA01D0}" dt="2024-01-03T01:49:55.588" v="8592" actId="47"/>
        <pc:sldMkLst>
          <pc:docMk/>
          <pc:sldMk cId="2120953469" sldId="375"/>
        </pc:sldMkLst>
        <pc:spChg chg="mod">
          <ac:chgData name="Conyers, Frank (Garrett)" userId="3bbd2b3e-dbbc-47d6-874b-861cffc84846" providerId="ADAL" clId="{9904527A-603B-48EB-B35D-67104FAA01D0}" dt="2024-01-03T01:07:12.742" v="7049" actId="20577"/>
          <ac:spMkLst>
            <pc:docMk/>
            <pc:sldMk cId="2120953469" sldId="375"/>
            <ac:spMk id="3" creationId="{BF085849-05F2-473B-85FC-761D78FFAC5C}"/>
          </ac:spMkLst>
        </pc:spChg>
      </pc:sldChg>
      <pc:sldChg chg="modSp add del mod">
        <pc:chgData name="Conyers, Frank (Garrett)" userId="3bbd2b3e-dbbc-47d6-874b-861cffc84846" providerId="ADAL" clId="{9904527A-603B-48EB-B35D-67104FAA01D0}" dt="2024-01-03T01:49:58.438" v="8594" actId="47"/>
        <pc:sldMkLst>
          <pc:docMk/>
          <pc:sldMk cId="1515149521" sldId="377"/>
        </pc:sldMkLst>
        <pc:spChg chg="mod">
          <ac:chgData name="Conyers, Frank (Garrett)" userId="3bbd2b3e-dbbc-47d6-874b-861cffc84846" providerId="ADAL" clId="{9904527A-603B-48EB-B35D-67104FAA01D0}" dt="2024-01-02T22:58:20.965" v="6359" actId="27636"/>
          <ac:spMkLst>
            <pc:docMk/>
            <pc:sldMk cId="1515149521" sldId="377"/>
            <ac:spMk id="3" creationId="{352F2C5F-EB3B-4EE5-81B7-5E2FBE36012D}"/>
          </ac:spMkLst>
        </pc:spChg>
      </pc:sldChg>
      <pc:sldChg chg="add del">
        <pc:chgData name="Conyers, Frank (Garrett)" userId="3bbd2b3e-dbbc-47d6-874b-861cffc84846" providerId="ADAL" clId="{9904527A-603B-48EB-B35D-67104FAA01D0}" dt="2024-01-03T01:49:57.208" v="8593" actId="47"/>
        <pc:sldMkLst>
          <pc:docMk/>
          <pc:sldMk cId="4136945582" sldId="437"/>
        </pc:sldMkLst>
      </pc:sldChg>
      <pc:sldChg chg="del">
        <pc:chgData name="Conyers, Frank (Garrett)" userId="3bbd2b3e-dbbc-47d6-874b-861cffc84846" providerId="ADAL" clId="{9904527A-603B-48EB-B35D-67104FAA01D0}" dt="2024-01-03T00:37:16.839" v="6439" actId="47"/>
        <pc:sldMkLst>
          <pc:docMk/>
          <pc:sldMk cId="0" sldId="1278"/>
        </pc:sldMkLst>
      </pc:sldChg>
      <pc:sldChg chg="del">
        <pc:chgData name="Conyers, Frank (Garrett)" userId="3bbd2b3e-dbbc-47d6-874b-861cffc84846" providerId="ADAL" clId="{9904527A-603B-48EB-B35D-67104FAA01D0}" dt="2024-01-03T00:37:16.094" v="6438" actId="47"/>
        <pc:sldMkLst>
          <pc:docMk/>
          <pc:sldMk cId="0" sldId="1279"/>
        </pc:sldMkLst>
      </pc:sldChg>
      <pc:sldChg chg="add del">
        <pc:chgData name="Conyers, Frank (Garrett)" userId="3bbd2b3e-dbbc-47d6-874b-861cffc84846" providerId="ADAL" clId="{9904527A-603B-48EB-B35D-67104FAA01D0}" dt="2024-01-02T21:08:01.871" v="2667" actId="47"/>
        <pc:sldMkLst>
          <pc:docMk/>
          <pc:sldMk cId="0" sldId="1296"/>
        </pc:sldMkLst>
      </pc:sldChg>
      <pc:sldChg chg="add del ord">
        <pc:chgData name="Conyers, Frank (Garrett)" userId="3bbd2b3e-dbbc-47d6-874b-861cffc84846" providerId="ADAL" clId="{9904527A-603B-48EB-B35D-67104FAA01D0}" dt="2024-01-02T17:19:18.349" v="2115" actId="47"/>
        <pc:sldMkLst>
          <pc:docMk/>
          <pc:sldMk cId="0" sldId="1297"/>
        </pc:sldMkLst>
      </pc:sldChg>
      <pc:sldChg chg="add del">
        <pc:chgData name="Conyers, Frank (Garrett)" userId="3bbd2b3e-dbbc-47d6-874b-861cffc84846" providerId="ADAL" clId="{9904527A-603B-48EB-B35D-67104FAA01D0}" dt="2024-01-03T00:37:18.219" v="6440" actId="47"/>
        <pc:sldMkLst>
          <pc:docMk/>
          <pc:sldMk cId="0" sldId="1303"/>
        </pc:sldMkLst>
      </pc:sldChg>
      <pc:sldChg chg="modSp add del mod ord">
        <pc:chgData name="Conyers, Frank (Garrett)" userId="3bbd2b3e-dbbc-47d6-874b-861cffc84846" providerId="ADAL" clId="{9904527A-603B-48EB-B35D-67104FAA01D0}" dt="2024-01-02T17:33:53.442" v="2625" actId="47"/>
        <pc:sldMkLst>
          <pc:docMk/>
          <pc:sldMk cId="0" sldId="1313"/>
        </pc:sldMkLst>
        <pc:spChg chg="mod">
          <ac:chgData name="Conyers, Frank (Garrett)" userId="3bbd2b3e-dbbc-47d6-874b-861cffc84846" providerId="ADAL" clId="{9904527A-603B-48EB-B35D-67104FAA01D0}" dt="2024-01-02T17:13:59.100" v="1860" actId="27636"/>
          <ac:spMkLst>
            <pc:docMk/>
            <pc:sldMk cId="0" sldId="1313"/>
            <ac:spMk id="62466" creationId="{EA1E1458-DFA0-6BAE-DF9B-3C923B706EC4}"/>
          </ac:spMkLst>
        </pc:spChg>
        <pc:spChg chg="mod">
          <ac:chgData name="Conyers, Frank (Garrett)" userId="3bbd2b3e-dbbc-47d6-874b-861cffc84846" providerId="ADAL" clId="{9904527A-603B-48EB-B35D-67104FAA01D0}" dt="2024-01-02T17:13:59.084" v="1859" actId="27636"/>
          <ac:spMkLst>
            <pc:docMk/>
            <pc:sldMk cId="0" sldId="1313"/>
            <ac:spMk id="62467" creationId="{13FE791F-D3C8-4684-649A-A3BA2B24730C}"/>
          </ac:spMkLst>
        </pc:spChg>
      </pc:sldChg>
      <pc:sldChg chg="del">
        <pc:chgData name="Conyers, Frank (Garrett)" userId="3bbd2b3e-dbbc-47d6-874b-861cffc84846" providerId="ADAL" clId="{9904527A-603B-48EB-B35D-67104FAA01D0}" dt="2024-01-02T21:07:59.367" v="2666" actId="47"/>
        <pc:sldMkLst>
          <pc:docMk/>
          <pc:sldMk cId="0" sldId="1314"/>
        </pc:sldMkLst>
      </pc:sldChg>
      <pc:sldChg chg="add del">
        <pc:chgData name="Conyers, Frank (Garrett)" userId="3bbd2b3e-dbbc-47d6-874b-861cffc84846" providerId="ADAL" clId="{9904527A-603B-48EB-B35D-67104FAA01D0}" dt="2024-01-02T16:19:03.023" v="1584" actId="47"/>
        <pc:sldMkLst>
          <pc:docMk/>
          <pc:sldMk cId="662455953" sldId="1316"/>
        </pc:sldMkLst>
      </pc:sldChg>
      <pc:sldChg chg="delSp modSp mod">
        <pc:chgData name="Conyers, Frank (Garrett)" userId="3bbd2b3e-dbbc-47d6-874b-861cffc84846" providerId="ADAL" clId="{9904527A-603B-48EB-B35D-67104FAA01D0}" dt="2024-01-03T00:34:45.394" v="6389" actId="20577"/>
        <pc:sldMkLst>
          <pc:docMk/>
          <pc:sldMk cId="697483772" sldId="1317"/>
        </pc:sldMkLst>
        <pc:spChg chg="mod">
          <ac:chgData name="Conyers, Frank (Garrett)" userId="3bbd2b3e-dbbc-47d6-874b-861cffc84846" providerId="ADAL" clId="{9904527A-603B-48EB-B35D-67104FAA01D0}" dt="2024-01-03T00:34:45.394" v="6389" actId="20577"/>
          <ac:spMkLst>
            <pc:docMk/>
            <pc:sldMk cId="697483772" sldId="1317"/>
            <ac:spMk id="2" creationId="{1073F0EE-84FF-A8A6-B426-FB585F2AB344}"/>
          </ac:spMkLst>
        </pc:spChg>
        <pc:spChg chg="mod">
          <ac:chgData name="Conyers, Frank (Garrett)" userId="3bbd2b3e-dbbc-47d6-874b-861cffc84846" providerId="ADAL" clId="{9904527A-603B-48EB-B35D-67104FAA01D0}" dt="2024-01-02T15:17:49.195" v="883" actId="6549"/>
          <ac:spMkLst>
            <pc:docMk/>
            <pc:sldMk cId="697483772" sldId="1317"/>
            <ac:spMk id="7" creationId="{3B1D3068-913A-30B8-2996-FE6B426BCB6F}"/>
          </ac:spMkLst>
        </pc:spChg>
        <pc:picChg chg="del">
          <ac:chgData name="Conyers, Frank (Garrett)" userId="3bbd2b3e-dbbc-47d6-874b-861cffc84846" providerId="ADAL" clId="{9904527A-603B-48EB-B35D-67104FAA01D0}" dt="2024-01-02T16:09:09.128" v="1393" actId="478"/>
          <ac:picMkLst>
            <pc:docMk/>
            <pc:sldMk cId="697483772" sldId="1317"/>
            <ac:picMk id="4" creationId="{6CD79558-07BE-0A2D-4E94-79CE381E2D93}"/>
          </ac:picMkLst>
        </pc:picChg>
      </pc:sldChg>
      <pc:sldChg chg="addSp delSp modSp mod modNotesTx">
        <pc:chgData name="Conyers, Frank (Garrett)" userId="3bbd2b3e-dbbc-47d6-874b-861cffc84846" providerId="ADAL" clId="{9904527A-603B-48EB-B35D-67104FAA01D0}" dt="2024-01-02T21:39:49.019" v="3720" actId="20577"/>
        <pc:sldMkLst>
          <pc:docMk/>
          <pc:sldMk cId="1642477912" sldId="1319"/>
        </pc:sldMkLst>
        <pc:spChg chg="del mod">
          <ac:chgData name="Conyers, Frank (Garrett)" userId="3bbd2b3e-dbbc-47d6-874b-861cffc84846" providerId="ADAL" clId="{9904527A-603B-48EB-B35D-67104FAA01D0}" dt="2024-01-02T21:29:09.967" v="3063" actId="478"/>
          <ac:spMkLst>
            <pc:docMk/>
            <pc:sldMk cId="1642477912" sldId="1319"/>
            <ac:spMk id="2" creationId="{1073F0EE-84FF-A8A6-B426-FB585F2AB344}"/>
          </ac:spMkLst>
        </pc:spChg>
        <pc:spChg chg="del mod">
          <ac:chgData name="Conyers, Frank (Garrett)" userId="3bbd2b3e-dbbc-47d6-874b-861cffc84846" providerId="ADAL" clId="{9904527A-603B-48EB-B35D-67104FAA01D0}" dt="2024-01-02T21:32:59.535" v="3441" actId="478"/>
          <ac:spMkLst>
            <pc:docMk/>
            <pc:sldMk cId="1642477912" sldId="1319"/>
            <ac:spMk id="6" creationId="{8E1E7572-02A8-DA8F-341E-1B5F23643B55}"/>
          </ac:spMkLst>
        </pc:spChg>
        <pc:spChg chg="add mod">
          <ac:chgData name="Conyers, Frank (Garrett)" userId="3bbd2b3e-dbbc-47d6-874b-861cffc84846" providerId="ADAL" clId="{9904527A-603B-48EB-B35D-67104FAA01D0}" dt="2024-01-02T21:39:49.019" v="3720" actId="20577"/>
          <ac:spMkLst>
            <pc:docMk/>
            <pc:sldMk cId="1642477912" sldId="1319"/>
            <ac:spMk id="7" creationId="{68DD9CE7-6AAD-0BDE-12E1-CE9C0D77EF06}"/>
          </ac:spMkLst>
        </pc:spChg>
        <pc:picChg chg="add mod modCrop">
          <ac:chgData name="Conyers, Frank (Garrett)" userId="3bbd2b3e-dbbc-47d6-874b-861cffc84846" providerId="ADAL" clId="{9904527A-603B-48EB-B35D-67104FAA01D0}" dt="2024-01-02T21:28:54.508" v="3059" actId="1076"/>
          <ac:picMkLst>
            <pc:docMk/>
            <pc:sldMk cId="1642477912" sldId="1319"/>
            <ac:picMk id="4" creationId="{E9D27752-82A5-C3FA-5AD5-9D06979ACB35}"/>
          </ac:picMkLst>
        </pc:picChg>
        <pc:picChg chg="mod modCrop">
          <ac:chgData name="Conyers, Frank (Garrett)" userId="3bbd2b3e-dbbc-47d6-874b-861cffc84846" providerId="ADAL" clId="{9904527A-603B-48EB-B35D-67104FAA01D0}" dt="2024-01-02T21:28:36.824" v="3057" actId="1076"/>
          <ac:picMkLst>
            <pc:docMk/>
            <pc:sldMk cId="1642477912" sldId="1319"/>
            <ac:picMk id="9" creationId="{BD829827-DC5C-115F-18D7-0D4232815BA2}"/>
          </ac:picMkLst>
        </pc:picChg>
      </pc:sldChg>
      <pc:sldChg chg="modSp del">
        <pc:chgData name="Conyers, Frank (Garrett)" userId="3bbd2b3e-dbbc-47d6-874b-861cffc84846" providerId="ADAL" clId="{9904527A-603B-48EB-B35D-67104FAA01D0}" dt="2024-01-02T15:43:00.549" v="884" actId="47"/>
        <pc:sldMkLst>
          <pc:docMk/>
          <pc:sldMk cId="2966370331" sldId="1320"/>
        </pc:sldMkLst>
        <pc:spChg chg="mod">
          <ac:chgData name="Conyers, Frank (Garrett)" userId="3bbd2b3e-dbbc-47d6-874b-861cffc84846" providerId="ADAL" clId="{9904527A-603B-48EB-B35D-67104FAA01D0}" dt="2024-01-02T15:17:33.500" v="881" actId="6549"/>
          <ac:spMkLst>
            <pc:docMk/>
            <pc:sldMk cId="2966370331" sldId="1320"/>
            <ac:spMk id="7" creationId="{3B1D3068-913A-30B8-2996-FE6B426BCB6F}"/>
          </ac:spMkLst>
        </pc:spChg>
      </pc:sldChg>
      <pc:sldChg chg="modSp mod">
        <pc:chgData name="Conyers, Frank (Garrett)" userId="3bbd2b3e-dbbc-47d6-874b-861cffc84846" providerId="ADAL" clId="{9904527A-603B-48EB-B35D-67104FAA01D0}" dt="2024-01-02T17:27:34.740" v="2304" actId="20577"/>
        <pc:sldMkLst>
          <pc:docMk/>
          <pc:sldMk cId="54943584" sldId="1321"/>
        </pc:sldMkLst>
        <pc:spChg chg="mod">
          <ac:chgData name="Conyers, Frank (Garrett)" userId="3bbd2b3e-dbbc-47d6-874b-861cffc84846" providerId="ADAL" clId="{9904527A-603B-48EB-B35D-67104FAA01D0}" dt="2024-01-02T17:27:34.740" v="2304" actId="20577"/>
          <ac:spMkLst>
            <pc:docMk/>
            <pc:sldMk cId="54943584" sldId="1321"/>
            <ac:spMk id="8" creationId="{047BA9AC-F758-F4A9-0CC3-498975F29636}"/>
          </ac:spMkLst>
        </pc:spChg>
      </pc:sldChg>
      <pc:sldChg chg="modSp mod">
        <pc:chgData name="Conyers, Frank (Garrett)" userId="3bbd2b3e-dbbc-47d6-874b-861cffc84846" providerId="ADAL" clId="{9904527A-603B-48EB-B35D-67104FAA01D0}" dt="2024-01-02T22:15:10.743" v="4359" actId="1038"/>
        <pc:sldMkLst>
          <pc:docMk/>
          <pc:sldMk cId="2104000000" sldId="1322"/>
        </pc:sldMkLst>
        <pc:spChg chg="mod">
          <ac:chgData name="Conyers, Frank (Garrett)" userId="3bbd2b3e-dbbc-47d6-874b-861cffc84846" providerId="ADAL" clId="{9904527A-603B-48EB-B35D-67104FAA01D0}" dt="2024-01-02T22:15:10.743" v="4359" actId="1038"/>
          <ac:spMkLst>
            <pc:docMk/>
            <pc:sldMk cId="2104000000" sldId="1322"/>
            <ac:spMk id="8" creationId="{047BA9AC-F758-F4A9-0CC3-498975F29636}"/>
          </ac:spMkLst>
        </pc:spChg>
      </pc:sldChg>
      <pc:sldChg chg="add del ord">
        <pc:chgData name="Conyers, Frank (Garrett)" userId="3bbd2b3e-dbbc-47d6-874b-861cffc84846" providerId="ADAL" clId="{9904527A-603B-48EB-B35D-67104FAA01D0}" dt="2024-01-03T00:35:46.987" v="6418"/>
        <pc:sldMkLst>
          <pc:docMk/>
          <pc:sldMk cId="885395732" sldId="1323"/>
        </pc:sldMkLst>
      </pc:sldChg>
      <pc:sldChg chg="addSp modSp mod modNotesTx">
        <pc:chgData name="Conyers, Frank (Garrett)" userId="3bbd2b3e-dbbc-47d6-874b-861cffc84846" providerId="ADAL" clId="{9904527A-603B-48EB-B35D-67104FAA01D0}" dt="2024-01-02T17:34:12.046" v="2627" actId="207"/>
        <pc:sldMkLst>
          <pc:docMk/>
          <pc:sldMk cId="1126084364" sldId="1324"/>
        </pc:sldMkLst>
        <pc:spChg chg="add mod">
          <ac:chgData name="Conyers, Frank (Garrett)" userId="3bbd2b3e-dbbc-47d6-874b-861cffc84846" providerId="ADAL" clId="{9904527A-603B-48EB-B35D-67104FAA01D0}" dt="2024-01-02T15:07:42.162" v="62" actId="1076"/>
          <ac:spMkLst>
            <pc:docMk/>
            <pc:sldMk cId="1126084364" sldId="1324"/>
            <ac:spMk id="4" creationId="{6711617E-885D-AABE-FD98-A6C4A0CA074B}"/>
          </ac:spMkLst>
        </pc:spChg>
        <pc:spChg chg="mod">
          <ac:chgData name="Conyers, Frank (Garrett)" userId="3bbd2b3e-dbbc-47d6-874b-861cffc84846" providerId="ADAL" clId="{9904527A-603B-48EB-B35D-67104FAA01D0}" dt="2024-01-02T17:34:12.046" v="2627" actId="207"/>
          <ac:spMkLst>
            <pc:docMk/>
            <pc:sldMk cId="1126084364" sldId="1324"/>
            <ac:spMk id="8" creationId="{047BA9AC-F758-F4A9-0CC3-498975F29636}"/>
          </ac:spMkLst>
        </pc:spChg>
        <pc:picChg chg="add mod">
          <ac:chgData name="Conyers, Frank (Garrett)" userId="3bbd2b3e-dbbc-47d6-874b-861cffc84846" providerId="ADAL" clId="{9904527A-603B-48EB-B35D-67104FAA01D0}" dt="2024-01-02T15:06:07.290" v="6" actId="1076"/>
          <ac:picMkLst>
            <pc:docMk/>
            <pc:sldMk cId="1126084364" sldId="1324"/>
            <ac:picMk id="2" creationId="{AF8ADA93-1453-4B69-8212-077A5F6147BF}"/>
          </ac:picMkLst>
        </pc:picChg>
      </pc:sldChg>
      <pc:sldChg chg="addSp delSp modSp add del mod modAnim modNotesTx">
        <pc:chgData name="Conyers, Frank (Garrett)" userId="3bbd2b3e-dbbc-47d6-874b-861cffc84846" providerId="ADAL" clId="{9904527A-603B-48EB-B35D-67104FAA01D0}" dt="2024-01-02T22:40:44.140" v="5560" actId="478"/>
        <pc:sldMkLst>
          <pc:docMk/>
          <pc:sldMk cId="1612020888" sldId="1325"/>
        </pc:sldMkLst>
        <pc:spChg chg="del mod">
          <ac:chgData name="Conyers, Frank (Garrett)" userId="3bbd2b3e-dbbc-47d6-874b-861cffc84846" providerId="ADAL" clId="{9904527A-603B-48EB-B35D-67104FAA01D0}" dt="2024-01-02T15:11:52.835" v="435" actId="478"/>
          <ac:spMkLst>
            <pc:docMk/>
            <pc:sldMk cId="1612020888" sldId="1325"/>
            <ac:spMk id="2" creationId="{1073F0EE-84FF-A8A6-B426-FB585F2AB344}"/>
          </ac:spMkLst>
        </pc:spChg>
        <pc:spChg chg="add mod">
          <ac:chgData name="Conyers, Frank (Garrett)" userId="3bbd2b3e-dbbc-47d6-874b-861cffc84846" providerId="ADAL" clId="{9904527A-603B-48EB-B35D-67104FAA01D0}" dt="2024-01-02T15:14:15.119" v="579" actId="1038"/>
          <ac:spMkLst>
            <pc:docMk/>
            <pc:sldMk cId="1612020888" sldId="1325"/>
            <ac:spMk id="6" creationId="{D15939BA-A46F-456A-7214-DF9BB952E705}"/>
          </ac:spMkLst>
        </pc:spChg>
        <pc:spChg chg="add mod">
          <ac:chgData name="Conyers, Frank (Garrett)" userId="3bbd2b3e-dbbc-47d6-874b-861cffc84846" providerId="ADAL" clId="{9904527A-603B-48EB-B35D-67104FAA01D0}" dt="2024-01-02T15:16:50.244" v="871" actId="20577"/>
          <ac:spMkLst>
            <pc:docMk/>
            <pc:sldMk cId="1612020888" sldId="1325"/>
            <ac:spMk id="7" creationId="{72098245-51A1-EC27-780C-A28CCA3CAE60}"/>
          </ac:spMkLst>
        </pc:spChg>
        <pc:spChg chg="mod">
          <ac:chgData name="Conyers, Frank (Garrett)" userId="3bbd2b3e-dbbc-47d6-874b-861cffc84846" providerId="ADAL" clId="{9904527A-603B-48EB-B35D-67104FAA01D0}" dt="2024-01-02T15:12:25.320" v="441" actId="20577"/>
          <ac:spMkLst>
            <pc:docMk/>
            <pc:sldMk cId="1612020888" sldId="1325"/>
            <ac:spMk id="17" creationId="{F6996564-EA5B-7EC9-5315-A608801AC073}"/>
          </ac:spMkLst>
        </pc:spChg>
        <pc:picChg chg="del mod">
          <ac:chgData name="Conyers, Frank (Garrett)" userId="3bbd2b3e-dbbc-47d6-874b-861cffc84846" providerId="ADAL" clId="{9904527A-603B-48EB-B35D-67104FAA01D0}" dt="2024-01-02T22:40:44.140" v="5560" actId="478"/>
          <ac:picMkLst>
            <pc:docMk/>
            <pc:sldMk cId="1612020888" sldId="1325"/>
            <ac:picMk id="4" creationId="{6CD79558-07BE-0A2D-4E94-79CE381E2D93}"/>
          </ac:picMkLst>
        </pc:picChg>
      </pc:sldChg>
      <pc:sldChg chg="addSp delSp modSp add mod modAnim">
        <pc:chgData name="Conyers, Frank (Garrett)" userId="3bbd2b3e-dbbc-47d6-874b-861cffc84846" providerId="ADAL" clId="{9904527A-603B-48EB-B35D-67104FAA01D0}" dt="2024-01-02T16:10:48.957" v="1422" actId="1035"/>
        <pc:sldMkLst>
          <pc:docMk/>
          <pc:sldMk cId="1470438049" sldId="1326"/>
        </pc:sldMkLst>
        <pc:spChg chg="del">
          <ac:chgData name="Conyers, Frank (Garrett)" userId="3bbd2b3e-dbbc-47d6-874b-861cffc84846" providerId="ADAL" clId="{9904527A-603B-48EB-B35D-67104FAA01D0}" dt="2024-01-02T15:43:49.623" v="981" actId="478"/>
          <ac:spMkLst>
            <pc:docMk/>
            <pc:sldMk cId="1470438049" sldId="1326"/>
            <ac:spMk id="2" creationId="{1073F0EE-84FF-A8A6-B426-FB585F2AB344}"/>
          </ac:spMkLst>
        </pc:spChg>
        <pc:spChg chg="del">
          <ac:chgData name="Conyers, Frank (Garrett)" userId="3bbd2b3e-dbbc-47d6-874b-861cffc84846" providerId="ADAL" clId="{9904527A-603B-48EB-B35D-67104FAA01D0}" dt="2024-01-02T15:54:11.567" v="1097" actId="478"/>
          <ac:spMkLst>
            <pc:docMk/>
            <pc:sldMk cId="1470438049" sldId="1326"/>
            <ac:spMk id="3" creationId="{20B84957-430D-AB79-6939-82AC49258FFE}"/>
          </ac:spMkLst>
        </pc:spChg>
        <pc:spChg chg="del">
          <ac:chgData name="Conyers, Frank (Garrett)" userId="3bbd2b3e-dbbc-47d6-874b-861cffc84846" providerId="ADAL" clId="{9904527A-603B-48EB-B35D-67104FAA01D0}" dt="2024-01-02T15:54:10.860" v="1096" actId="478"/>
          <ac:spMkLst>
            <pc:docMk/>
            <pc:sldMk cId="1470438049" sldId="1326"/>
            <ac:spMk id="5" creationId="{C111527D-1844-1DC4-27C5-554E63ECCF98}"/>
          </ac:spMkLst>
        </pc:spChg>
        <pc:spChg chg="add del mod">
          <ac:chgData name="Conyers, Frank (Garrett)" userId="3bbd2b3e-dbbc-47d6-874b-861cffc84846" providerId="ADAL" clId="{9904527A-603B-48EB-B35D-67104FAA01D0}" dt="2024-01-02T15:49:35.526" v="1004" actId="478"/>
          <ac:spMkLst>
            <pc:docMk/>
            <pc:sldMk cId="1470438049" sldId="1326"/>
            <ac:spMk id="12" creationId="{D61F9142-87DA-C8D5-3A28-B8377E5DF9E0}"/>
          </ac:spMkLst>
        </pc:spChg>
        <pc:spChg chg="add mod">
          <ac:chgData name="Conyers, Frank (Garrett)" userId="3bbd2b3e-dbbc-47d6-874b-861cffc84846" providerId="ADAL" clId="{9904527A-603B-48EB-B35D-67104FAA01D0}" dt="2024-01-02T15:52:06.701" v="1063" actId="164"/>
          <ac:spMkLst>
            <pc:docMk/>
            <pc:sldMk cId="1470438049" sldId="1326"/>
            <ac:spMk id="13" creationId="{7AD3F3F3-751B-F518-1155-7DB12B3D020B}"/>
          </ac:spMkLst>
        </pc:spChg>
        <pc:spChg chg="add mod">
          <ac:chgData name="Conyers, Frank (Garrett)" userId="3bbd2b3e-dbbc-47d6-874b-861cffc84846" providerId="ADAL" clId="{9904527A-603B-48EB-B35D-67104FAA01D0}" dt="2024-01-02T15:50:43.949" v="1032" actId="164"/>
          <ac:spMkLst>
            <pc:docMk/>
            <pc:sldMk cId="1470438049" sldId="1326"/>
            <ac:spMk id="14" creationId="{E25745D1-7D8E-EFA5-23A6-B94AFE8034F8}"/>
          </ac:spMkLst>
        </pc:spChg>
        <pc:spChg chg="add mod">
          <ac:chgData name="Conyers, Frank (Garrett)" userId="3bbd2b3e-dbbc-47d6-874b-861cffc84846" providerId="ADAL" clId="{9904527A-603B-48EB-B35D-67104FAA01D0}" dt="2024-01-02T15:54:41.434" v="1109" actId="14100"/>
          <ac:spMkLst>
            <pc:docMk/>
            <pc:sldMk cId="1470438049" sldId="1326"/>
            <ac:spMk id="15" creationId="{C0834C6A-712D-72E3-EC8A-EF1865A36F59}"/>
          </ac:spMkLst>
        </pc:spChg>
        <pc:spChg chg="add mod">
          <ac:chgData name="Conyers, Frank (Garrett)" userId="3bbd2b3e-dbbc-47d6-874b-861cffc84846" providerId="ADAL" clId="{9904527A-603B-48EB-B35D-67104FAA01D0}" dt="2024-01-02T15:54:26.337" v="1105" actId="1038"/>
          <ac:spMkLst>
            <pc:docMk/>
            <pc:sldMk cId="1470438049" sldId="1326"/>
            <ac:spMk id="16" creationId="{580D2033-292C-D2D9-6732-F189C0D3693E}"/>
          </ac:spMkLst>
        </pc:spChg>
        <pc:spChg chg="del">
          <ac:chgData name="Conyers, Frank (Garrett)" userId="3bbd2b3e-dbbc-47d6-874b-861cffc84846" providerId="ADAL" clId="{9904527A-603B-48EB-B35D-67104FAA01D0}" dt="2024-01-02T15:54:07.584" v="1094" actId="478"/>
          <ac:spMkLst>
            <pc:docMk/>
            <pc:sldMk cId="1470438049" sldId="1326"/>
            <ac:spMk id="17" creationId="{F6996564-EA5B-7EC9-5315-A608801AC073}"/>
          </ac:spMkLst>
        </pc:spChg>
        <pc:spChg chg="add mod">
          <ac:chgData name="Conyers, Frank (Garrett)" userId="3bbd2b3e-dbbc-47d6-874b-861cffc84846" providerId="ADAL" clId="{9904527A-603B-48EB-B35D-67104FAA01D0}" dt="2024-01-02T15:51:10.228" v="1046" actId="164"/>
          <ac:spMkLst>
            <pc:docMk/>
            <pc:sldMk cId="1470438049" sldId="1326"/>
            <ac:spMk id="19" creationId="{7B65BD34-C344-6713-2DED-EE910A2C7F56}"/>
          </ac:spMkLst>
        </pc:spChg>
        <pc:spChg chg="mod">
          <ac:chgData name="Conyers, Frank (Garrett)" userId="3bbd2b3e-dbbc-47d6-874b-861cffc84846" providerId="ADAL" clId="{9904527A-603B-48EB-B35D-67104FAA01D0}" dt="2024-01-02T15:53:31.381" v="1081"/>
          <ac:spMkLst>
            <pc:docMk/>
            <pc:sldMk cId="1470438049" sldId="1326"/>
            <ac:spMk id="24" creationId="{393D1F87-0D91-3B8F-6D93-1811F24F4E7D}"/>
          </ac:spMkLst>
        </pc:spChg>
        <pc:spChg chg="add del mod">
          <ac:chgData name="Conyers, Frank (Garrett)" userId="3bbd2b3e-dbbc-47d6-874b-861cffc84846" providerId="ADAL" clId="{9904527A-603B-48EB-B35D-67104FAA01D0}" dt="2024-01-02T15:54:10" v="1095" actId="478"/>
          <ac:spMkLst>
            <pc:docMk/>
            <pc:sldMk cId="1470438049" sldId="1326"/>
            <ac:spMk id="26" creationId="{CB43A2BC-50A1-D30D-CE10-C8D56C0E6C08}"/>
          </ac:spMkLst>
        </pc:spChg>
        <pc:spChg chg="del mod topLvl">
          <ac:chgData name="Conyers, Frank (Garrett)" userId="3bbd2b3e-dbbc-47d6-874b-861cffc84846" providerId="ADAL" clId="{9904527A-603B-48EB-B35D-67104FAA01D0}" dt="2024-01-02T15:55:15.849" v="1117" actId="478"/>
          <ac:spMkLst>
            <pc:docMk/>
            <pc:sldMk cId="1470438049" sldId="1326"/>
            <ac:spMk id="29" creationId="{00597C50-3435-1C6F-2488-2E343C2F4D00}"/>
          </ac:spMkLst>
        </pc:spChg>
        <pc:spChg chg="add mod">
          <ac:chgData name="Conyers, Frank (Garrett)" userId="3bbd2b3e-dbbc-47d6-874b-861cffc84846" providerId="ADAL" clId="{9904527A-603B-48EB-B35D-67104FAA01D0}" dt="2024-01-02T16:05:29.857" v="1258" actId="1076"/>
          <ac:spMkLst>
            <pc:docMk/>
            <pc:sldMk cId="1470438049" sldId="1326"/>
            <ac:spMk id="30" creationId="{2EB91018-0B1C-B16E-757D-DCB8B38BF133}"/>
          </ac:spMkLst>
        </pc:spChg>
        <pc:spChg chg="add del mod">
          <ac:chgData name="Conyers, Frank (Garrett)" userId="3bbd2b3e-dbbc-47d6-874b-861cffc84846" providerId="ADAL" clId="{9904527A-603B-48EB-B35D-67104FAA01D0}" dt="2024-01-02T15:59:29.798" v="1154" actId="478"/>
          <ac:spMkLst>
            <pc:docMk/>
            <pc:sldMk cId="1470438049" sldId="1326"/>
            <ac:spMk id="37" creationId="{B2C4A6F3-1393-5A44-1431-3CE1262EA5C3}"/>
          </ac:spMkLst>
        </pc:spChg>
        <pc:spChg chg="add mod">
          <ac:chgData name="Conyers, Frank (Garrett)" userId="3bbd2b3e-dbbc-47d6-874b-861cffc84846" providerId="ADAL" clId="{9904527A-603B-48EB-B35D-67104FAA01D0}" dt="2024-01-02T16:00:34.237" v="1170" actId="164"/>
          <ac:spMkLst>
            <pc:docMk/>
            <pc:sldMk cId="1470438049" sldId="1326"/>
            <ac:spMk id="38" creationId="{ADF635E8-B423-AA78-40F3-2F0BCDB86FC5}"/>
          </ac:spMkLst>
        </pc:spChg>
        <pc:spChg chg="add mod">
          <ac:chgData name="Conyers, Frank (Garrett)" userId="3bbd2b3e-dbbc-47d6-874b-861cffc84846" providerId="ADAL" clId="{9904527A-603B-48EB-B35D-67104FAA01D0}" dt="2024-01-02T16:05:09.354" v="1253" actId="14100"/>
          <ac:spMkLst>
            <pc:docMk/>
            <pc:sldMk cId="1470438049" sldId="1326"/>
            <ac:spMk id="39" creationId="{B32F83B7-1BB0-5B7A-AED0-9C9E7CF110A6}"/>
          </ac:spMkLst>
        </pc:spChg>
        <pc:spChg chg="add mod">
          <ac:chgData name="Conyers, Frank (Garrett)" userId="3bbd2b3e-dbbc-47d6-874b-861cffc84846" providerId="ADAL" clId="{9904527A-603B-48EB-B35D-67104FAA01D0}" dt="2024-01-02T16:04:11.357" v="1247" actId="14100"/>
          <ac:spMkLst>
            <pc:docMk/>
            <pc:sldMk cId="1470438049" sldId="1326"/>
            <ac:spMk id="41" creationId="{F36EBEEE-82AA-14AC-8638-B713C27315A2}"/>
          </ac:spMkLst>
        </pc:spChg>
        <pc:spChg chg="add mod">
          <ac:chgData name="Conyers, Frank (Garrett)" userId="3bbd2b3e-dbbc-47d6-874b-861cffc84846" providerId="ADAL" clId="{9904527A-603B-48EB-B35D-67104FAA01D0}" dt="2024-01-02T16:05:23.543" v="1257" actId="1076"/>
          <ac:spMkLst>
            <pc:docMk/>
            <pc:sldMk cId="1470438049" sldId="1326"/>
            <ac:spMk id="51" creationId="{DFD2936E-CFF7-9635-885F-CEF91A54D3A6}"/>
          </ac:spMkLst>
        </pc:spChg>
        <pc:spChg chg="add mod">
          <ac:chgData name="Conyers, Frank (Garrett)" userId="3bbd2b3e-dbbc-47d6-874b-861cffc84846" providerId="ADAL" clId="{9904527A-603B-48EB-B35D-67104FAA01D0}" dt="2024-01-02T16:10:48.957" v="1422" actId="1035"/>
          <ac:spMkLst>
            <pc:docMk/>
            <pc:sldMk cId="1470438049" sldId="1326"/>
            <ac:spMk id="52" creationId="{ECA5C8AB-B96C-B114-6A25-AA5EE6FE075C}"/>
          </ac:spMkLst>
        </pc:spChg>
        <pc:spChg chg="add mod">
          <ac:chgData name="Conyers, Frank (Garrett)" userId="3bbd2b3e-dbbc-47d6-874b-861cffc84846" providerId="ADAL" clId="{9904527A-603B-48EB-B35D-67104FAA01D0}" dt="2024-01-02T16:06:42.030" v="1281" actId="14100"/>
          <ac:spMkLst>
            <pc:docMk/>
            <pc:sldMk cId="1470438049" sldId="1326"/>
            <ac:spMk id="53" creationId="{94E87C08-4E9F-9C3B-7BB4-2C369B4B535A}"/>
          </ac:spMkLst>
        </pc:spChg>
        <pc:spChg chg="add del">
          <ac:chgData name="Conyers, Frank (Garrett)" userId="3bbd2b3e-dbbc-47d6-874b-861cffc84846" providerId="ADAL" clId="{9904527A-603B-48EB-B35D-67104FAA01D0}" dt="2024-01-02T16:06:38.202" v="1279"/>
          <ac:spMkLst>
            <pc:docMk/>
            <pc:sldMk cId="1470438049" sldId="1326"/>
            <ac:spMk id="54" creationId="{B47277C1-84FF-AE75-3830-1F4E87EDE6C4}"/>
          </ac:spMkLst>
        </pc:spChg>
        <pc:grpChg chg="add mod">
          <ac:chgData name="Conyers, Frank (Garrett)" userId="3bbd2b3e-dbbc-47d6-874b-861cffc84846" providerId="ADAL" clId="{9904527A-603B-48EB-B35D-67104FAA01D0}" dt="2024-01-02T15:51:10.228" v="1046" actId="164"/>
          <ac:grpSpMkLst>
            <pc:docMk/>
            <pc:sldMk cId="1470438049" sldId="1326"/>
            <ac:grpSpMk id="18" creationId="{4CC9D3D2-05BD-0C6D-E232-8D202AA494E4}"/>
          </ac:grpSpMkLst>
        </pc:grpChg>
        <pc:grpChg chg="add mod">
          <ac:chgData name="Conyers, Frank (Garrett)" userId="3bbd2b3e-dbbc-47d6-874b-861cffc84846" providerId="ADAL" clId="{9904527A-603B-48EB-B35D-67104FAA01D0}" dt="2024-01-02T16:03:00.426" v="1215" actId="164"/>
          <ac:grpSpMkLst>
            <pc:docMk/>
            <pc:sldMk cId="1470438049" sldId="1326"/>
            <ac:grpSpMk id="20" creationId="{FA906301-6084-8077-E586-F669F272EB40}"/>
          </ac:grpSpMkLst>
        </pc:grpChg>
        <pc:grpChg chg="add del mod">
          <ac:chgData name="Conyers, Frank (Garrett)" userId="3bbd2b3e-dbbc-47d6-874b-861cffc84846" providerId="ADAL" clId="{9904527A-603B-48EB-B35D-67104FAA01D0}" dt="2024-01-02T15:53:31.051" v="1080" actId="21"/>
          <ac:grpSpMkLst>
            <pc:docMk/>
            <pc:sldMk cId="1470438049" sldId="1326"/>
            <ac:grpSpMk id="21" creationId="{A5F26871-8BEF-8A15-55AB-E138BB499C4A}"/>
          </ac:grpSpMkLst>
        </pc:grpChg>
        <pc:grpChg chg="add mod">
          <ac:chgData name="Conyers, Frank (Garrett)" userId="3bbd2b3e-dbbc-47d6-874b-861cffc84846" providerId="ADAL" clId="{9904527A-603B-48EB-B35D-67104FAA01D0}" dt="2024-01-02T16:03:00.426" v="1215" actId="164"/>
          <ac:grpSpMkLst>
            <pc:docMk/>
            <pc:sldMk cId="1470438049" sldId="1326"/>
            <ac:grpSpMk id="22" creationId="{BCF91A4B-FD78-E903-6E4F-ACE47305754A}"/>
          </ac:grpSpMkLst>
        </pc:grpChg>
        <pc:grpChg chg="add del mod">
          <ac:chgData name="Conyers, Frank (Garrett)" userId="3bbd2b3e-dbbc-47d6-874b-861cffc84846" providerId="ADAL" clId="{9904527A-603B-48EB-B35D-67104FAA01D0}" dt="2024-01-02T15:55:05.690" v="1112" actId="478"/>
          <ac:grpSpMkLst>
            <pc:docMk/>
            <pc:sldMk cId="1470438049" sldId="1326"/>
            <ac:grpSpMk id="27" creationId="{B9B40497-FC78-3623-BB91-F5B09136C4D9}"/>
          </ac:grpSpMkLst>
        </pc:grpChg>
        <pc:grpChg chg="add mod">
          <ac:chgData name="Conyers, Frank (Garrett)" userId="3bbd2b3e-dbbc-47d6-874b-861cffc84846" providerId="ADAL" clId="{9904527A-603B-48EB-B35D-67104FAA01D0}" dt="2024-01-02T16:00:52.724" v="1190" actId="164"/>
          <ac:grpSpMkLst>
            <pc:docMk/>
            <pc:sldMk cId="1470438049" sldId="1326"/>
            <ac:grpSpMk id="40" creationId="{00F4E3A7-BD27-3A0C-F282-EACCB7D58E68}"/>
          </ac:grpSpMkLst>
        </pc:grpChg>
        <pc:grpChg chg="add mod">
          <ac:chgData name="Conyers, Frank (Garrett)" userId="3bbd2b3e-dbbc-47d6-874b-861cffc84846" providerId="ADAL" clId="{9904527A-603B-48EB-B35D-67104FAA01D0}" dt="2024-01-02T16:02:17.137" v="1208" actId="164"/>
          <ac:grpSpMkLst>
            <pc:docMk/>
            <pc:sldMk cId="1470438049" sldId="1326"/>
            <ac:grpSpMk id="42" creationId="{6655CD23-5233-CDDC-4B14-271D87B5BE2A}"/>
          </ac:grpSpMkLst>
        </pc:grpChg>
        <pc:grpChg chg="add mod">
          <ac:chgData name="Conyers, Frank (Garrett)" userId="3bbd2b3e-dbbc-47d6-874b-861cffc84846" providerId="ADAL" clId="{9904527A-603B-48EB-B35D-67104FAA01D0}" dt="2024-01-02T16:10:29.244" v="1415" actId="1036"/>
          <ac:grpSpMkLst>
            <pc:docMk/>
            <pc:sldMk cId="1470438049" sldId="1326"/>
            <ac:grpSpMk id="47" creationId="{3C6FB071-C95F-04DE-48D6-7F8D51DEE2A0}"/>
          </ac:grpSpMkLst>
        </pc:grpChg>
        <pc:grpChg chg="add mod">
          <ac:chgData name="Conyers, Frank (Garrett)" userId="3bbd2b3e-dbbc-47d6-874b-861cffc84846" providerId="ADAL" clId="{9904527A-603B-48EB-B35D-67104FAA01D0}" dt="2024-01-02T16:03:03.514" v="1216" actId="1076"/>
          <ac:grpSpMkLst>
            <pc:docMk/>
            <pc:sldMk cId="1470438049" sldId="1326"/>
            <ac:grpSpMk id="48" creationId="{524E6E96-8820-01D3-86E0-5102AF0B2B8E}"/>
          </ac:grpSpMkLst>
        </pc:grpChg>
        <pc:picChg chg="del">
          <ac:chgData name="Conyers, Frank (Garrett)" userId="3bbd2b3e-dbbc-47d6-874b-861cffc84846" providerId="ADAL" clId="{9904527A-603B-48EB-B35D-67104FAA01D0}" dt="2024-01-02T15:46:34.657" v="982" actId="478"/>
          <ac:picMkLst>
            <pc:docMk/>
            <pc:sldMk cId="1470438049" sldId="1326"/>
            <ac:picMk id="4" creationId="{6CD79558-07BE-0A2D-4E94-79CE381E2D93}"/>
          </ac:picMkLst>
        </pc:picChg>
        <pc:picChg chg="add del mod">
          <ac:chgData name="Conyers, Frank (Garrett)" userId="3bbd2b3e-dbbc-47d6-874b-861cffc84846" providerId="ADAL" clId="{9904527A-603B-48EB-B35D-67104FAA01D0}" dt="2024-01-02T15:47:32.856" v="987" actId="478"/>
          <ac:picMkLst>
            <pc:docMk/>
            <pc:sldMk cId="1470438049" sldId="1326"/>
            <ac:picMk id="7" creationId="{2C83572F-A20E-110D-D929-B29651CB9925}"/>
          </ac:picMkLst>
        </pc:picChg>
        <pc:picChg chg="add mod">
          <ac:chgData name="Conyers, Frank (Garrett)" userId="3bbd2b3e-dbbc-47d6-874b-861cffc84846" providerId="ADAL" clId="{9904527A-603B-48EB-B35D-67104FAA01D0}" dt="2024-01-02T15:50:43.949" v="1032" actId="164"/>
          <ac:picMkLst>
            <pc:docMk/>
            <pc:sldMk cId="1470438049" sldId="1326"/>
            <ac:picMk id="9" creationId="{3CCD0529-1902-89D4-5786-E4C1C6C2B79A}"/>
          </ac:picMkLst>
        </pc:picChg>
        <pc:picChg chg="add mod modCrop">
          <ac:chgData name="Conyers, Frank (Garrett)" userId="3bbd2b3e-dbbc-47d6-874b-861cffc84846" providerId="ADAL" clId="{9904527A-603B-48EB-B35D-67104FAA01D0}" dt="2024-01-02T15:52:27.334" v="1067" actId="732"/>
          <ac:picMkLst>
            <pc:docMk/>
            <pc:sldMk cId="1470438049" sldId="1326"/>
            <ac:picMk id="11" creationId="{849064A6-DE48-2194-DBAE-38441284DD09}"/>
          </ac:picMkLst>
        </pc:picChg>
        <pc:picChg chg="mod">
          <ac:chgData name="Conyers, Frank (Garrett)" userId="3bbd2b3e-dbbc-47d6-874b-861cffc84846" providerId="ADAL" clId="{9904527A-603B-48EB-B35D-67104FAA01D0}" dt="2024-01-02T15:53:31.381" v="1081"/>
          <ac:picMkLst>
            <pc:docMk/>
            <pc:sldMk cId="1470438049" sldId="1326"/>
            <ac:picMk id="23" creationId="{F6CAD650-7282-A589-89AC-E48C4D7AE8EC}"/>
          </ac:picMkLst>
        </pc:picChg>
        <pc:picChg chg="del mod topLvl">
          <ac:chgData name="Conyers, Frank (Garrett)" userId="3bbd2b3e-dbbc-47d6-874b-861cffc84846" providerId="ADAL" clId="{9904527A-603B-48EB-B35D-67104FAA01D0}" dt="2024-01-02T15:55:05.690" v="1112" actId="478"/>
          <ac:picMkLst>
            <pc:docMk/>
            <pc:sldMk cId="1470438049" sldId="1326"/>
            <ac:picMk id="28" creationId="{137FE107-143F-C46F-7DAF-23C5DB3C294C}"/>
          </ac:picMkLst>
        </pc:picChg>
        <pc:picChg chg="add del mod">
          <ac:chgData name="Conyers, Frank (Garrett)" userId="3bbd2b3e-dbbc-47d6-874b-861cffc84846" providerId="ADAL" clId="{9904527A-603B-48EB-B35D-67104FAA01D0}" dt="2024-01-02T15:56:05.128" v="1127" actId="478"/>
          <ac:picMkLst>
            <pc:docMk/>
            <pc:sldMk cId="1470438049" sldId="1326"/>
            <ac:picMk id="32" creationId="{EA96C6CF-B67D-5F9E-8DBD-AB30BEB1FFF6}"/>
          </ac:picMkLst>
        </pc:picChg>
        <pc:picChg chg="add mod">
          <ac:chgData name="Conyers, Frank (Garrett)" userId="3bbd2b3e-dbbc-47d6-874b-861cffc84846" providerId="ADAL" clId="{9904527A-603B-48EB-B35D-67104FAA01D0}" dt="2024-01-02T16:05:05.856" v="1252" actId="1076"/>
          <ac:picMkLst>
            <pc:docMk/>
            <pc:sldMk cId="1470438049" sldId="1326"/>
            <ac:picMk id="34" creationId="{38B0DB67-6625-1FDD-D117-78EC5222F8DF}"/>
          </ac:picMkLst>
        </pc:picChg>
        <pc:picChg chg="add mod modCrop">
          <ac:chgData name="Conyers, Frank (Garrett)" userId="3bbd2b3e-dbbc-47d6-874b-861cffc84846" providerId="ADAL" clId="{9904527A-603B-48EB-B35D-67104FAA01D0}" dt="2024-01-02T16:03:50.793" v="1229" actId="1036"/>
          <ac:picMkLst>
            <pc:docMk/>
            <pc:sldMk cId="1470438049" sldId="1326"/>
            <ac:picMk id="36" creationId="{F1F4C7E3-8525-C589-098D-28CD6467FA78}"/>
          </ac:picMkLst>
        </pc:picChg>
        <pc:picChg chg="add mod modCrop">
          <ac:chgData name="Conyers, Frank (Garrett)" userId="3bbd2b3e-dbbc-47d6-874b-861cffc84846" providerId="ADAL" clId="{9904527A-603B-48EB-B35D-67104FAA01D0}" dt="2024-01-02T16:02:17.137" v="1208" actId="164"/>
          <ac:picMkLst>
            <pc:docMk/>
            <pc:sldMk cId="1470438049" sldId="1326"/>
            <ac:picMk id="44" creationId="{3FB63450-A57D-5C96-7904-B34B33D9E839}"/>
          </ac:picMkLst>
        </pc:picChg>
        <pc:picChg chg="add del mod">
          <ac:chgData name="Conyers, Frank (Garrett)" userId="3bbd2b3e-dbbc-47d6-874b-861cffc84846" providerId="ADAL" clId="{9904527A-603B-48EB-B35D-67104FAA01D0}" dt="2024-01-02T16:01:32.875" v="1196" actId="478"/>
          <ac:picMkLst>
            <pc:docMk/>
            <pc:sldMk cId="1470438049" sldId="1326"/>
            <ac:picMk id="46" creationId="{0F4281F0-36D4-7CA3-8F4F-981ADAC9FDB1}"/>
          </ac:picMkLst>
        </pc:picChg>
        <pc:picChg chg="add mod">
          <ac:chgData name="Conyers, Frank (Garrett)" userId="3bbd2b3e-dbbc-47d6-874b-861cffc84846" providerId="ADAL" clId="{9904527A-603B-48EB-B35D-67104FAA01D0}" dt="2024-01-02T16:05:14.606" v="1255" actId="1076"/>
          <ac:picMkLst>
            <pc:docMk/>
            <pc:sldMk cId="1470438049" sldId="1326"/>
            <ac:picMk id="50" creationId="{A0B60FEE-E8B6-90AC-C98B-1CAB9F33D5DA}"/>
          </ac:picMkLst>
        </pc:picChg>
      </pc:sldChg>
      <pc:sldChg chg="addSp delSp modSp add mod modAnim">
        <pc:chgData name="Conyers, Frank (Garrett)" userId="3bbd2b3e-dbbc-47d6-874b-861cffc84846" providerId="ADAL" clId="{9904527A-603B-48EB-B35D-67104FAA01D0}" dt="2024-01-03T01:51:23.057" v="8600" actId="1076"/>
        <pc:sldMkLst>
          <pc:docMk/>
          <pc:sldMk cId="2178335775" sldId="1327"/>
        </pc:sldMkLst>
        <pc:spChg chg="del">
          <ac:chgData name="Conyers, Frank (Garrett)" userId="3bbd2b3e-dbbc-47d6-874b-861cffc84846" providerId="ADAL" clId="{9904527A-603B-48EB-B35D-67104FAA01D0}" dt="2024-01-02T16:08:14.680" v="1371" actId="478"/>
          <ac:spMkLst>
            <pc:docMk/>
            <pc:sldMk cId="2178335775" sldId="1327"/>
            <ac:spMk id="2" creationId="{1073F0EE-84FF-A8A6-B426-FB585F2AB344}"/>
          </ac:spMkLst>
        </pc:spChg>
        <pc:spChg chg="add mod">
          <ac:chgData name="Conyers, Frank (Garrett)" userId="3bbd2b3e-dbbc-47d6-874b-861cffc84846" providerId="ADAL" clId="{9904527A-603B-48EB-B35D-67104FAA01D0}" dt="2024-01-03T01:51:23.057" v="8600" actId="1076"/>
          <ac:spMkLst>
            <pc:docMk/>
            <pc:sldMk cId="2178335775" sldId="1327"/>
            <ac:spMk id="6" creationId="{A64633CF-08CD-86AC-5CBB-1BEA8FE42A22}"/>
          </ac:spMkLst>
        </pc:spChg>
        <pc:spChg chg="mod">
          <ac:chgData name="Conyers, Frank (Garrett)" userId="3bbd2b3e-dbbc-47d6-874b-861cffc84846" providerId="ADAL" clId="{9904527A-603B-48EB-B35D-67104FAA01D0}" dt="2024-01-02T16:08:12.637" v="1370" actId="20577"/>
          <ac:spMkLst>
            <pc:docMk/>
            <pc:sldMk cId="2178335775" sldId="1327"/>
            <ac:spMk id="17" creationId="{F6996564-EA5B-7EC9-5315-A608801AC073}"/>
          </ac:spMkLst>
        </pc:spChg>
        <pc:picChg chg="del">
          <ac:chgData name="Conyers, Frank (Garrett)" userId="3bbd2b3e-dbbc-47d6-874b-861cffc84846" providerId="ADAL" clId="{9904527A-603B-48EB-B35D-67104FAA01D0}" dt="2024-01-02T16:09:36.032" v="1399" actId="478"/>
          <ac:picMkLst>
            <pc:docMk/>
            <pc:sldMk cId="2178335775" sldId="1327"/>
            <ac:picMk id="4" creationId="{6CD79558-07BE-0A2D-4E94-79CE381E2D93}"/>
          </ac:picMkLst>
        </pc:picChg>
      </pc:sldChg>
      <pc:sldChg chg="addSp delSp modSp add mod">
        <pc:chgData name="Conyers, Frank (Garrett)" userId="3bbd2b3e-dbbc-47d6-874b-861cffc84846" providerId="ADAL" clId="{9904527A-603B-48EB-B35D-67104FAA01D0}" dt="2024-01-03T00:37:09.194" v="6437" actId="27636"/>
        <pc:sldMkLst>
          <pc:docMk/>
          <pc:sldMk cId="1315041729" sldId="1328"/>
        </pc:sldMkLst>
        <pc:spChg chg="add mod">
          <ac:chgData name="Conyers, Frank (Garrett)" userId="3bbd2b3e-dbbc-47d6-874b-861cffc84846" providerId="ADAL" clId="{9904527A-603B-48EB-B35D-67104FAA01D0}" dt="2024-01-02T17:03:51.251" v="1789" actId="1076"/>
          <ac:spMkLst>
            <pc:docMk/>
            <pc:sldMk cId="1315041729" sldId="1328"/>
            <ac:spMk id="4" creationId="{AB40E60C-49F6-DE72-BC51-B55D97185C11}"/>
          </ac:spMkLst>
        </pc:spChg>
        <pc:spChg chg="mod">
          <ac:chgData name="Conyers, Frank (Garrett)" userId="3bbd2b3e-dbbc-47d6-874b-861cffc84846" providerId="ADAL" clId="{9904527A-603B-48EB-B35D-67104FAA01D0}" dt="2024-01-02T16:18:53.004" v="1583" actId="207"/>
          <ac:spMkLst>
            <pc:docMk/>
            <pc:sldMk cId="1315041729" sldId="1328"/>
            <ac:spMk id="6" creationId="{3C550FBC-47CD-E18A-3FF5-91F8E26631C2}"/>
          </ac:spMkLst>
        </pc:spChg>
        <pc:spChg chg="mod">
          <ac:chgData name="Conyers, Frank (Garrett)" userId="3bbd2b3e-dbbc-47d6-874b-861cffc84846" providerId="ADAL" clId="{9904527A-603B-48EB-B35D-67104FAA01D0}" dt="2024-01-03T00:37:09.194" v="6437" actId="27636"/>
          <ac:spMkLst>
            <pc:docMk/>
            <pc:sldMk cId="1315041729" sldId="1328"/>
            <ac:spMk id="17" creationId="{F6996564-EA5B-7EC9-5315-A608801AC073}"/>
          </ac:spMkLst>
        </pc:spChg>
        <pc:picChg chg="add mod">
          <ac:chgData name="Conyers, Frank (Garrett)" userId="3bbd2b3e-dbbc-47d6-874b-861cffc84846" providerId="ADAL" clId="{9904527A-603B-48EB-B35D-67104FAA01D0}" dt="2024-01-02T17:02:11.330" v="1731"/>
          <ac:picMkLst>
            <pc:docMk/>
            <pc:sldMk cId="1315041729" sldId="1328"/>
            <ac:picMk id="2" creationId="{33DF04BE-7A56-2B0A-F3C1-1A4E50BA9DEC}"/>
          </ac:picMkLst>
        </pc:picChg>
        <pc:picChg chg="del mod">
          <ac:chgData name="Conyers, Frank (Garrett)" userId="3bbd2b3e-dbbc-47d6-874b-861cffc84846" providerId="ADAL" clId="{9904527A-603B-48EB-B35D-67104FAA01D0}" dt="2024-01-02T17:02:10.375" v="1730" actId="478"/>
          <ac:picMkLst>
            <pc:docMk/>
            <pc:sldMk cId="1315041729" sldId="1328"/>
            <ac:picMk id="2052" creationId="{B9C88133-C786-9BC1-EC59-F63B5E32EC45}"/>
          </ac:picMkLst>
        </pc:picChg>
      </pc:sldChg>
      <pc:sldChg chg="addSp modSp add del mod ord modNotes">
        <pc:chgData name="Conyers, Frank (Garrett)" userId="3bbd2b3e-dbbc-47d6-874b-861cffc84846" providerId="ADAL" clId="{9904527A-603B-48EB-B35D-67104FAA01D0}" dt="2024-01-02T17:27:03.601" v="2291" actId="47"/>
        <pc:sldMkLst>
          <pc:docMk/>
          <pc:sldMk cId="0" sldId="1329"/>
        </pc:sldMkLst>
        <pc:spChg chg="mod">
          <ac:chgData name="Conyers, Frank (Garrett)" userId="3bbd2b3e-dbbc-47d6-874b-861cffc84846" providerId="ADAL" clId="{9904527A-603B-48EB-B35D-67104FAA01D0}" dt="2024-01-02T17:24:26.124" v="2121" actId="164"/>
          <ac:spMkLst>
            <pc:docMk/>
            <pc:sldMk cId="0" sldId="1329"/>
            <ac:spMk id="10" creationId="{5EA4C74E-C69A-E5E7-4C28-8D0DA36EEDD8}"/>
          </ac:spMkLst>
        </pc:spChg>
        <pc:spChg chg="mod">
          <ac:chgData name="Conyers, Frank (Garrett)" userId="3bbd2b3e-dbbc-47d6-874b-861cffc84846" providerId="ADAL" clId="{9904527A-603B-48EB-B35D-67104FAA01D0}" dt="2024-01-02T17:24:57.921" v="2133" actId="21"/>
          <ac:spMkLst>
            <pc:docMk/>
            <pc:sldMk cId="0" sldId="1329"/>
            <ac:spMk id="58373" creationId="{38555811-8965-EE7B-8B97-DC84DCA5ECA2}"/>
          </ac:spMkLst>
        </pc:spChg>
        <pc:grpChg chg="add mod">
          <ac:chgData name="Conyers, Frank (Garrett)" userId="3bbd2b3e-dbbc-47d6-874b-861cffc84846" providerId="ADAL" clId="{9904527A-603B-48EB-B35D-67104FAA01D0}" dt="2024-01-02T17:24:26.124" v="2121" actId="164"/>
          <ac:grpSpMkLst>
            <pc:docMk/>
            <pc:sldMk cId="0" sldId="1329"/>
            <ac:grpSpMk id="2" creationId="{D82D3684-CBFC-BF31-02E1-1CB1DDD826B2}"/>
          </ac:grpSpMkLst>
        </pc:grpChg>
        <pc:picChg chg="mod">
          <ac:chgData name="Conyers, Frank (Garrett)" userId="3bbd2b3e-dbbc-47d6-874b-861cffc84846" providerId="ADAL" clId="{9904527A-603B-48EB-B35D-67104FAA01D0}" dt="2024-01-02T17:24:26.124" v="2121" actId="164"/>
          <ac:picMkLst>
            <pc:docMk/>
            <pc:sldMk cId="0" sldId="1329"/>
            <ac:picMk id="58371" creationId="{2FA139F3-3EA4-601B-089F-F41A701F7F3F}"/>
          </ac:picMkLst>
        </pc:picChg>
      </pc:sldChg>
      <pc:sldChg chg="add del">
        <pc:chgData name="Conyers, Frank (Garrett)" userId="3bbd2b3e-dbbc-47d6-874b-861cffc84846" providerId="ADAL" clId="{9904527A-603B-48EB-B35D-67104FAA01D0}" dt="2024-01-02T17:27:05.050" v="2292" actId="47"/>
        <pc:sldMkLst>
          <pc:docMk/>
          <pc:sldMk cId="0" sldId="1330"/>
        </pc:sldMkLst>
      </pc:sldChg>
      <pc:sldChg chg="addSp delSp modSp add mod">
        <pc:chgData name="Conyers, Frank (Garrett)" userId="3bbd2b3e-dbbc-47d6-874b-861cffc84846" providerId="ADAL" clId="{9904527A-603B-48EB-B35D-67104FAA01D0}" dt="2024-01-02T22:16:41.397" v="4361" actId="22"/>
        <pc:sldMkLst>
          <pc:docMk/>
          <pc:sldMk cId="3332034973" sldId="1331"/>
        </pc:sldMkLst>
        <pc:spChg chg="add mod">
          <ac:chgData name="Conyers, Frank (Garrett)" userId="3bbd2b3e-dbbc-47d6-874b-861cffc84846" providerId="ADAL" clId="{9904527A-603B-48EB-B35D-67104FAA01D0}" dt="2024-01-02T17:29:58.482" v="2468" actId="1076"/>
          <ac:spMkLst>
            <pc:docMk/>
            <pc:sldMk cId="3332034973" sldId="1331"/>
            <ac:spMk id="4" creationId="{31E13475-C0EA-43E4-71B0-E90675D0E5A6}"/>
          </ac:spMkLst>
        </pc:spChg>
        <pc:spChg chg="add mod">
          <ac:chgData name="Conyers, Frank (Garrett)" userId="3bbd2b3e-dbbc-47d6-874b-861cffc84846" providerId="ADAL" clId="{9904527A-603B-48EB-B35D-67104FAA01D0}" dt="2024-01-02T17:33:26.412" v="2624" actId="20577"/>
          <ac:spMkLst>
            <pc:docMk/>
            <pc:sldMk cId="3332034973" sldId="1331"/>
            <ac:spMk id="7" creationId="{CB3F00D4-96E1-01E0-48D8-DAF9E243E727}"/>
          </ac:spMkLst>
        </pc:spChg>
        <pc:spChg chg="del mod">
          <ac:chgData name="Conyers, Frank (Garrett)" userId="3bbd2b3e-dbbc-47d6-874b-861cffc84846" providerId="ADAL" clId="{9904527A-603B-48EB-B35D-67104FAA01D0}" dt="2024-01-02T17:16:54.715" v="2044" actId="21"/>
          <ac:spMkLst>
            <pc:docMk/>
            <pc:sldMk cId="3332034973" sldId="1331"/>
            <ac:spMk id="8" creationId="{047BA9AC-F758-F4A9-0CC3-498975F29636}"/>
          </ac:spMkLst>
        </pc:spChg>
        <pc:spChg chg="del">
          <ac:chgData name="Conyers, Frank (Garrett)" userId="3bbd2b3e-dbbc-47d6-874b-861cffc84846" providerId="ADAL" clId="{9904527A-603B-48EB-B35D-67104FAA01D0}" dt="2024-01-02T17:16:30.886" v="2010" actId="478"/>
          <ac:spMkLst>
            <pc:docMk/>
            <pc:sldMk cId="3332034973" sldId="1331"/>
            <ac:spMk id="16" creationId="{EAF62D22-AC1A-8F71-47BB-46DE08611210}"/>
          </ac:spMkLst>
        </pc:spChg>
        <pc:grpChg chg="add mod">
          <ac:chgData name="Conyers, Frank (Garrett)" userId="3bbd2b3e-dbbc-47d6-874b-861cffc84846" providerId="ADAL" clId="{9904527A-603B-48EB-B35D-67104FAA01D0}" dt="2024-01-02T17:29:58.482" v="2468" actId="1076"/>
          <ac:grpSpMkLst>
            <pc:docMk/>
            <pc:sldMk cId="3332034973" sldId="1331"/>
            <ac:grpSpMk id="6" creationId="{5DD4651E-3BE4-5FBA-D999-C32F0056FC6D}"/>
          </ac:grpSpMkLst>
        </pc:grpChg>
        <pc:grpChg chg="del">
          <ac:chgData name="Conyers, Frank (Garrett)" userId="3bbd2b3e-dbbc-47d6-874b-861cffc84846" providerId="ADAL" clId="{9904527A-603B-48EB-B35D-67104FAA01D0}" dt="2024-01-02T17:15:08.352" v="1911" actId="478"/>
          <ac:grpSpMkLst>
            <pc:docMk/>
            <pc:sldMk cId="3332034973" sldId="1331"/>
            <ac:grpSpMk id="14" creationId="{C637332C-33A9-1472-EB8F-C27536A0BE66}"/>
          </ac:grpSpMkLst>
        </pc:grpChg>
        <pc:picChg chg="add mod">
          <ac:chgData name="Conyers, Frank (Garrett)" userId="3bbd2b3e-dbbc-47d6-874b-861cffc84846" providerId="ADAL" clId="{9904527A-603B-48EB-B35D-67104FAA01D0}" dt="2024-01-02T17:29:58.482" v="2468" actId="1076"/>
          <ac:picMkLst>
            <pc:docMk/>
            <pc:sldMk cId="3332034973" sldId="1331"/>
            <ac:picMk id="2" creationId="{53AE2290-6EFF-E00E-56FD-4E282B539E3E}"/>
          </ac:picMkLst>
        </pc:picChg>
        <pc:picChg chg="add del">
          <ac:chgData name="Conyers, Frank (Garrett)" userId="3bbd2b3e-dbbc-47d6-874b-861cffc84846" providerId="ADAL" clId="{9904527A-603B-48EB-B35D-67104FAA01D0}" dt="2024-01-02T22:16:41.397" v="4361" actId="22"/>
          <ac:picMkLst>
            <pc:docMk/>
            <pc:sldMk cId="3332034973" sldId="1331"/>
            <ac:picMk id="15" creationId="{62A05852-3C70-B7D2-6107-869BDE241E71}"/>
          </ac:picMkLst>
        </pc:picChg>
      </pc:sldChg>
      <pc:sldChg chg="add del">
        <pc:chgData name="Conyers, Frank (Garrett)" userId="3bbd2b3e-dbbc-47d6-874b-861cffc84846" providerId="ADAL" clId="{9904527A-603B-48EB-B35D-67104FAA01D0}" dt="2024-01-02T17:24:14.067" v="2117"/>
        <pc:sldMkLst>
          <pc:docMk/>
          <pc:sldMk cId="2676533763" sldId="1332"/>
        </pc:sldMkLst>
      </pc:sldChg>
      <pc:sldChg chg="addSp delSp modSp add mod ord">
        <pc:chgData name="Conyers, Frank (Garrett)" userId="3bbd2b3e-dbbc-47d6-874b-861cffc84846" providerId="ADAL" clId="{9904527A-603B-48EB-B35D-67104FAA01D0}" dt="2024-01-02T17:26:59.242" v="2290" actId="1076"/>
        <pc:sldMkLst>
          <pc:docMk/>
          <pc:sldMk cId="4183306422" sldId="1332"/>
        </pc:sldMkLst>
        <pc:spChg chg="mod">
          <ac:chgData name="Conyers, Frank (Garrett)" userId="3bbd2b3e-dbbc-47d6-874b-861cffc84846" providerId="ADAL" clId="{9904527A-603B-48EB-B35D-67104FAA01D0}" dt="2024-01-02T17:26:47.468" v="2289" actId="255"/>
          <ac:spMkLst>
            <pc:docMk/>
            <pc:sldMk cId="4183306422" sldId="1332"/>
            <ac:spMk id="7" creationId="{CB3F00D4-96E1-01E0-48D8-DAF9E243E727}"/>
          </ac:spMkLst>
        </pc:spChg>
        <pc:spChg chg="mod">
          <ac:chgData name="Conyers, Frank (Garrett)" userId="3bbd2b3e-dbbc-47d6-874b-861cffc84846" providerId="ADAL" clId="{9904527A-603B-48EB-B35D-67104FAA01D0}" dt="2024-01-02T17:26:59.242" v="2290" actId="1076"/>
          <ac:spMkLst>
            <pc:docMk/>
            <pc:sldMk cId="4183306422" sldId="1332"/>
            <ac:spMk id="11" creationId="{BC6D19C7-F545-DEE6-E8B8-F7C094E1375A}"/>
          </ac:spMkLst>
        </pc:spChg>
        <pc:grpChg chg="del">
          <ac:chgData name="Conyers, Frank (Garrett)" userId="3bbd2b3e-dbbc-47d6-874b-861cffc84846" providerId="ADAL" clId="{9904527A-603B-48EB-B35D-67104FAA01D0}" dt="2024-01-02T17:24:29.658" v="2122" actId="478"/>
          <ac:grpSpMkLst>
            <pc:docMk/>
            <pc:sldMk cId="4183306422" sldId="1332"/>
            <ac:grpSpMk id="6" creationId="{5DD4651E-3BE4-5FBA-D999-C32F0056FC6D}"/>
          </ac:grpSpMkLst>
        </pc:grpChg>
        <pc:grpChg chg="add mod">
          <ac:chgData name="Conyers, Frank (Garrett)" userId="3bbd2b3e-dbbc-47d6-874b-861cffc84846" providerId="ADAL" clId="{9904527A-603B-48EB-B35D-67104FAA01D0}" dt="2024-01-02T17:26:59.242" v="2290" actId="1076"/>
          <ac:grpSpMkLst>
            <pc:docMk/>
            <pc:sldMk cId="4183306422" sldId="1332"/>
            <ac:grpSpMk id="9" creationId="{21F4C68E-89A9-B873-FC65-89AEFBAB54CE}"/>
          </ac:grpSpMkLst>
        </pc:grpChg>
        <pc:picChg chg="add del mod">
          <ac:chgData name="Conyers, Frank (Garrett)" userId="3bbd2b3e-dbbc-47d6-874b-861cffc84846" providerId="ADAL" clId="{9904527A-603B-48EB-B35D-67104FAA01D0}" dt="2024-01-02T17:24:31.816" v="2124"/>
          <ac:picMkLst>
            <pc:docMk/>
            <pc:sldMk cId="4183306422" sldId="1332"/>
            <ac:picMk id="8" creationId="{8182FE4F-D546-097D-2CE7-77FA245DC0D0}"/>
          </ac:picMkLst>
        </pc:picChg>
        <pc:picChg chg="mod">
          <ac:chgData name="Conyers, Frank (Garrett)" userId="3bbd2b3e-dbbc-47d6-874b-861cffc84846" providerId="ADAL" clId="{9904527A-603B-48EB-B35D-67104FAA01D0}" dt="2024-01-02T17:26:59.242" v="2290" actId="1076"/>
          <ac:picMkLst>
            <pc:docMk/>
            <pc:sldMk cId="4183306422" sldId="1332"/>
            <ac:picMk id="10" creationId="{9805C1AD-18A4-4655-596D-47CAE067FEDA}"/>
          </ac:picMkLst>
        </pc:picChg>
      </pc:sldChg>
      <pc:sldChg chg="addSp delSp modSp add mod ord">
        <pc:chgData name="Conyers, Frank (Garrett)" userId="3bbd2b3e-dbbc-47d6-874b-861cffc84846" providerId="ADAL" clId="{9904527A-603B-48EB-B35D-67104FAA01D0}" dt="2024-01-02T21:43:59.483" v="3730"/>
        <pc:sldMkLst>
          <pc:docMk/>
          <pc:sldMk cId="1517074255" sldId="1333"/>
        </pc:sldMkLst>
        <pc:spChg chg="add mod">
          <ac:chgData name="Conyers, Frank (Garrett)" userId="3bbd2b3e-dbbc-47d6-874b-861cffc84846" providerId="ADAL" clId="{9904527A-603B-48EB-B35D-67104FAA01D0}" dt="2024-01-02T21:43:45.014" v="3727"/>
          <ac:spMkLst>
            <pc:docMk/>
            <pc:sldMk cId="1517074255" sldId="1333"/>
            <ac:spMk id="7" creationId="{DE2D9CDE-047B-F869-4E6E-E64665BBCD97}"/>
          </ac:spMkLst>
        </pc:spChg>
        <pc:spChg chg="del">
          <ac:chgData name="Conyers, Frank (Garrett)" userId="3bbd2b3e-dbbc-47d6-874b-861cffc84846" providerId="ADAL" clId="{9904527A-603B-48EB-B35D-67104FAA01D0}" dt="2024-01-02T21:43:23.933" v="3725" actId="478"/>
          <ac:spMkLst>
            <pc:docMk/>
            <pc:sldMk cId="1517074255" sldId="1333"/>
            <ac:spMk id="14" creationId="{4097FF8A-175C-5105-844D-7552A2DCC64C}"/>
          </ac:spMkLst>
        </pc:spChg>
        <pc:grpChg chg="del">
          <ac:chgData name="Conyers, Frank (Garrett)" userId="3bbd2b3e-dbbc-47d6-874b-861cffc84846" providerId="ADAL" clId="{9904527A-603B-48EB-B35D-67104FAA01D0}" dt="2024-01-02T21:43:22.391" v="3724" actId="478"/>
          <ac:grpSpMkLst>
            <pc:docMk/>
            <pc:sldMk cId="1517074255" sldId="1333"/>
            <ac:grpSpMk id="16" creationId="{21BB8904-3C65-8996-454C-F4E08AA4FEA9}"/>
          </ac:grpSpMkLst>
        </pc:grpChg>
        <pc:picChg chg="add mod">
          <ac:chgData name="Conyers, Frank (Garrett)" userId="3bbd2b3e-dbbc-47d6-874b-861cffc84846" providerId="ADAL" clId="{9904527A-603B-48EB-B35D-67104FAA01D0}" dt="2024-01-02T21:43:49.927" v="3728" actId="1076"/>
          <ac:picMkLst>
            <pc:docMk/>
            <pc:sldMk cId="1517074255" sldId="1333"/>
            <ac:picMk id="4" creationId="{468F300D-F04E-1630-D5DA-BDA74837F622}"/>
          </ac:picMkLst>
        </pc:picChg>
      </pc:sldChg>
      <pc:sldChg chg="modSp add mod">
        <pc:chgData name="Conyers, Frank (Garrett)" userId="3bbd2b3e-dbbc-47d6-874b-861cffc84846" providerId="ADAL" clId="{9904527A-603B-48EB-B35D-67104FAA01D0}" dt="2024-01-02T22:13:54.466" v="4350" actId="20577"/>
        <pc:sldMkLst>
          <pc:docMk/>
          <pc:sldMk cId="61150508" sldId="1334"/>
        </pc:sldMkLst>
        <pc:spChg chg="mod">
          <ac:chgData name="Conyers, Frank (Garrett)" userId="3bbd2b3e-dbbc-47d6-874b-861cffc84846" providerId="ADAL" clId="{9904527A-603B-48EB-B35D-67104FAA01D0}" dt="2024-01-02T22:13:54.466" v="4350" actId="20577"/>
          <ac:spMkLst>
            <pc:docMk/>
            <pc:sldMk cId="61150508" sldId="1334"/>
            <ac:spMk id="6" creationId="{DCDCC3F4-2C13-D7BC-0780-4B0127F2AB19}"/>
          </ac:spMkLst>
        </pc:spChg>
      </pc:sldChg>
      <pc:sldChg chg="add del">
        <pc:chgData name="Conyers, Frank (Garrett)" userId="3bbd2b3e-dbbc-47d6-874b-861cffc84846" providerId="ADAL" clId="{9904527A-603B-48EB-B35D-67104FAA01D0}" dt="2024-01-02T22:54:58.040" v="6322" actId="47"/>
        <pc:sldMkLst>
          <pc:docMk/>
          <pc:sldMk cId="974457647" sldId="1335"/>
        </pc:sldMkLst>
      </pc:sldChg>
      <pc:sldChg chg="addSp delSp modSp add del mod">
        <pc:chgData name="Conyers, Frank (Garrett)" userId="3bbd2b3e-dbbc-47d6-874b-861cffc84846" providerId="ADAL" clId="{9904527A-603B-48EB-B35D-67104FAA01D0}" dt="2024-01-02T22:54:15.892" v="6281" actId="47"/>
        <pc:sldMkLst>
          <pc:docMk/>
          <pc:sldMk cId="1264122311" sldId="1335"/>
        </pc:sldMkLst>
        <pc:spChg chg="del mod">
          <ac:chgData name="Conyers, Frank (Garrett)" userId="3bbd2b3e-dbbc-47d6-874b-861cffc84846" providerId="ADAL" clId="{9904527A-603B-48EB-B35D-67104FAA01D0}" dt="2024-01-02T21:53:46.011" v="4290"/>
          <ac:spMkLst>
            <pc:docMk/>
            <pc:sldMk cId="1264122311" sldId="1335"/>
            <ac:spMk id="2" creationId="{1073F0EE-84FF-A8A6-B426-FB585F2AB344}"/>
          </ac:spMkLst>
        </pc:spChg>
        <pc:picChg chg="del">
          <ac:chgData name="Conyers, Frank (Garrett)" userId="3bbd2b3e-dbbc-47d6-874b-861cffc84846" providerId="ADAL" clId="{9904527A-603B-48EB-B35D-67104FAA01D0}" dt="2024-01-02T21:53:51.734" v="4293" actId="478"/>
          <ac:picMkLst>
            <pc:docMk/>
            <pc:sldMk cId="1264122311" sldId="1335"/>
            <ac:picMk id="4" creationId="{6CD79558-07BE-0A2D-4E94-79CE381E2D93}"/>
          </ac:picMkLst>
        </pc:picChg>
        <pc:picChg chg="add mod">
          <ac:chgData name="Conyers, Frank (Garrett)" userId="3bbd2b3e-dbbc-47d6-874b-861cffc84846" providerId="ADAL" clId="{9904527A-603B-48EB-B35D-67104FAA01D0}" dt="2024-01-02T22:16:47.780" v="4363"/>
          <ac:picMkLst>
            <pc:docMk/>
            <pc:sldMk cId="1264122311" sldId="1335"/>
            <ac:picMk id="6" creationId="{A20E63C4-FADA-462F-C131-2243B1B0B6A4}"/>
          </ac:picMkLst>
        </pc:picChg>
        <pc:picChg chg="del mod modCrop">
          <ac:chgData name="Conyers, Frank (Garrett)" userId="3bbd2b3e-dbbc-47d6-874b-861cffc84846" providerId="ADAL" clId="{9904527A-603B-48EB-B35D-67104FAA01D0}" dt="2024-01-02T21:54:04.497" v="4295" actId="478"/>
          <ac:picMkLst>
            <pc:docMk/>
            <pc:sldMk cId="1264122311" sldId="1335"/>
            <ac:picMk id="7" creationId="{981BFCC9-144D-83A3-5DAE-2E70F797E5C3}"/>
          </ac:picMkLst>
        </pc:picChg>
      </pc:sldChg>
      <pc:sldChg chg="add del">
        <pc:chgData name="Conyers, Frank (Garrett)" userId="3bbd2b3e-dbbc-47d6-874b-861cffc84846" providerId="ADAL" clId="{9904527A-603B-48EB-B35D-67104FAA01D0}" dt="2024-01-03T01:50:26.448" v="8596" actId="47"/>
        <pc:sldMkLst>
          <pc:docMk/>
          <pc:sldMk cId="4253082893" sldId="1336"/>
        </pc:sldMkLst>
      </pc:sldChg>
      <pc:sldChg chg="addSp delSp modSp add mod">
        <pc:chgData name="Conyers, Frank (Garrett)" userId="3bbd2b3e-dbbc-47d6-874b-861cffc84846" providerId="ADAL" clId="{9904527A-603B-48EB-B35D-67104FAA01D0}" dt="2024-01-03T00:43:57.934" v="6541" actId="115"/>
        <pc:sldMkLst>
          <pc:docMk/>
          <pc:sldMk cId="1077526874" sldId="1337"/>
        </pc:sldMkLst>
        <pc:spChg chg="del">
          <ac:chgData name="Conyers, Frank (Garrett)" userId="3bbd2b3e-dbbc-47d6-874b-861cffc84846" providerId="ADAL" clId="{9904527A-603B-48EB-B35D-67104FAA01D0}" dt="2024-01-02T23:17:31.261" v="6362" actId="478"/>
          <ac:spMkLst>
            <pc:docMk/>
            <pc:sldMk cId="1077526874" sldId="1337"/>
            <ac:spMk id="2" creationId="{1073F0EE-84FF-A8A6-B426-FB585F2AB344}"/>
          </ac:spMkLst>
        </pc:spChg>
        <pc:spChg chg="add mod">
          <ac:chgData name="Conyers, Frank (Garrett)" userId="3bbd2b3e-dbbc-47d6-874b-861cffc84846" providerId="ADAL" clId="{9904527A-603B-48EB-B35D-67104FAA01D0}" dt="2024-01-03T00:43:57.934" v="6541" actId="115"/>
          <ac:spMkLst>
            <pc:docMk/>
            <pc:sldMk cId="1077526874" sldId="1337"/>
            <ac:spMk id="6" creationId="{64D44809-2B77-2897-032C-72599BAEE8BA}"/>
          </ac:spMkLst>
        </pc:spChg>
        <pc:picChg chg="del">
          <ac:chgData name="Conyers, Frank (Garrett)" userId="3bbd2b3e-dbbc-47d6-874b-861cffc84846" providerId="ADAL" clId="{9904527A-603B-48EB-B35D-67104FAA01D0}" dt="2024-01-02T23:17:28.011" v="6361" actId="478"/>
          <ac:picMkLst>
            <pc:docMk/>
            <pc:sldMk cId="1077526874" sldId="1337"/>
            <ac:picMk id="4" creationId="{6CD79558-07BE-0A2D-4E94-79CE381E2D93}"/>
          </ac:picMkLst>
        </pc:picChg>
        <pc:picChg chg="add mod">
          <ac:chgData name="Conyers, Frank (Garrett)" userId="3bbd2b3e-dbbc-47d6-874b-861cffc84846" providerId="ADAL" clId="{9904527A-603B-48EB-B35D-67104FAA01D0}" dt="2024-01-03T00:39:38.541" v="6460" actId="14100"/>
          <ac:picMkLst>
            <pc:docMk/>
            <pc:sldMk cId="1077526874" sldId="1337"/>
            <ac:picMk id="7" creationId="{7D42814A-9EA6-216B-1D43-23E06A14C53C}"/>
          </ac:picMkLst>
        </pc:picChg>
      </pc:sldChg>
      <pc:sldChg chg="modSp add mod">
        <pc:chgData name="Conyers, Frank (Garrett)" userId="3bbd2b3e-dbbc-47d6-874b-861cffc84846" providerId="ADAL" clId="{9904527A-603B-48EB-B35D-67104FAA01D0}" dt="2024-01-03T00:37:21.494" v="6442" actId="20577"/>
        <pc:sldMkLst>
          <pc:docMk/>
          <pc:sldMk cId="2357430239" sldId="1338"/>
        </pc:sldMkLst>
        <pc:spChg chg="mod">
          <ac:chgData name="Conyers, Frank (Garrett)" userId="3bbd2b3e-dbbc-47d6-874b-861cffc84846" providerId="ADAL" clId="{9904527A-603B-48EB-B35D-67104FAA01D0}" dt="2024-01-03T00:37:21.494" v="6442" actId="20577"/>
          <ac:spMkLst>
            <pc:docMk/>
            <pc:sldMk cId="2357430239" sldId="1338"/>
            <ac:spMk id="17" creationId="{F6996564-EA5B-7EC9-5315-A608801AC073}"/>
          </ac:spMkLst>
        </pc:spChg>
      </pc:sldChg>
      <pc:sldChg chg="addSp delSp modSp add mod modNotesTx">
        <pc:chgData name="Conyers, Frank (Garrett)" userId="3bbd2b3e-dbbc-47d6-874b-861cffc84846" providerId="ADAL" clId="{9904527A-603B-48EB-B35D-67104FAA01D0}" dt="2024-01-03T01:49:48.729" v="8591" actId="1036"/>
        <pc:sldMkLst>
          <pc:docMk/>
          <pc:sldMk cId="3199132916" sldId="1339"/>
        </pc:sldMkLst>
        <pc:spChg chg="add mod">
          <ac:chgData name="Conyers, Frank (Garrett)" userId="3bbd2b3e-dbbc-47d6-874b-861cffc84846" providerId="ADAL" clId="{9904527A-603B-48EB-B35D-67104FAA01D0}" dt="2024-01-03T00:42:10.043" v="6501" actId="1076"/>
          <ac:spMkLst>
            <pc:docMk/>
            <pc:sldMk cId="3199132916" sldId="1339"/>
            <ac:spMk id="2" creationId="{6C5498D0-FB9C-61EF-3296-80D43A7AE503}"/>
          </ac:spMkLst>
        </pc:spChg>
        <pc:spChg chg="mod">
          <ac:chgData name="Conyers, Frank (Garrett)" userId="3bbd2b3e-dbbc-47d6-874b-861cffc84846" providerId="ADAL" clId="{9904527A-603B-48EB-B35D-67104FAA01D0}" dt="2024-01-03T01:34:25.220" v="7762" actId="1036"/>
          <ac:spMkLst>
            <pc:docMk/>
            <pc:sldMk cId="3199132916" sldId="1339"/>
            <ac:spMk id="6" creationId="{64D44809-2B77-2897-032C-72599BAEE8BA}"/>
          </ac:spMkLst>
        </pc:spChg>
        <pc:spChg chg="add del mod">
          <ac:chgData name="Conyers, Frank (Garrett)" userId="3bbd2b3e-dbbc-47d6-874b-861cffc84846" providerId="ADAL" clId="{9904527A-603B-48EB-B35D-67104FAA01D0}" dt="2024-01-03T01:34:02.385" v="7746" actId="478"/>
          <ac:spMkLst>
            <pc:docMk/>
            <pc:sldMk cId="3199132916" sldId="1339"/>
            <ac:spMk id="15" creationId="{59A7D072-0CD7-371E-1FD4-538EAE06A55D}"/>
          </ac:spMkLst>
        </pc:spChg>
        <pc:spChg chg="add del mod">
          <ac:chgData name="Conyers, Frank (Garrett)" userId="3bbd2b3e-dbbc-47d6-874b-861cffc84846" providerId="ADAL" clId="{9904527A-603B-48EB-B35D-67104FAA01D0}" dt="2024-01-03T01:33:49.400" v="7744" actId="478"/>
          <ac:spMkLst>
            <pc:docMk/>
            <pc:sldMk cId="3199132916" sldId="1339"/>
            <ac:spMk id="16" creationId="{4C2337EA-19B3-C9DB-9D2A-5DB0C4D52DA2}"/>
          </ac:spMkLst>
        </pc:spChg>
        <pc:spChg chg="mod">
          <ac:chgData name="Conyers, Frank (Garrett)" userId="3bbd2b3e-dbbc-47d6-874b-861cffc84846" providerId="ADAL" clId="{9904527A-603B-48EB-B35D-67104FAA01D0}" dt="2024-01-03T00:44:11.264" v="6550" actId="20577"/>
          <ac:spMkLst>
            <pc:docMk/>
            <pc:sldMk cId="3199132916" sldId="1339"/>
            <ac:spMk id="17" creationId="{F6996564-EA5B-7EC9-5315-A608801AC073}"/>
          </ac:spMkLst>
        </pc:spChg>
        <pc:spChg chg="add del mod">
          <ac:chgData name="Conyers, Frank (Garrett)" userId="3bbd2b3e-dbbc-47d6-874b-861cffc84846" providerId="ADAL" clId="{9904527A-603B-48EB-B35D-67104FAA01D0}" dt="2024-01-03T01:33:47.010" v="7743" actId="478"/>
          <ac:spMkLst>
            <pc:docMk/>
            <pc:sldMk cId="3199132916" sldId="1339"/>
            <ac:spMk id="18" creationId="{143B1537-1453-91C3-1F2B-E0ACADB9AA74}"/>
          </ac:spMkLst>
        </pc:spChg>
        <pc:spChg chg="add mod">
          <ac:chgData name="Conyers, Frank (Garrett)" userId="3bbd2b3e-dbbc-47d6-874b-861cffc84846" providerId="ADAL" clId="{9904527A-603B-48EB-B35D-67104FAA01D0}" dt="2024-01-03T01:34:31.257" v="7763" actId="1076"/>
          <ac:spMkLst>
            <pc:docMk/>
            <pc:sldMk cId="3199132916" sldId="1339"/>
            <ac:spMk id="19" creationId="{3A77C5F8-411A-63F1-2717-7334AB64510E}"/>
          </ac:spMkLst>
        </pc:spChg>
        <pc:spChg chg="add mod">
          <ac:chgData name="Conyers, Frank (Garrett)" userId="3bbd2b3e-dbbc-47d6-874b-861cffc84846" providerId="ADAL" clId="{9904527A-603B-48EB-B35D-67104FAA01D0}" dt="2024-01-03T01:49:45.599" v="8589" actId="1076"/>
          <ac:spMkLst>
            <pc:docMk/>
            <pc:sldMk cId="3199132916" sldId="1339"/>
            <ac:spMk id="20" creationId="{4B431C2B-A15C-6B94-255F-FE5B3B932BE9}"/>
          </ac:spMkLst>
        </pc:spChg>
        <pc:spChg chg="add mod">
          <ac:chgData name="Conyers, Frank (Garrett)" userId="3bbd2b3e-dbbc-47d6-874b-861cffc84846" providerId="ADAL" clId="{9904527A-603B-48EB-B35D-67104FAA01D0}" dt="2024-01-03T01:34:41.533" v="7767" actId="1076"/>
          <ac:spMkLst>
            <pc:docMk/>
            <pc:sldMk cId="3199132916" sldId="1339"/>
            <ac:spMk id="21" creationId="{8D2AB0D5-F40C-FA28-B644-BB8FB521F90B}"/>
          </ac:spMkLst>
        </pc:spChg>
        <pc:spChg chg="add mod">
          <ac:chgData name="Conyers, Frank (Garrett)" userId="3bbd2b3e-dbbc-47d6-874b-861cffc84846" providerId="ADAL" clId="{9904527A-603B-48EB-B35D-67104FAA01D0}" dt="2024-01-03T01:34:56.460" v="7771" actId="1076"/>
          <ac:spMkLst>
            <pc:docMk/>
            <pc:sldMk cId="3199132916" sldId="1339"/>
            <ac:spMk id="22" creationId="{80B987B9-4A3C-7F9E-1B6C-749365346EDD}"/>
          </ac:spMkLst>
        </pc:spChg>
        <pc:spChg chg="add mod">
          <ac:chgData name="Conyers, Frank (Garrett)" userId="3bbd2b3e-dbbc-47d6-874b-861cffc84846" providerId="ADAL" clId="{9904527A-603B-48EB-B35D-67104FAA01D0}" dt="2024-01-03T01:41:08.426" v="8008" actId="1076"/>
          <ac:spMkLst>
            <pc:docMk/>
            <pc:sldMk cId="3199132916" sldId="1339"/>
            <ac:spMk id="23" creationId="{3F51826E-F197-06F8-A4F8-91912AA2BD29}"/>
          </ac:spMkLst>
        </pc:spChg>
        <pc:spChg chg="add mod">
          <ac:chgData name="Conyers, Frank (Garrett)" userId="3bbd2b3e-dbbc-47d6-874b-861cffc84846" providerId="ADAL" clId="{9904527A-603B-48EB-B35D-67104FAA01D0}" dt="2024-01-03T01:49:48.729" v="8591" actId="1036"/>
          <ac:spMkLst>
            <pc:docMk/>
            <pc:sldMk cId="3199132916" sldId="1339"/>
            <ac:spMk id="24" creationId="{E68BE1A0-1072-1367-74E4-10412DC2F023}"/>
          </ac:spMkLst>
        </pc:spChg>
        <pc:spChg chg="add mod">
          <ac:chgData name="Conyers, Frank (Garrett)" userId="3bbd2b3e-dbbc-47d6-874b-861cffc84846" providerId="ADAL" clId="{9904527A-603B-48EB-B35D-67104FAA01D0}" dt="2024-01-03T01:48:04.869" v="8510" actId="1036"/>
          <ac:spMkLst>
            <pc:docMk/>
            <pc:sldMk cId="3199132916" sldId="1339"/>
            <ac:spMk id="25" creationId="{1E7D4D07-DBE7-FB99-6A78-867BF6F28097}"/>
          </ac:spMkLst>
        </pc:spChg>
        <pc:spChg chg="add mod">
          <ac:chgData name="Conyers, Frank (Garrett)" userId="3bbd2b3e-dbbc-47d6-874b-861cffc84846" providerId="ADAL" clId="{9904527A-603B-48EB-B35D-67104FAA01D0}" dt="2024-01-03T01:49:08.999" v="8585" actId="20577"/>
          <ac:spMkLst>
            <pc:docMk/>
            <pc:sldMk cId="3199132916" sldId="1339"/>
            <ac:spMk id="26" creationId="{C433EA55-2DA8-9768-EF7E-18EDEAC01B64}"/>
          </ac:spMkLst>
        </pc:spChg>
        <pc:picChg chg="del">
          <ac:chgData name="Conyers, Frank (Garrett)" userId="3bbd2b3e-dbbc-47d6-874b-861cffc84846" providerId="ADAL" clId="{9904527A-603B-48EB-B35D-67104FAA01D0}" dt="2024-01-03T00:40:29.664" v="6465" actId="478"/>
          <ac:picMkLst>
            <pc:docMk/>
            <pc:sldMk cId="3199132916" sldId="1339"/>
            <ac:picMk id="7" creationId="{7D42814A-9EA6-216B-1D43-23E06A14C53C}"/>
          </ac:picMkLst>
        </pc:picChg>
        <pc:cxnChg chg="add mod">
          <ac:chgData name="Conyers, Frank (Garrett)" userId="3bbd2b3e-dbbc-47d6-874b-861cffc84846" providerId="ADAL" clId="{9904527A-603B-48EB-B35D-67104FAA01D0}" dt="2024-01-03T01:34:25.220" v="7762" actId="1036"/>
          <ac:cxnSpMkLst>
            <pc:docMk/>
            <pc:sldMk cId="3199132916" sldId="1339"/>
            <ac:cxnSpMk id="4" creationId="{3B1640CF-02B2-0A39-4091-5A908FB09F12}"/>
          </ac:cxnSpMkLst>
        </pc:cxnChg>
        <pc:cxnChg chg="add mod">
          <ac:chgData name="Conyers, Frank (Garrett)" userId="3bbd2b3e-dbbc-47d6-874b-861cffc84846" providerId="ADAL" clId="{9904527A-603B-48EB-B35D-67104FAA01D0}" dt="2024-01-03T01:34:25.220" v="7762" actId="1036"/>
          <ac:cxnSpMkLst>
            <pc:docMk/>
            <pc:sldMk cId="3199132916" sldId="1339"/>
            <ac:cxnSpMk id="10" creationId="{2BE88583-8870-67CF-F805-AE468C7E17C8}"/>
          </ac:cxnSpMkLst>
        </pc:cxnChg>
        <pc:cxnChg chg="add mod">
          <ac:chgData name="Conyers, Frank (Garrett)" userId="3bbd2b3e-dbbc-47d6-874b-861cffc84846" providerId="ADAL" clId="{9904527A-603B-48EB-B35D-67104FAA01D0}" dt="2024-01-03T01:34:25.220" v="7762" actId="1036"/>
          <ac:cxnSpMkLst>
            <pc:docMk/>
            <pc:sldMk cId="3199132916" sldId="1339"/>
            <ac:cxnSpMk id="13" creationId="{95D10792-024B-1CAB-C1CA-E8F30F556207}"/>
          </ac:cxnSpMkLst>
        </pc:cxnChg>
        <pc:cxnChg chg="add mod">
          <ac:chgData name="Conyers, Frank (Garrett)" userId="3bbd2b3e-dbbc-47d6-874b-861cffc84846" providerId="ADAL" clId="{9904527A-603B-48EB-B35D-67104FAA01D0}" dt="2024-01-03T01:34:25.220" v="7762" actId="1036"/>
          <ac:cxnSpMkLst>
            <pc:docMk/>
            <pc:sldMk cId="3199132916" sldId="1339"/>
            <ac:cxnSpMk id="14" creationId="{6F55454C-607B-6010-5A37-25E231FE82BE}"/>
          </ac:cxnSpMkLst>
        </pc:cxnChg>
      </pc:sldChg>
      <pc:sldChg chg="addSp delSp modSp add mod modAnim">
        <pc:chgData name="Conyers, Frank (Garrett)" userId="3bbd2b3e-dbbc-47d6-874b-861cffc84846" providerId="ADAL" clId="{9904527A-603B-48EB-B35D-67104FAA01D0}" dt="2024-01-03T01:16:33.636" v="7155"/>
        <pc:sldMkLst>
          <pc:docMk/>
          <pc:sldMk cId="2058991593" sldId="1340"/>
        </pc:sldMkLst>
        <pc:spChg chg="del mod">
          <ac:chgData name="Conyers, Frank (Garrett)" userId="3bbd2b3e-dbbc-47d6-874b-861cffc84846" providerId="ADAL" clId="{9904527A-603B-48EB-B35D-67104FAA01D0}" dt="2024-01-03T00:49:58.638" v="6639" actId="478"/>
          <ac:spMkLst>
            <pc:docMk/>
            <pc:sldMk cId="2058991593" sldId="1340"/>
            <ac:spMk id="6" creationId="{64D44809-2B77-2897-032C-72599BAEE8BA}"/>
          </ac:spMkLst>
        </pc:spChg>
        <pc:spChg chg="add del">
          <ac:chgData name="Conyers, Frank (Garrett)" userId="3bbd2b3e-dbbc-47d6-874b-861cffc84846" providerId="ADAL" clId="{9904527A-603B-48EB-B35D-67104FAA01D0}" dt="2024-01-03T00:50:51.353" v="6669" actId="478"/>
          <ac:spMkLst>
            <pc:docMk/>
            <pc:sldMk cId="2058991593" sldId="1340"/>
            <ac:spMk id="12" creationId="{5D48F1C6-CF08-2A84-F96E-FB61789B1E73}"/>
          </ac:spMkLst>
        </pc:spChg>
        <pc:spChg chg="add del mod">
          <ac:chgData name="Conyers, Frank (Garrett)" userId="3bbd2b3e-dbbc-47d6-874b-861cffc84846" providerId="ADAL" clId="{9904527A-603B-48EB-B35D-67104FAA01D0}" dt="2024-01-03T00:50:54.398" v="6671" actId="478"/>
          <ac:spMkLst>
            <pc:docMk/>
            <pc:sldMk cId="2058991593" sldId="1340"/>
            <ac:spMk id="14" creationId="{9FFDC546-D660-7A9B-9F73-8B87A0D1DEED}"/>
          </ac:spMkLst>
        </pc:spChg>
        <pc:spChg chg="add del mod">
          <ac:chgData name="Conyers, Frank (Garrett)" userId="3bbd2b3e-dbbc-47d6-874b-861cffc84846" providerId="ADAL" clId="{9904527A-603B-48EB-B35D-67104FAA01D0}" dt="2024-01-03T00:50:53.210" v="6670" actId="478"/>
          <ac:spMkLst>
            <pc:docMk/>
            <pc:sldMk cId="2058991593" sldId="1340"/>
            <ac:spMk id="16" creationId="{A343A1AB-55CC-0A5E-20B9-7DA2F4D11775}"/>
          </ac:spMkLst>
        </pc:spChg>
        <pc:spChg chg="add mod">
          <ac:chgData name="Conyers, Frank (Garrett)" userId="3bbd2b3e-dbbc-47d6-874b-861cffc84846" providerId="ADAL" clId="{9904527A-603B-48EB-B35D-67104FAA01D0}" dt="2024-01-03T00:53:10.573" v="6735" actId="164"/>
          <ac:spMkLst>
            <pc:docMk/>
            <pc:sldMk cId="2058991593" sldId="1340"/>
            <ac:spMk id="19" creationId="{DAAF4885-2B73-F064-2021-806B418AE554}"/>
          </ac:spMkLst>
        </pc:spChg>
        <pc:spChg chg="add mod">
          <ac:chgData name="Conyers, Frank (Garrett)" userId="3bbd2b3e-dbbc-47d6-874b-861cffc84846" providerId="ADAL" clId="{9904527A-603B-48EB-B35D-67104FAA01D0}" dt="2024-01-03T00:53:04.493" v="6734" actId="164"/>
          <ac:spMkLst>
            <pc:docMk/>
            <pc:sldMk cId="2058991593" sldId="1340"/>
            <ac:spMk id="20" creationId="{3604322C-D270-4732-118D-27C8F587536E}"/>
          </ac:spMkLst>
        </pc:spChg>
        <pc:spChg chg="add mod">
          <ac:chgData name="Conyers, Frank (Garrett)" userId="3bbd2b3e-dbbc-47d6-874b-861cffc84846" providerId="ADAL" clId="{9904527A-603B-48EB-B35D-67104FAA01D0}" dt="2024-01-03T00:55:32.393" v="6826" actId="1038"/>
          <ac:spMkLst>
            <pc:docMk/>
            <pc:sldMk cId="2058991593" sldId="1340"/>
            <ac:spMk id="21" creationId="{9F7E9329-E50F-F400-FBD5-8E24C047043E}"/>
          </ac:spMkLst>
        </pc:spChg>
        <pc:spChg chg="add mod">
          <ac:chgData name="Conyers, Frank (Garrett)" userId="3bbd2b3e-dbbc-47d6-874b-861cffc84846" providerId="ADAL" clId="{9904527A-603B-48EB-B35D-67104FAA01D0}" dt="2024-01-03T00:54:26.843" v="6766" actId="164"/>
          <ac:spMkLst>
            <pc:docMk/>
            <pc:sldMk cId="2058991593" sldId="1340"/>
            <ac:spMk id="25" creationId="{01EE4108-1756-0BC2-2766-8687865787AC}"/>
          </ac:spMkLst>
        </pc:spChg>
        <pc:spChg chg="del mod topLvl">
          <ac:chgData name="Conyers, Frank (Garrett)" userId="3bbd2b3e-dbbc-47d6-874b-861cffc84846" providerId="ADAL" clId="{9904527A-603B-48EB-B35D-67104FAA01D0}" dt="2024-01-03T00:57:38.313" v="6851" actId="478"/>
          <ac:spMkLst>
            <pc:docMk/>
            <pc:sldMk cId="2058991593" sldId="1340"/>
            <ac:spMk id="37" creationId="{58ECF661-FAEE-5241-5F76-C64A490B9328}"/>
          </ac:spMkLst>
        </pc:spChg>
        <pc:spChg chg="mod">
          <ac:chgData name="Conyers, Frank (Garrett)" userId="3bbd2b3e-dbbc-47d6-874b-861cffc84846" providerId="ADAL" clId="{9904527A-603B-48EB-B35D-67104FAA01D0}" dt="2024-01-03T00:59:43.043" v="6879"/>
          <ac:spMkLst>
            <pc:docMk/>
            <pc:sldMk cId="2058991593" sldId="1340"/>
            <ac:spMk id="46" creationId="{E1AF8A15-EAB5-9160-2DD4-CD0278DE230C}"/>
          </ac:spMkLst>
        </pc:spChg>
        <pc:spChg chg="add mod">
          <ac:chgData name="Conyers, Frank (Garrett)" userId="3bbd2b3e-dbbc-47d6-874b-861cffc84846" providerId="ADAL" clId="{9904527A-603B-48EB-B35D-67104FAA01D0}" dt="2024-01-03T01:01:33.886" v="6940" actId="14100"/>
          <ac:spMkLst>
            <pc:docMk/>
            <pc:sldMk cId="2058991593" sldId="1340"/>
            <ac:spMk id="50" creationId="{5990AB74-026A-EC7D-E479-6589E6DBBA97}"/>
          </ac:spMkLst>
        </pc:spChg>
        <pc:grpChg chg="add mod">
          <ac:chgData name="Conyers, Frank (Garrett)" userId="3bbd2b3e-dbbc-47d6-874b-861cffc84846" providerId="ADAL" clId="{9904527A-603B-48EB-B35D-67104FAA01D0}" dt="2024-01-03T00:58:14.223" v="6858" actId="164"/>
          <ac:grpSpMkLst>
            <pc:docMk/>
            <pc:sldMk cId="2058991593" sldId="1340"/>
            <ac:grpSpMk id="22" creationId="{AFCEE0DF-0887-5035-A4A4-D955BF5F426D}"/>
          </ac:grpSpMkLst>
        </pc:grpChg>
        <pc:grpChg chg="add mod">
          <ac:chgData name="Conyers, Frank (Garrett)" userId="3bbd2b3e-dbbc-47d6-874b-861cffc84846" providerId="ADAL" clId="{9904527A-603B-48EB-B35D-67104FAA01D0}" dt="2024-01-03T00:57:46.583" v="6853" actId="164"/>
          <ac:grpSpMkLst>
            <pc:docMk/>
            <pc:sldMk cId="2058991593" sldId="1340"/>
            <ac:grpSpMk id="23" creationId="{90684BA5-3F8E-5A88-189B-A8F43C22B1EB}"/>
          </ac:grpSpMkLst>
        </pc:grpChg>
        <pc:grpChg chg="add mod">
          <ac:chgData name="Conyers, Frank (Garrett)" userId="3bbd2b3e-dbbc-47d6-874b-861cffc84846" providerId="ADAL" clId="{9904527A-603B-48EB-B35D-67104FAA01D0}" dt="2024-01-03T01:00:14.242" v="6890" actId="164"/>
          <ac:grpSpMkLst>
            <pc:docMk/>
            <pc:sldMk cId="2058991593" sldId="1340"/>
            <ac:grpSpMk id="24" creationId="{B15CB5E1-A24E-BA8B-1496-94157C50FBCA}"/>
          </ac:grpSpMkLst>
        </pc:grpChg>
        <pc:grpChg chg="add mod">
          <ac:chgData name="Conyers, Frank (Garrett)" userId="3bbd2b3e-dbbc-47d6-874b-861cffc84846" providerId="ADAL" clId="{9904527A-603B-48EB-B35D-67104FAA01D0}" dt="2024-01-03T01:04:42.472" v="6984" actId="164"/>
          <ac:grpSpMkLst>
            <pc:docMk/>
            <pc:sldMk cId="2058991593" sldId="1340"/>
            <ac:grpSpMk id="26" creationId="{18DE909E-4A84-8EE9-01BA-6225C226FDCF}"/>
          </ac:grpSpMkLst>
        </pc:grpChg>
        <pc:grpChg chg="add del mod">
          <ac:chgData name="Conyers, Frank (Garrett)" userId="3bbd2b3e-dbbc-47d6-874b-861cffc84846" providerId="ADAL" clId="{9904527A-603B-48EB-B35D-67104FAA01D0}" dt="2024-01-03T00:57:38.313" v="6851" actId="478"/>
          <ac:grpSpMkLst>
            <pc:docMk/>
            <pc:sldMk cId="2058991593" sldId="1340"/>
            <ac:grpSpMk id="35" creationId="{AD132426-CE87-3CC3-C8C3-FD6F4CC0744D}"/>
          </ac:grpSpMkLst>
        </pc:grpChg>
        <pc:grpChg chg="add mod">
          <ac:chgData name="Conyers, Frank (Garrett)" userId="3bbd2b3e-dbbc-47d6-874b-861cffc84846" providerId="ADAL" clId="{9904527A-603B-48EB-B35D-67104FAA01D0}" dt="2024-01-03T00:57:46.583" v="6853" actId="164"/>
          <ac:grpSpMkLst>
            <pc:docMk/>
            <pc:sldMk cId="2058991593" sldId="1340"/>
            <ac:grpSpMk id="38" creationId="{4F6BFEED-2661-6C2C-503A-E6EC5AE117F3}"/>
          </ac:grpSpMkLst>
        </pc:grpChg>
        <pc:grpChg chg="add mod">
          <ac:chgData name="Conyers, Frank (Garrett)" userId="3bbd2b3e-dbbc-47d6-874b-861cffc84846" providerId="ADAL" clId="{9904527A-603B-48EB-B35D-67104FAA01D0}" dt="2024-01-03T00:58:49.635" v="6866" actId="164"/>
          <ac:grpSpMkLst>
            <pc:docMk/>
            <pc:sldMk cId="2058991593" sldId="1340"/>
            <ac:grpSpMk id="40" creationId="{99E330DD-8ACB-DB93-6361-604475709899}"/>
          </ac:grpSpMkLst>
        </pc:grpChg>
        <pc:grpChg chg="add mod">
          <ac:chgData name="Conyers, Frank (Garrett)" userId="3bbd2b3e-dbbc-47d6-874b-861cffc84846" providerId="ADAL" clId="{9904527A-603B-48EB-B35D-67104FAA01D0}" dt="2024-01-03T01:16:13.691" v="7152" actId="164"/>
          <ac:grpSpMkLst>
            <pc:docMk/>
            <pc:sldMk cId="2058991593" sldId="1340"/>
            <ac:grpSpMk id="42" creationId="{F2DBA93D-DE26-D022-34AF-716F705A1B49}"/>
          </ac:grpSpMkLst>
        </pc:grpChg>
        <pc:grpChg chg="add del mod">
          <ac:chgData name="Conyers, Frank (Garrett)" userId="3bbd2b3e-dbbc-47d6-874b-861cffc84846" providerId="ADAL" clId="{9904527A-603B-48EB-B35D-67104FAA01D0}" dt="2024-01-03T00:59:44.103" v="6880"/>
          <ac:grpSpMkLst>
            <pc:docMk/>
            <pc:sldMk cId="2058991593" sldId="1340"/>
            <ac:grpSpMk id="44" creationId="{2C6BE479-9690-9F7D-EAFD-79697397C243}"/>
          </ac:grpSpMkLst>
        </pc:grpChg>
        <pc:grpChg chg="add mod">
          <ac:chgData name="Conyers, Frank (Garrett)" userId="3bbd2b3e-dbbc-47d6-874b-861cffc84846" providerId="ADAL" clId="{9904527A-603B-48EB-B35D-67104FAA01D0}" dt="2024-01-03T01:01:18.596" v="6936" actId="164"/>
          <ac:grpSpMkLst>
            <pc:docMk/>
            <pc:sldMk cId="2058991593" sldId="1340"/>
            <ac:grpSpMk id="49" creationId="{3AB49EDE-8B9E-E851-59E9-090326D400BB}"/>
          </ac:grpSpMkLst>
        </pc:grpChg>
        <pc:grpChg chg="add mod">
          <ac:chgData name="Conyers, Frank (Garrett)" userId="3bbd2b3e-dbbc-47d6-874b-861cffc84846" providerId="ADAL" clId="{9904527A-603B-48EB-B35D-67104FAA01D0}" dt="2024-01-03T01:01:18.596" v="6936" actId="164"/>
          <ac:grpSpMkLst>
            <pc:docMk/>
            <pc:sldMk cId="2058991593" sldId="1340"/>
            <ac:grpSpMk id="51" creationId="{4EACF825-A292-8ADB-0E9D-6490A1EA565E}"/>
          </ac:grpSpMkLst>
        </pc:grpChg>
        <pc:grpChg chg="add mod">
          <ac:chgData name="Conyers, Frank (Garrett)" userId="3bbd2b3e-dbbc-47d6-874b-861cffc84846" providerId="ADAL" clId="{9904527A-603B-48EB-B35D-67104FAA01D0}" dt="2024-01-03T01:04:42.472" v="6984" actId="164"/>
          <ac:grpSpMkLst>
            <pc:docMk/>
            <pc:sldMk cId="2058991593" sldId="1340"/>
            <ac:grpSpMk id="78" creationId="{6590ABC0-A59D-7AA9-6251-771EEF0C8CBF}"/>
          </ac:grpSpMkLst>
        </pc:grpChg>
        <pc:grpChg chg="add mod">
          <ac:chgData name="Conyers, Frank (Garrett)" userId="3bbd2b3e-dbbc-47d6-874b-861cffc84846" providerId="ADAL" clId="{9904527A-603B-48EB-B35D-67104FAA01D0}" dt="2024-01-03T01:16:13.691" v="7152" actId="164"/>
          <ac:grpSpMkLst>
            <pc:docMk/>
            <pc:sldMk cId="2058991593" sldId="1340"/>
            <ac:grpSpMk id="87" creationId="{CB383089-9C50-F213-BD4A-985913FF206F}"/>
          </ac:grpSpMkLst>
        </pc:grpChg>
        <pc:picChg chg="add mod modCrop">
          <ac:chgData name="Conyers, Frank (Garrett)" userId="3bbd2b3e-dbbc-47d6-874b-861cffc84846" providerId="ADAL" clId="{9904527A-603B-48EB-B35D-67104FAA01D0}" dt="2024-01-03T00:53:10.573" v="6735" actId="164"/>
          <ac:picMkLst>
            <pc:docMk/>
            <pc:sldMk cId="2058991593" sldId="1340"/>
            <ac:picMk id="7" creationId="{68E4C6CA-DB0E-E43B-5CE7-66AA1D62C5AA}"/>
          </ac:picMkLst>
        </pc:picChg>
        <pc:picChg chg="add mod modCrop">
          <ac:chgData name="Conyers, Frank (Garrett)" userId="3bbd2b3e-dbbc-47d6-874b-861cffc84846" providerId="ADAL" clId="{9904527A-603B-48EB-B35D-67104FAA01D0}" dt="2024-01-03T00:55:17.145" v="6819" actId="1037"/>
          <ac:picMkLst>
            <pc:docMk/>
            <pc:sldMk cId="2058991593" sldId="1340"/>
            <ac:picMk id="8" creationId="{FC50C958-31AB-D575-A8BE-578818A1100A}"/>
          </ac:picMkLst>
        </pc:picChg>
        <pc:picChg chg="add mod modCrop">
          <ac:chgData name="Conyers, Frank (Garrett)" userId="3bbd2b3e-dbbc-47d6-874b-861cffc84846" providerId="ADAL" clId="{9904527A-603B-48EB-B35D-67104FAA01D0}" dt="2024-01-03T01:00:37.668" v="6893" actId="732"/>
          <ac:picMkLst>
            <pc:docMk/>
            <pc:sldMk cId="2058991593" sldId="1340"/>
            <ac:picMk id="9" creationId="{437EA830-8F97-9C86-E747-2468FFCC72DA}"/>
          </ac:picMkLst>
        </pc:picChg>
        <pc:picChg chg="add mod modCrop">
          <ac:chgData name="Conyers, Frank (Garrett)" userId="3bbd2b3e-dbbc-47d6-874b-861cffc84846" providerId="ADAL" clId="{9904527A-603B-48EB-B35D-67104FAA01D0}" dt="2024-01-03T00:58:56.768" v="6867" actId="732"/>
          <ac:picMkLst>
            <pc:docMk/>
            <pc:sldMk cId="2058991593" sldId="1340"/>
            <ac:picMk id="10" creationId="{021D5BCE-2979-A9A3-574D-24A7AB806343}"/>
          </ac:picMkLst>
        </pc:picChg>
        <pc:picChg chg="mod topLvl modCrop">
          <ac:chgData name="Conyers, Frank (Garrett)" userId="3bbd2b3e-dbbc-47d6-874b-861cffc84846" providerId="ADAL" clId="{9904527A-603B-48EB-B35D-67104FAA01D0}" dt="2024-01-03T01:02:21.853" v="6950" actId="1037"/>
          <ac:picMkLst>
            <pc:docMk/>
            <pc:sldMk cId="2058991593" sldId="1340"/>
            <ac:picMk id="36" creationId="{9D9C55EA-98C0-C049-FE77-87E312BD5C5C}"/>
          </ac:picMkLst>
        </pc:picChg>
        <pc:picChg chg="add mod">
          <ac:chgData name="Conyers, Frank (Garrett)" userId="3bbd2b3e-dbbc-47d6-874b-861cffc84846" providerId="ADAL" clId="{9904527A-603B-48EB-B35D-67104FAA01D0}" dt="2024-01-03T01:01:50.243" v="6943" actId="1038"/>
          <ac:picMkLst>
            <pc:docMk/>
            <pc:sldMk cId="2058991593" sldId="1340"/>
            <ac:picMk id="39" creationId="{6BA8CA60-F838-7B90-8A3F-919A33F6F285}"/>
          </ac:picMkLst>
        </pc:picChg>
        <pc:picChg chg="add mod">
          <ac:chgData name="Conyers, Frank (Garrett)" userId="3bbd2b3e-dbbc-47d6-874b-861cffc84846" providerId="ADAL" clId="{9904527A-603B-48EB-B35D-67104FAA01D0}" dt="2024-01-03T01:01:55.032" v="6944" actId="1038"/>
          <ac:picMkLst>
            <pc:docMk/>
            <pc:sldMk cId="2058991593" sldId="1340"/>
            <ac:picMk id="41" creationId="{FCCEF252-881E-9EA3-72C5-001F1FC8156E}"/>
          </ac:picMkLst>
        </pc:picChg>
        <pc:picChg chg="add mod">
          <ac:chgData name="Conyers, Frank (Garrett)" userId="3bbd2b3e-dbbc-47d6-874b-861cffc84846" providerId="ADAL" clId="{9904527A-603B-48EB-B35D-67104FAA01D0}" dt="2024-01-03T01:00:14.242" v="6890" actId="164"/>
          <ac:picMkLst>
            <pc:docMk/>
            <pc:sldMk cId="2058991593" sldId="1340"/>
            <ac:picMk id="43" creationId="{3E1BACA2-C48E-5077-AC31-034263B6832F}"/>
          </ac:picMkLst>
        </pc:picChg>
        <pc:picChg chg="mod">
          <ac:chgData name="Conyers, Frank (Garrett)" userId="3bbd2b3e-dbbc-47d6-874b-861cffc84846" providerId="ADAL" clId="{9904527A-603B-48EB-B35D-67104FAA01D0}" dt="2024-01-03T00:59:43.043" v="6879"/>
          <ac:picMkLst>
            <pc:docMk/>
            <pc:sldMk cId="2058991593" sldId="1340"/>
            <ac:picMk id="45" creationId="{8BBF1597-01B1-8B7C-3E27-2198D40DA31C}"/>
          </ac:picMkLst>
        </pc:picChg>
        <pc:picChg chg="add del mod">
          <ac:chgData name="Conyers, Frank (Garrett)" userId="3bbd2b3e-dbbc-47d6-874b-861cffc84846" providerId="ADAL" clId="{9904527A-603B-48EB-B35D-67104FAA01D0}" dt="2024-01-03T00:59:44.103" v="6880"/>
          <ac:picMkLst>
            <pc:docMk/>
            <pc:sldMk cId="2058991593" sldId="1340"/>
            <ac:picMk id="47" creationId="{247FCC4F-2652-ACA2-409C-8F190DDAC114}"/>
          </ac:picMkLst>
        </pc:picChg>
        <pc:picChg chg="add mod">
          <ac:chgData name="Conyers, Frank (Garrett)" userId="3bbd2b3e-dbbc-47d6-874b-861cffc84846" providerId="ADAL" clId="{9904527A-603B-48EB-B35D-67104FAA01D0}" dt="2024-01-03T01:00:14.242" v="6890" actId="164"/>
          <ac:picMkLst>
            <pc:docMk/>
            <pc:sldMk cId="2058991593" sldId="1340"/>
            <ac:picMk id="48" creationId="{9EBA5A28-0867-87FB-653E-CE07EA7EE96D}"/>
          </ac:picMkLst>
        </pc:picChg>
        <pc:picChg chg="add mod">
          <ac:chgData name="Conyers, Frank (Garrett)" userId="3bbd2b3e-dbbc-47d6-874b-861cffc84846" providerId="ADAL" clId="{9904527A-603B-48EB-B35D-67104FAA01D0}" dt="2024-01-03T01:04:42.472" v="6984" actId="164"/>
          <ac:picMkLst>
            <pc:docMk/>
            <pc:sldMk cId="2058991593" sldId="1340"/>
            <ac:picMk id="77" creationId="{4BDFFEF2-28D6-91BA-2A20-835A073F2951}"/>
          </ac:picMkLst>
        </pc:picChg>
        <pc:cxnChg chg="add mod">
          <ac:chgData name="Conyers, Frank (Garrett)" userId="3bbd2b3e-dbbc-47d6-874b-861cffc84846" providerId="ADAL" clId="{9904527A-603B-48EB-B35D-67104FAA01D0}" dt="2024-01-03T01:16:13.691" v="7152" actId="164"/>
          <ac:cxnSpMkLst>
            <pc:docMk/>
            <pc:sldMk cId="2058991593" sldId="1340"/>
            <ac:cxnSpMk id="28" creationId="{4B194F67-8E3E-D503-1690-533D5C3DE1A3}"/>
          </ac:cxnSpMkLst>
        </pc:cxnChg>
        <pc:cxnChg chg="add mod">
          <ac:chgData name="Conyers, Frank (Garrett)" userId="3bbd2b3e-dbbc-47d6-874b-861cffc84846" providerId="ADAL" clId="{9904527A-603B-48EB-B35D-67104FAA01D0}" dt="2024-01-03T01:16:13.691" v="7152" actId="164"/>
          <ac:cxnSpMkLst>
            <pc:docMk/>
            <pc:sldMk cId="2058991593" sldId="1340"/>
            <ac:cxnSpMk id="29" creationId="{EB799A5E-B8A6-9FC9-206F-E50C178011ED}"/>
          </ac:cxnSpMkLst>
        </pc:cxnChg>
        <pc:cxnChg chg="add mod">
          <ac:chgData name="Conyers, Frank (Garrett)" userId="3bbd2b3e-dbbc-47d6-874b-861cffc84846" providerId="ADAL" clId="{9904527A-603B-48EB-B35D-67104FAA01D0}" dt="2024-01-03T01:02:11.348" v="6947" actId="14100"/>
          <ac:cxnSpMkLst>
            <pc:docMk/>
            <pc:sldMk cId="2058991593" sldId="1340"/>
            <ac:cxnSpMk id="52" creationId="{46E81AB9-B70C-138B-10B1-B314212CB043}"/>
          </ac:cxnSpMkLst>
        </pc:cxnChg>
        <pc:cxnChg chg="add del mod">
          <ac:chgData name="Conyers, Frank (Garrett)" userId="3bbd2b3e-dbbc-47d6-874b-861cffc84846" providerId="ADAL" clId="{9904527A-603B-48EB-B35D-67104FAA01D0}" dt="2024-01-03T01:02:16.163" v="6949"/>
          <ac:cxnSpMkLst>
            <pc:docMk/>
            <pc:sldMk cId="2058991593" sldId="1340"/>
            <ac:cxnSpMk id="55" creationId="{CA1BDC1B-7321-8172-74B1-9E54C6B591E8}"/>
          </ac:cxnSpMkLst>
        </pc:cxnChg>
        <pc:cxnChg chg="add mod">
          <ac:chgData name="Conyers, Frank (Garrett)" userId="3bbd2b3e-dbbc-47d6-874b-861cffc84846" providerId="ADAL" clId="{9904527A-603B-48EB-B35D-67104FAA01D0}" dt="2024-01-03T01:02:37.469" v="6953" actId="14100"/>
          <ac:cxnSpMkLst>
            <pc:docMk/>
            <pc:sldMk cId="2058991593" sldId="1340"/>
            <ac:cxnSpMk id="56" creationId="{0F91E874-6AD3-B6B9-CC0C-68BDA40A3E33}"/>
          </ac:cxnSpMkLst>
        </pc:cxnChg>
        <pc:cxnChg chg="add mod">
          <ac:chgData name="Conyers, Frank (Garrett)" userId="3bbd2b3e-dbbc-47d6-874b-861cffc84846" providerId="ADAL" clId="{9904527A-603B-48EB-B35D-67104FAA01D0}" dt="2024-01-03T01:03:03.189" v="6958" actId="14100"/>
          <ac:cxnSpMkLst>
            <pc:docMk/>
            <pc:sldMk cId="2058991593" sldId="1340"/>
            <ac:cxnSpMk id="59" creationId="{DBD79394-41E4-6251-36C0-60CB26B0123F}"/>
          </ac:cxnSpMkLst>
        </pc:cxnChg>
        <pc:cxnChg chg="add mod">
          <ac:chgData name="Conyers, Frank (Garrett)" userId="3bbd2b3e-dbbc-47d6-874b-861cffc84846" providerId="ADAL" clId="{9904527A-603B-48EB-B35D-67104FAA01D0}" dt="2024-01-03T01:03:27.832" v="6968" actId="1035"/>
          <ac:cxnSpMkLst>
            <pc:docMk/>
            <pc:sldMk cId="2058991593" sldId="1340"/>
            <ac:cxnSpMk id="63" creationId="{13A6D2DA-D429-8DF0-F7C4-AEF83CA035D4}"/>
          </ac:cxnSpMkLst>
        </pc:cxnChg>
        <pc:cxnChg chg="add mod">
          <ac:chgData name="Conyers, Frank (Garrett)" userId="3bbd2b3e-dbbc-47d6-874b-861cffc84846" providerId="ADAL" clId="{9904527A-603B-48EB-B35D-67104FAA01D0}" dt="2024-01-03T01:03:46.033" v="6971" actId="14100"/>
          <ac:cxnSpMkLst>
            <pc:docMk/>
            <pc:sldMk cId="2058991593" sldId="1340"/>
            <ac:cxnSpMk id="67" creationId="{95C42BE3-D918-FDA6-A7B5-8DC27C8C6224}"/>
          </ac:cxnSpMkLst>
        </pc:cxnChg>
        <pc:cxnChg chg="add mod">
          <ac:chgData name="Conyers, Frank (Garrett)" userId="3bbd2b3e-dbbc-47d6-874b-861cffc84846" providerId="ADAL" clId="{9904527A-603B-48EB-B35D-67104FAA01D0}" dt="2024-01-03T01:03:56.365" v="6974" actId="14100"/>
          <ac:cxnSpMkLst>
            <pc:docMk/>
            <pc:sldMk cId="2058991593" sldId="1340"/>
            <ac:cxnSpMk id="69" creationId="{C2FEF780-AAA5-0CF6-2DD1-53E2D2A87CCF}"/>
          </ac:cxnSpMkLst>
        </pc:cxnChg>
        <pc:cxnChg chg="add mod">
          <ac:chgData name="Conyers, Frank (Garrett)" userId="3bbd2b3e-dbbc-47d6-874b-861cffc84846" providerId="ADAL" clId="{9904527A-603B-48EB-B35D-67104FAA01D0}" dt="2024-01-03T01:04:05.541" v="6977" actId="14100"/>
          <ac:cxnSpMkLst>
            <pc:docMk/>
            <pc:sldMk cId="2058991593" sldId="1340"/>
            <ac:cxnSpMk id="72" creationId="{2838E40F-EA4F-C9E5-8E83-4C030A248CF9}"/>
          </ac:cxnSpMkLst>
        </pc:cxnChg>
        <pc:cxnChg chg="add mod">
          <ac:chgData name="Conyers, Frank (Garrett)" userId="3bbd2b3e-dbbc-47d6-874b-861cffc84846" providerId="ADAL" clId="{9904527A-603B-48EB-B35D-67104FAA01D0}" dt="2024-01-03T01:04:25.143" v="6980" actId="14100"/>
          <ac:cxnSpMkLst>
            <pc:docMk/>
            <pc:sldMk cId="2058991593" sldId="1340"/>
            <ac:cxnSpMk id="75" creationId="{35E0C3EF-35C6-78F8-4617-9CAE292AC969}"/>
          </ac:cxnSpMkLst>
        </pc:cxnChg>
        <pc:cxnChg chg="add mod">
          <ac:chgData name="Conyers, Frank (Garrett)" userId="3bbd2b3e-dbbc-47d6-874b-861cffc84846" providerId="ADAL" clId="{9904527A-603B-48EB-B35D-67104FAA01D0}" dt="2024-01-03T01:04:58.112" v="7004" actId="1036"/>
          <ac:cxnSpMkLst>
            <pc:docMk/>
            <pc:sldMk cId="2058991593" sldId="1340"/>
            <ac:cxnSpMk id="79" creationId="{FCA5F996-EA5F-DCD2-60D5-DC7E837F150C}"/>
          </ac:cxnSpMkLst>
        </pc:cxnChg>
        <pc:cxnChg chg="add mod">
          <ac:chgData name="Conyers, Frank (Garrett)" userId="3bbd2b3e-dbbc-47d6-874b-861cffc84846" providerId="ADAL" clId="{9904527A-603B-48EB-B35D-67104FAA01D0}" dt="2024-01-03T01:04:56.331" v="7002" actId="1076"/>
          <ac:cxnSpMkLst>
            <pc:docMk/>
            <pc:sldMk cId="2058991593" sldId="1340"/>
            <ac:cxnSpMk id="80" creationId="{3C9891CE-F980-6473-43A9-24E46C882148}"/>
          </ac:cxnSpMkLst>
        </pc:cxnChg>
        <pc:cxnChg chg="add mod">
          <ac:chgData name="Conyers, Frank (Garrett)" userId="3bbd2b3e-dbbc-47d6-874b-861cffc84846" providerId="ADAL" clId="{9904527A-603B-48EB-B35D-67104FAA01D0}" dt="2024-01-03T01:05:08.042" v="7035" actId="1037"/>
          <ac:cxnSpMkLst>
            <pc:docMk/>
            <pc:sldMk cId="2058991593" sldId="1340"/>
            <ac:cxnSpMk id="81" creationId="{B256EE1F-6B44-9BB9-8AE4-CCDB4BF8F0AA}"/>
          </ac:cxnSpMkLst>
        </pc:cxnChg>
        <pc:cxnChg chg="add mod">
          <ac:chgData name="Conyers, Frank (Garrett)" userId="3bbd2b3e-dbbc-47d6-874b-861cffc84846" providerId="ADAL" clId="{9904527A-603B-48EB-B35D-67104FAA01D0}" dt="2024-01-03T01:05:24.322" v="7042" actId="1036"/>
          <ac:cxnSpMkLst>
            <pc:docMk/>
            <pc:sldMk cId="2058991593" sldId="1340"/>
            <ac:cxnSpMk id="82" creationId="{09B4C80E-9945-269C-781D-EDDE39252D0F}"/>
          </ac:cxnSpMkLst>
        </pc:cxnChg>
        <pc:cxnChg chg="add mod">
          <ac:chgData name="Conyers, Frank (Garrett)" userId="3bbd2b3e-dbbc-47d6-874b-861cffc84846" providerId="ADAL" clId="{9904527A-603B-48EB-B35D-67104FAA01D0}" dt="2024-01-03T01:05:24.322" v="7042" actId="1036"/>
          <ac:cxnSpMkLst>
            <pc:docMk/>
            <pc:sldMk cId="2058991593" sldId="1340"/>
            <ac:cxnSpMk id="83" creationId="{46F9EDCA-3091-682F-B839-174F43D472D9}"/>
          </ac:cxnSpMkLst>
        </pc:cxnChg>
        <pc:cxnChg chg="add mod">
          <ac:chgData name="Conyers, Frank (Garrett)" userId="3bbd2b3e-dbbc-47d6-874b-861cffc84846" providerId="ADAL" clId="{9904527A-603B-48EB-B35D-67104FAA01D0}" dt="2024-01-03T01:05:46.997" v="7045" actId="14100"/>
          <ac:cxnSpMkLst>
            <pc:docMk/>
            <pc:sldMk cId="2058991593" sldId="1340"/>
            <ac:cxnSpMk id="84" creationId="{87283376-1FB7-8DA5-4767-7F321CE4E07F}"/>
          </ac:cxnSpMkLst>
        </pc:cxnChg>
      </pc:sldChg>
      <pc:sldChg chg="addSp delSp modSp add mod modAnim">
        <pc:chgData name="Conyers, Frank (Garrett)" userId="3bbd2b3e-dbbc-47d6-874b-861cffc84846" providerId="ADAL" clId="{9904527A-603B-48EB-B35D-67104FAA01D0}" dt="2024-01-03T01:31:56.170" v="7630" actId="1038"/>
        <pc:sldMkLst>
          <pc:docMk/>
          <pc:sldMk cId="3505675436" sldId="1341"/>
        </pc:sldMkLst>
        <pc:spChg chg="mod topLvl">
          <ac:chgData name="Conyers, Frank (Garrett)" userId="3bbd2b3e-dbbc-47d6-874b-861cffc84846" providerId="ADAL" clId="{9904527A-603B-48EB-B35D-67104FAA01D0}" dt="2024-01-03T01:17:29.926" v="7163" actId="164"/>
          <ac:spMkLst>
            <pc:docMk/>
            <pc:sldMk cId="3505675436" sldId="1341"/>
            <ac:spMk id="19" creationId="{DAAF4885-2B73-F064-2021-806B418AE554}"/>
          </ac:spMkLst>
        </pc:spChg>
        <pc:spChg chg="mod topLvl">
          <ac:chgData name="Conyers, Frank (Garrett)" userId="3bbd2b3e-dbbc-47d6-874b-861cffc84846" providerId="ADAL" clId="{9904527A-603B-48EB-B35D-67104FAA01D0}" dt="2024-01-03T01:31:21.751" v="7625" actId="164"/>
          <ac:spMkLst>
            <pc:docMk/>
            <pc:sldMk cId="3505675436" sldId="1341"/>
            <ac:spMk id="20" creationId="{3604322C-D270-4732-118D-27C8F587536E}"/>
          </ac:spMkLst>
        </pc:spChg>
        <pc:spChg chg="mod">
          <ac:chgData name="Conyers, Frank (Garrett)" userId="3bbd2b3e-dbbc-47d6-874b-861cffc84846" providerId="ADAL" clId="{9904527A-603B-48EB-B35D-67104FAA01D0}" dt="2024-01-03T01:26:22.380" v="7482" actId="1037"/>
          <ac:spMkLst>
            <pc:docMk/>
            <pc:sldMk cId="3505675436" sldId="1341"/>
            <ac:spMk id="21" creationId="{9F7E9329-E50F-F400-FBD5-8E24C047043E}"/>
          </ac:spMkLst>
        </pc:spChg>
        <pc:spChg chg="mod topLvl">
          <ac:chgData name="Conyers, Frank (Garrett)" userId="3bbd2b3e-dbbc-47d6-874b-861cffc84846" providerId="ADAL" clId="{9904527A-603B-48EB-B35D-67104FAA01D0}" dt="2024-01-03T01:31:56.170" v="7630" actId="1038"/>
          <ac:spMkLst>
            <pc:docMk/>
            <pc:sldMk cId="3505675436" sldId="1341"/>
            <ac:spMk id="25" creationId="{01EE4108-1756-0BC2-2766-8687865787AC}"/>
          </ac:spMkLst>
        </pc:spChg>
        <pc:spChg chg="add del mod">
          <ac:chgData name="Conyers, Frank (Garrett)" userId="3bbd2b3e-dbbc-47d6-874b-861cffc84846" providerId="ADAL" clId="{9904527A-603B-48EB-B35D-67104FAA01D0}" dt="2024-01-03T01:15:30.971" v="7150" actId="478"/>
          <ac:spMkLst>
            <pc:docMk/>
            <pc:sldMk cId="3505675436" sldId="1341"/>
            <ac:spMk id="46" creationId="{C9578117-B8F5-F65A-50BC-67C7384C70D1}"/>
          </ac:spMkLst>
        </pc:spChg>
        <pc:spChg chg="del mod">
          <ac:chgData name="Conyers, Frank (Garrett)" userId="3bbd2b3e-dbbc-47d6-874b-861cffc84846" providerId="ADAL" clId="{9904527A-603B-48EB-B35D-67104FAA01D0}" dt="2024-01-03T01:30:04" v="7617" actId="478"/>
          <ac:spMkLst>
            <pc:docMk/>
            <pc:sldMk cId="3505675436" sldId="1341"/>
            <ac:spMk id="50" creationId="{5990AB74-026A-EC7D-E479-6589E6DBBA97}"/>
          </ac:spMkLst>
        </pc:spChg>
        <pc:spChg chg="add mod">
          <ac:chgData name="Conyers, Frank (Garrett)" userId="3bbd2b3e-dbbc-47d6-874b-861cffc84846" providerId="ADAL" clId="{9904527A-603B-48EB-B35D-67104FAA01D0}" dt="2024-01-03T01:29:14.735" v="7613" actId="14100"/>
          <ac:spMkLst>
            <pc:docMk/>
            <pc:sldMk cId="3505675436" sldId="1341"/>
            <ac:spMk id="91" creationId="{A1C2B165-9CFE-2210-F7AC-5DAFF3BC2030}"/>
          </ac:spMkLst>
        </pc:spChg>
        <pc:grpChg chg="add del mod">
          <ac:chgData name="Conyers, Frank (Garrett)" userId="3bbd2b3e-dbbc-47d6-874b-861cffc84846" providerId="ADAL" clId="{9904527A-603B-48EB-B35D-67104FAA01D0}" dt="2024-01-03T01:09:55.017" v="7085" actId="478"/>
          <ac:grpSpMkLst>
            <pc:docMk/>
            <pc:sldMk cId="3505675436" sldId="1341"/>
            <ac:grpSpMk id="15" creationId="{5FD86A64-0BC6-29EE-8BF5-348E61B7FBB9}"/>
          </ac:grpSpMkLst>
        </pc:grpChg>
        <pc:grpChg chg="add mod">
          <ac:chgData name="Conyers, Frank (Garrett)" userId="3bbd2b3e-dbbc-47d6-874b-861cffc84846" providerId="ADAL" clId="{9904527A-603B-48EB-B35D-67104FAA01D0}" dt="2024-01-03T01:17:21.921" v="7162" actId="164"/>
          <ac:grpSpMkLst>
            <pc:docMk/>
            <pc:sldMk cId="3505675436" sldId="1341"/>
            <ac:grpSpMk id="18" creationId="{68715997-1198-D97A-EB74-F4DD42D1FC85}"/>
          </ac:grpSpMkLst>
        </pc:grpChg>
        <pc:grpChg chg="del">
          <ac:chgData name="Conyers, Frank (Garrett)" userId="3bbd2b3e-dbbc-47d6-874b-861cffc84846" providerId="ADAL" clId="{9904527A-603B-48EB-B35D-67104FAA01D0}" dt="2024-01-03T01:18:04.431" v="7174" actId="478"/>
          <ac:grpSpMkLst>
            <pc:docMk/>
            <pc:sldMk cId="3505675436" sldId="1341"/>
            <ac:grpSpMk id="22" creationId="{AFCEE0DF-0887-5035-A4A4-D955BF5F426D}"/>
          </ac:grpSpMkLst>
        </pc:grpChg>
        <pc:grpChg chg="del">
          <ac:chgData name="Conyers, Frank (Garrett)" userId="3bbd2b3e-dbbc-47d6-874b-861cffc84846" providerId="ADAL" clId="{9904527A-603B-48EB-B35D-67104FAA01D0}" dt="2024-01-03T01:14:26.371" v="7136" actId="478"/>
          <ac:grpSpMkLst>
            <pc:docMk/>
            <pc:sldMk cId="3505675436" sldId="1341"/>
            <ac:grpSpMk id="23" creationId="{90684BA5-3F8E-5A88-189B-A8F43C22B1EB}"/>
          </ac:grpSpMkLst>
        </pc:grpChg>
        <pc:grpChg chg="add del">
          <ac:chgData name="Conyers, Frank (Garrett)" userId="3bbd2b3e-dbbc-47d6-874b-861cffc84846" providerId="ADAL" clId="{9904527A-603B-48EB-B35D-67104FAA01D0}" dt="2024-01-03T01:22:00.181" v="7239" actId="478"/>
          <ac:grpSpMkLst>
            <pc:docMk/>
            <pc:sldMk cId="3505675436" sldId="1341"/>
            <ac:grpSpMk id="24" creationId="{B15CB5E1-A24E-BA8B-1496-94157C50FBCA}"/>
          </ac:grpSpMkLst>
        </pc:grpChg>
        <pc:grpChg chg="del">
          <ac:chgData name="Conyers, Frank (Garrett)" userId="3bbd2b3e-dbbc-47d6-874b-861cffc84846" providerId="ADAL" clId="{9904527A-603B-48EB-B35D-67104FAA01D0}" dt="2024-01-03T01:27:14.420" v="7501" actId="478"/>
          <ac:grpSpMkLst>
            <pc:docMk/>
            <pc:sldMk cId="3505675436" sldId="1341"/>
            <ac:grpSpMk id="26" creationId="{18DE909E-4A84-8EE9-01BA-6225C226FDCF}"/>
          </ac:grpSpMkLst>
        </pc:grpChg>
        <pc:grpChg chg="add mod topLvl">
          <ac:chgData name="Conyers, Frank (Garrett)" userId="3bbd2b3e-dbbc-47d6-874b-861cffc84846" providerId="ADAL" clId="{9904527A-603B-48EB-B35D-67104FAA01D0}" dt="2024-01-03T01:31:21.751" v="7625" actId="164"/>
          <ac:grpSpMkLst>
            <pc:docMk/>
            <pc:sldMk cId="3505675436" sldId="1341"/>
            <ac:grpSpMk id="27" creationId="{6CB20DE4-CA49-13C2-5DF1-2B4BC9288357}"/>
          </ac:grpSpMkLst>
        </pc:grpChg>
        <pc:grpChg chg="add del mod">
          <ac:chgData name="Conyers, Frank (Garrett)" userId="3bbd2b3e-dbbc-47d6-874b-861cffc84846" providerId="ADAL" clId="{9904527A-603B-48EB-B35D-67104FAA01D0}" dt="2024-01-03T01:23:17.431" v="7253" actId="478"/>
          <ac:grpSpMkLst>
            <pc:docMk/>
            <pc:sldMk cId="3505675436" sldId="1341"/>
            <ac:grpSpMk id="32" creationId="{1BE7C9D1-7A65-345E-4507-8C7124C72504}"/>
          </ac:grpSpMkLst>
        </pc:grpChg>
        <pc:grpChg chg="add del mod">
          <ac:chgData name="Conyers, Frank (Garrett)" userId="3bbd2b3e-dbbc-47d6-874b-861cffc84846" providerId="ADAL" clId="{9904527A-603B-48EB-B35D-67104FAA01D0}" dt="2024-01-03T01:22:02.721" v="7240" actId="478"/>
          <ac:grpSpMkLst>
            <pc:docMk/>
            <pc:sldMk cId="3505675436" sldId="1341"/>
            <ac:grpSpMk id="35" creationId="{C4FC0BB4-8D17-BA37-9A25-E394D0FA8D1F}"/>
          </ac:grpSpMkLst>
        </pc:grpChg>
        <pc:grpChg chg="add del">
          <ac:chgData name="Conyers, Frank (Garrett)" userId="3bbd2b3e-dbbc-47d6-874b-861cffc84846" providerId="ADAL" clId="{9904527A-603B-48EB-B35D-67104FAA01D0}" dt="2024-01-03T01:14:39.621" v="7139" actId="478"/>
          <ac:grpSpMkLst>
            <pc:docMk/>
            <pc:sldMk cId="3505675436" sldId="1341"/>
            <ac:grpSpMk id="38" creationId="{4F6BFEED-2661-6C2C-503A-E6EC5AE117F3}"/>
          </ac:grpSpMkLst>
        </pc:grpChg>
        <pc:grpChg chg="del">
          <ac:chgData name="Conyers, Frank (Garrett)" userId="3bbd2b3e-dbbc-47d6-874b-861cffc84846" providerId="ADAL" clId="{9904527A-603B-48EB-B35D-67104FAA01D0}" dt="2024-01-03T01:19:02.031" v="7185" actId="478"/>
          <ac:grpSpMkLst>
            <pc:docMk/>
            <pc:sldMk cId="3505675436" sldId="1341"/>
            <ac:grpSpMk id="40" creationId="{99E330DD-8ACB-DB93-6361-604475709899}"/>
          </ac:grpSpMkLst>
        </pc:grpChg>
        <pc:grpChg chg="del mod">
          <ac:chgData name="Conyers, Frank (Garrett)" userId="3bbd2b3e-dbbc-47d6-874b-861cffc84846" providerId="ADAL" clId="{9904527A-603B-48EB-B35D-67104FAA01D0}" dt="2024-01-03T01:19:05.116" v="7186" actId="21"/>
          <ac:grpSpMkLst>
            <pc:docMk/>
            <pc:sldMk cId="3505675436" sldId="1341"/>
            <ac:grpSpMk id="42" creationId="{F2DBA93D-DE26-D022-34AF-716F705A1B49}"/>
          </ac:grpSpMkLst>
        </pc:grpChg>
        <pc:grpChg chg="add mod">
          <ac:chgData name="Conyers, Frank (Garrett)" userId="3bbd2b3e-dbbc-47d6-874b-861cffc84846" providerId="ADAL" clId="{9904527A-603B-48EB-B35D-67104FAA01D0}" dt="2024-01-03T01:17:29.926" v="7163" actId="164"/>
          <ac:grpSpMkLst>
            <pc:docMk/>
            <pc:sldMk cId="3505675436" sldId="1341"/>
            <ac:grpSpMk id="47" creationId="{549D6759-DC61-E5DC-EB84-CC7CE5AB81FB}"/>
          </ac:grpSpMkLst>
        </pc:grpChg>
        <pc:grpChg chg="del mod">
          <ac:chgData name="Conyers, Frank (Garrett)" userId="3bbd2b3e-dbbc-47d6-874b-861cffc84846" providerId="ADAL" clId="{9904527A-603B-48EB-B35D-67104FAA01D0}" dt="2024-01-03T01:25:47.570" v="7402" actId="478"/>
          <ac:grpSpMkLst>
            <pc:docMk/>
            <pc:sldMk cId="3505675436" sldId="1341"/>
            <ac:grpSpMk id="49" creationId="{3AB49EDE-8B9E-E851-59E9-090326D400BB}"/>
          </ac:grpSpMkLst>
        </pc:grpChg>
        <pc:grpChg chg="del mod">
          <ac:chgData name="Conyers, Frank (Garrett)" userId="3bbd2b3e-dbbc-47d6-874b-861cffc84846" providerId="ADAL" clId="{9904527A-603B-48EB-B35D-67104FAA01D0}" dt="2024-01-03T01:30:04" v="7617" actId="478"/>
          <ac:grpSpMkLst>
            <pc:docMk/>
            <pc:sldMk cId="3505675436" sldId="1341"/>
            <ac:grpSpMk id="51" creationId="{4EACF825-A292-8ADB-0E9D-6490A1EA565E}"/>
          </ac:grpSpMkLst>
        </pc:grpChg>
        <pc:grpChg chg="add mod">
          <ac:chgData name="Conyers, Frank (Garrett)" userId="3bbd2b3e-dbbc-47d6-874b-861cffc84846" providerId="ADAL" clId="{9904527A-603B-48EB-B35D-67104FAA01D0}" dt="2024-01-03T01:17:29.926" v="7163" actId="164"/>
          <ac:grpSpMkLst>
            <pc:docMk/>
            <pc:sldMk cId="3505675436" sldId="1341"/>
            <ac:grpSpMk id="53" creationId="{519F045A-0F48-6F1A-9BEC-98B42BC30C80}"/>
          </ac:grpSpMkLst>
        </pc:grpChg>
        <pc:grpChg chg="add del mod">
          <ac:chgData name="Conyers, Frank (Garrett)" userId="3bbd2b3e-dbbc-47d6-874b-861cffc84846" providerId="ADAL" clId="{9904527A-603B-48EB-B35D-67104FAA01D0}" dt="2024-01-03T01:31:18.230" v="7624" actId="165"/>
          <ac:grpSpMkLst>
            <pc:docMk/>
            <pc:sldMk cId="3505675436" sldId="1341"/>
            <ac:grpSpMk id="62" creationId="{C2F08E6D-44F2-922F-AE74-F2E19F2D284A}"/>
          </ac:grpSpMkLst>
        </pc:grpChg>
        <pc:grpChg chg="add mod">
          <ac:chgData name="Conyers, Frank (Garrett)" userId="3bbd2b3e-dbbc-47d6-874b-861cffc84846" providerId="ADAL" clId="{9904527A-603B-48EB-B35D-67104FAA01D0}" dt="2024-01-03T01:24:09.210" v="7276" actId="164"/>
          <ac:grpSpMkLst>
            <pc:docMk/>
            <pc:sldMk cId="3505675436" sldId="1341"/>
            <ac:grpSpMk id="68" creationId="{B25DBFA1-A859-FA4D-B96D-E06350EA2B64}"/>
          </ac:grpSpMkLst>
        </pc:grpChg>
        <pc:grpChg chg="add mod">
          <ac:chgData name="Conyers, Frank (Garrett)" userId="3bbd2b3e-dbbc-47d6-874b-861cffc84846" providerId="ADAL" clId="{9904527A-603B-48EB-B35D-67104FAA01D0}" dt="2024-01-03T01:29:53.863" v="7615" actId="164"/>
          <ac:grpSpMkLst>
            <pc:docMk/>
            <pc:sldMk cId="3505675436" sldId="1341"/>
            <ac:grpSpMk id="70" creationId="{783758D6-A7A8-D3AD-51D2-0D26FB28F8C2}"/>
          </ac:grpSpMkLst>
        </pc:grpChg>
        <pc:grpChg chg="add mod">
          <ac:chgData name="Conyers, Frank (Garrett)" userId="3bbd2b3e-dbbc-47d6-874b-861cffc84846" providerId="ADAL" clId="{9904527A-603B-48EB-B35D-67104FAA01D0}" dt="2024-01-03T01:29:01.565" v="7609" actId="164"/>
          <ac:grpSpMkLst>
            <pc:docMk/>
            <pc:sldMk cId="3505675436" sldId="1341"/>
            <ac:grpSpMk id="71" creationId="{378811E3-6F2A-60E1-966A-019B5E6B4534}"/>
          </ac:grpSpMkLst>
        </pc:grpChg>
        <pc:grpChg chg="del">
          <ac:chgData name="Conyers, Frank (Garrett)" userId="3bbd2b3e-dbbc-47d6-874b-861cffc84846" providerId="ADAL" clId="{9904527A-603B-48EB-B35D-67104FAA01D0}" dt="2024-01-03T01:27:16.455" v="7502" actId="478"/>
          <ac:grpSpMkLst>
            <pc:docMk/>
            <pc:sldMk cId="3505675436" sldId="1341"/>
            <ac:grpSpMk id="78" creationId="{6590ABC0-A59D-7AA9-6251-771EEF0C8CBF}"/>
          </ac:grpSpMkLst>
        </pc:grpChg>
        <pc:grpChg chg="add mod">
          <ac:chgData name="Conyers, Frank (Garrett)" userId="3bbd2b3e-dbbc-47d6-874b-861cffc84846" providerId="ADAL" clId="{9904527A-603B-48EB-B35D-67104FAA01D0}" dt="2024-01-03T01:29:41.170" v="7614" actId="164"/>
          <ac:grpSpMkLst>
            <pc:docMk/>
            <pc:sldMk cId="3505675436" sldId="1341"/>
            <ac:grpSpMk id="92" creationId="{A9A48047-59E7-3485-3283-8FEFA8DFC4E1}"/>
          </ac:grpSpMkLst>
        </pc:grpChg>
        <pc:grpChg chg="add mod">
          <ac:chgData name="Conyers, Frank (Garrett)" userId="3bbd2b3e-dbbc-47d6-874b-861cffc84846" providerId="ADAL" clId="{9904527A-603B-48EB-B35D-67104FAA01D0}" dt="2024-01-03T01:30:15.865" v="7618" actId="164"/>
          <ac:grpSpMkLst>
            <pc:docMk/>
            <pc:sldMk cId="3505675436" sldId="1341"/>
            <ac:grpSpMk id="93" creationId="{B5EA0499-69B1-9D0A-4E6F-68C37547838B}"/>
          </ac:grpSpMkLst>
        </pc:grpChg>
        <pc:grpChg chg="add mod">
          <ac:chgData name="Conyers, Frank (Garrett)" userId="3bbd2b3e-dbbc-47d6-874b-861cffc84846" providerId="ADAL" clId="{9904527A-603B-48EB-B35D-67104FAA01D0}" dt="2024-01-03T01:29:53.863" v="7615" actId="164"/>
          <ac:grpSpMkLst>
            <pc:docMk/>
            <pc:sldMk cId="3505675436" sldId="1341"/>
            <ac:grpSpMk id="94" creationId="{267FEC27-1B55-0FF4-2DE9-6B4F55BD6670}"/>
          </ac:grpSpMkLst>
        </pc:grpChg>
        <pc:grpChg chg="add mod">
          <ac:chgData name="Conyers, Frank (Garrett)" userId="3bbd2b3e-dbbc-47d6-874b-861cffc84846" providerId="ADAL" clId="{9904527A-603B-48EB-B35D-67104FAA01D0}" dt="2024-01-03T01:30:15.865" v="7618" actId="164"/>
          <ac:grpSpMkLst>
            <pc:docMk/>
            <pc:sldMk cId="3505675436" sldId="1341"/>
            <ac:grpSpMk id="95" creationId="{BE19197E-3C21-0B94-8889-46FF22E50A0D}"/>
          </ac:grpSpMkLst>
        </pc:grpChg>
        <pc:grpChg chg="add mod">
          <ac:chgData name="Conyers, Frank (Garrett)" userId="3bbd2b3e-dbbc-47d6-874b-861cffc84846" providerId="ADAL" clId="{9904527A-603B-48EB-B35D-67104FAA01D0}" dt="2024-01-03T01:31:21.751" v="7625" actId="164"/>
          <ac:grpSpMkLst>
            <pc:docMk/>
            <pc:sldMk cId="3505675436" sldId="1341"/>
            <ac:grpSpMk id="96" creationId="{90701B83-A1EA-5874-1776-1F0A9F3ECFFD}"/>
          </ac:grpSpMkLst>
        </pc:grpChg>
        <pc:picChg chg="add mod topLvl modCrop">
          <ac:chgData name="Conyers, Frank (Garrett)" userId="3bbd2b3e-dbbc-47d6-874b-861cffc84846" providerId="ADAL" clId="{9904527A-603B-48EB-B35D-67104FAA01D0}" dt="2024-01-03T01:15:27.447" v="7149" actId="732"/>
          <ac:picMkLst>
            <pc:docMk/>
            <pc:sldMk cId="3505675436" sldId="1341"/>
            <ac:picMk id="6" creationId="{6F0C65DA-4518-E372-2C90-6A23D6760369}"/>
          </ac:picMkLst>
        </pc:picChg>
        <pc:picChg chg="del">
          <ac:chgData name="Conyers, Frank (Garrett)" userId="3bbd2b3e-dbbc-47d6-874b-861cffc84846" providerId="ADAL" clId="{9904527A-603B-48EB-B35D-67104FAA01D0}" dt="2024-01-03T01:14:26.371" v="7136" actId="478"/>
          <ac:picMkLst>
            <pc:docMk/>
            <pc:sldMk cId="3505675436" sldId="1341"/>
            <ac:picMk id="7" creationId="{68E4C6CA-DB0E-E43B-5CE7-66AA1D62C5AA}"/>
          </ac:picMkLst>
        </pc:picChg>
        <pc:picChg chg="del">
          <ac:chgData name="Conyers, Frank (Garrett)" userId="3bbd2b3e-dbbc-47d6-874b-861cffc84846" providerId="ADAL" clId="{9904527A-603B-48EB-B35D-67104FAA01D0}" dt="2024-01-03T01:27:14.420" v="7501" actId="478"/>
          <ac:picMkLst>
            <pc:docMk/>
            <pc:sldMk cId="3505675436" sldId="1341"/>
            <ac:picMk id="8" creationId="{FC50C958-31AB-D575-A8BE-578818A1100A}"/>
          </ac:picMkLst>
        </pc:picChg>
        <pc:picChg chg="add del mod">
          <ac:chgData name="Conyers, Frank (Garrett)" userId="3bbd2b3e-dbbc-47d6-874b-861cffc84846" providerId="ADAL" clId="{9904527A-603B-48EB-B35D-67104FAA01D0}" dt="2024-01-03T01:22:00.181" v="7239" actId="478"/>
          <ac:picMkLst>
            <pc:docMk/>
            <pc:sldMk cId="3505675436" sldId="1341"/>
            <ac:picMk id="9" creationId="{437EA830-8F97-9C86-E747-2468FFCC72DA}"/>
          </ac:picMkLst>
        </pc:picChg>
        <pc:picChg chg="del">
          <ac:chgData name="Conyers, Frank (Garrett)" userId="3bbd2b3e-dbbc-47d6-874b-861cffc84846" providerId="ADAL" clId="{9904527A-603B-48EB-B35D-67104FAA01D0}" dt="2024-01-03T01:18:04.431" v="7174" actId="478"/>
          <ac:picMkLst>
            <pc:docMk/>
            <pc:sldMk cId="3505675436" sldId="1341"/>
            <ac:picMk id="10" creationId="{021D5BCE-2979-A9A3-574D-24A7AB806343}"/>
          </ac:picMkLst>
        </pc:picChg>
        <pc:picChg chg="add del mod modCrop">
          <ac:chgData name="Conyers, Frank (Garrett)" userId="3bbd2b3e-dbbc-47d6-874b-861cffc84846" providerId="ADAL" clId="{9904527A-603B-48EB-B35D-67104FAA01D0}" dt="2024-01-03T01:09:46.942" v="7080" actId="478"/>
          <ac:picMkLst>
            <pc:docMk/>
            <pc:sldMk cId="3505675436" sldId="1341"/>
            <ac:picMk id="11" creationId="{DD1B511A-4D81-2F18-5FDD-979A78203CCE}"/>
          </ac:picMkLst>
        </pc:picChg>
        <pc:picChg chg="add del mod">
          <ac:chgData name="Conyers, Frank (Garrett)" userId="3bbd2b3e-dbbc-47d6-874b-861cffc84846" providerId="ADAL" clId="{9904527A-603B-48EB-B35D-67104FAA01D0}" dt="2024-01-03T01:09:50.027" v="7083" actId="478"/>
          <ac:picMkLst>
            <pc:docMk/>
            <pc:sldMk cId="3505675436" sldId="1341"/>
            <ac:picMk id="12" creationId="{EBE3FDD5-A968-A8C6-4757-92E41AC5A8DC}"/>
          </ac:picMkLst>
        </pc:picChg>
        <pc:picChg chg="add del mod">
          <ac:chgData name="Conyers, Frank (Garrett)" userId="3bbd2b3e-dbbc-47d6-874b-861cffc84846" providerId="ADAL" clId="{9904527A-603B-48EB-B35D-67104FAA01D0}" dt="2024-01-03T01:09:52.112" v="7084" actId="478"/>
          <ac:picMkLst>
            <pc:docMk/>
            <pc:sldMk cId="3505675436" sldId="1341"/>
            <ac:picMk id="13" creationId="{04507797-5605-141D-BF19-4A48D461DCEB}"/>
          </ac:picMkLst>
        </pc:picChg>
        <pc:picChg chg="add del mod topLvl">
          <ac:chgData name="Conyers, Frank (Garrett)" userId="3bbd2b3e-dbbc-47d6-874b-861cffc84846" providerId="ADAL" clId="{9904527A-603B-48EB-B35D-67104FAA01D0}" dt="2024-01-03T01:09:55.017" v="7085" actId="478"/>
          <ac:picMkLst>
            <pc:docMk/>
            <pc:sldMk cId="3505675436" sldId="1341"/>
            <ac:picMk id="14" creationId="{331F50CC-F246-52B8-E8C4-F59F72709C8C}"/>
          </ac:picMkLst>
        </pc:picChg>
        <pc:picChg chg="add mod modCrop">
          <ac:chgData name="Conyers, Frank (Garrett)" userId="3bbd2b3e-dbbc-47d6-874b-861cffc84846" providerId="ADAL" clId="{9904527A-603B-48EB-B35D-67104FAA01D0}" dt="2024-01-03T01:13:41.381" v="7127" actId="1038"/>
          <ac:picMkLst>
            <pc:docMk/>
            <pc:sldMk cId="3505675436" sldId="1341"/>
            <ac:picMk id="16" creationId="{86DC3041-C406-1D61-BD5E-BCF5B30916BC}"/>
          </ac:picMkLst>
        </pc:picChg>
        <pc:picChg chg="mod modCrop">
          <ac:chgData name="Conyers, Frank (Garrett)" userId="3bbd2b3e-dbbc-47d6-874b-861cffc84846" providerId="ADAL" clId="{9904527A-603B-48EB-B35D-67104FAA01D0}" dt="2024-01-03T01:31:18.230" v="7624" actId="165"/>
          <ac:picMkLst>
            <pc:docMk/>
            <pc:sldMk cId="3505675436" sldId="1341"/>
            <ac:picMk id="30" creationId="{0E5BC994-72D2-DF8A-BC34-5F1DF53D837D}"/>
          </ac:picMkLst>
        </pc:picChg>
        <pc:picChg chg="mod modCrop">
          <ac:chgData name="Conyers, Frank (Garrett)" userId="3bbd2b3e-dbbc-47d6-874b-861cffc84846" providerId="ADAL" clId="{9904527A-603B-48EB-B35D-67104FAA01D0}" dt="2024-01-03T01:31:18.230" v="7624" actId="165"/>
          <ac:picMkLst>
            <pc:docMk/>
            <pc:sldMk cId="3505675436" sldId="1341"/>
            <ac:picMk id="31" creationId="{39505886-438D-A017-97EE-1E271E51F3D4}"/>
          </ac:picMkLst>
        </pc:picChg>
        <pc:picChg chg="del mod topLvl modCrop">
          <ac:chgData name="Conyers, Frank (Garrett)" userId="3bbd2b3e-dbbc-47d6-874b-861cffc84846" providerId="ADAL" clId="{9904527A-603B-48EB-B35D-67104FAA01D0}" dt="2024-01-03T01:23:17.431" v="7253" actId="478"/>
          <ac:picMkLst>
            <pc:docMk/>
            <pc:sldMk cId="3505675436" sldId="1341"/>
            <ac:picMk id="33" creationId="{21AE0CF9-7403-0688-10D8-09428714741B}"/>
          </ac:picMkLst>
        </pc:picChg>
        <pc:picChg chg="mod topLvl modCrop">
          <ac:chgData name="Conyers, Frank (Garrett)" userId="3bbd2b3e-dbbc-47d6-874b-861cffc84846" providerId="ADAL" clId="{9904527A-603B-48EB-B35D-67104FAA01D0}" dt="2024-01-03T01:25:26.478" v="7324" actId="732"/>
          <ac:picMkLst>
            <pc:docMk/>
            <pc:sldMk cId="3505675436" sldId="1341"/>
            <ac:picMk id="34" creationId="{87C0C42C-A21B-1EDB-4C0E-24A39B5569BC}"/>
          </ac:picMkLst>
        </pc:picChg>
        <pc:picChg chg="del topLvl">
          <ac:chgData name="Conyers, Frank (Garrett)" userId="3bbd2b3e-dbbc-47d6-874b-861cffc84846" providerId="ADAL" clId="{9904527A-603B-48EB-B35D-67104FAA01D0}" dt="2024-01-03T01:14:39.621" v="7139" actId="478"/>
          <ac:picMkLst>
            <pc:docMk/>
            <pc:sldMk cId="3505675436" sldId="1341"/>
            <ac:picMk id="36" creationId="{9D9C55EA-98C0-C049-FE77-87E312BD5C5C}"/>
          </ac:picMkLst>
        </pc:picChg>
        <pc:picChg chg="mod modCrop">
          <ac:chgData name="Conyers, Frank (Garrett)" userId="3bbd2b3e-dbbc-47d6-874b-861cffc84846" providerId="ADAL" clId="{9904527A-603B-48EB-B35D-67104FAA01D0}" dt="2024-01-03T01:21:59.931" v="7238" actId="1038"/>
          <ac:picMkLst>
            <pc:docMk/>
            <pc:sldMk cId="3505675436" sldId="1341"/>
            <ac:picMk id="37" creationId="{7C007152-46DA-3844-8FFC-44737FA908BC}"/>
          </ac:picMkLst>
        </pc:picChg>
        <pc:picChg chg="del">
          <ac:chgData name="Conyers, Frank (Garrett)" userId="3bbd2b3e-dbbc-47d6-874b-861cffc84846" providerId="ADAL" clId="{9904527A-603B-48EB-B35D-67104FAA01D0}" dt="2024-01-03T01:19:02.031" v="7185" actId="478"/>
          <ac:picMkLst>
            <pc:docMk/>
            <pc:sldMk cId="3505675436" sldId="1341"/>
            <ac:picMk id="39" creationId="{6BA8CA60-F838-7B90-8A3F-919A33F6F285}"/>
          </ac:picMkLst>
        </pc:picChg>
        <pc:picChg chg="del topLvl">
          <ac:chgData name="Conyers, Frank (Garrett)" userId="3bbd2b3e-dbbc-47d6-874b-861cffc84846" providerId="ADAL" clId="{9904527A-603B-48EB-B35D-67104FAA01D0}" dt="2024-01-03T01:19:05.116" v="7186" actId="21"/>
          <ac:picMkLst>
            <pc:docMk/>
            <pc:sldMk cId="3505675436" sldId="1341"/>
            <ac:picMk id="41" creationId="{FCCEF252-881E-9EA3-72C5-001F1FC8156E}"/>
          </ac:picMkLst>
        </pc:picChg>
        <pc:picChg chg="del mod">
          <ac:chgData name="Conyers, Frank (Garrett)" userId="3bbd2b3e-dbbc-47d6-874b-861cffc84846" providerId="ADAL" clId="{9904527A-603B-48EB-B35D-67104FAA01D0}" dt="2024-01-03T01:23:36.541" v="7262" actId="21"/>
          <ac:picMkLst>
            <pc:docMk/>
            <pc:sldMk cId="3505675436" sldId="1341"/>
            <ac:picMk id="43" creationId="{3E1BACA2-C48E-5077-AC31-034263B6832F}"/>
          </ac:picMkLst>
        </pc:picChg>
        <pc:picChg chg="mod modCrop">
          <ac:chgData name="Conyers, Frank (Garrett)" userId="3bbd2b3e-dbbc-47d6-874b-861cffc84846" providerId="ADAL" clId="{9904527A-603B-48EB-B35D-67104FAA01D0}" dt="2024-01-03T01:21:39.196" v="7221" actId="1076"/>
          <ac:picMkLst>
            <pc:docMk/>
            <pc:sldMk cId="3505675436" sldId="1341"/>
            <ac:picMk id="44" creationId="{1D756039-650B-DA20-3187-F88699742C28}"/>
          </ac:picMkLst>
        </pc:picChg>
        <pc:picChg chg="add mod">
          <ac:chgData name="Conyers, Frank (Garrett)" userId="3bbd2b3e-dbbc-47d6-874b-861cffc84846" providerId="ADAL" clId="{9904527A-603B-48EB-B35D-67104FAA01D0}" dt="2024-01-03T01:17:21.921" v="7162" actId="164"/>
          <ac:picMkLst>
            <pc:docMk/>
            <pc:sldMk cId="3505675436" sldId="1341"/>
            <ac:picMk id="45" creationId="{E25E9828-DB00-2786-29AD-2F84C1C45FBC}"/>
          </ac:picMkLst>
        </pc:picChg>
        <pc:picChg chg="del mod">
          <ac:chgData name="Conyers, Frank (Garrett)" userId="3bbd2b3e-dbbc-47d6-874b-861cffc84846" providerId="ADAL" clId="{9904527A-603B-48EB-B35D-67104FAA01D0}" dt="2024-01-03T01:25:47.570" v="7402" actId="478"/>
          <ac:picMkLst>
            <pc:docMk/>
            <pc:sldMk cId="3505675436" sldId="1341"/>
            <ac:picMk id="48" creationId="{9EBA5A28-0867-87FB-653E-CE07EA7EE96D}"/>
          </ac:picMkLst>
        </pc:picChg>
        <pc:picChg chg="add mod topLvl">
          <ac:chgData name="Conyers, Frank (Garrett)" userId="3bbd2b3e-dbbc-47d6-874b-861cffc84846" providerId="ADAL" clId="{9904527A-603B-48EB-B35D-67104FAA01D0}" dt="2024-01-03T01:31:21.751" v="7625" actId="164"/>
          <ac:picMkLst>
            <pc:docMk/>
            <pc:sldMk cId="3505675436" sldId="1341"/>
            <ac:picMk id="54" creationId="{AAC847FF-3767-4E43-B24C-2A45396D6E3C}"/>
          </ac:picMkLst>
        </pc:picChg>
        <pc:picChg chg="add mod topLvl">
          <ac:chgData name="Conyers, Frank (Garrett)" userId="3bbd2b3e-dbbc-47d6-874b-861cffc84846" providerId="ADAL" clId="{9904527A-603B-48EB-B35D-67104FAA01D0}" dt="2024-01-03T01:31:21.751" v="7625" actId="164"/>
          <ac:picMkLst>
            <pc:docMk/>
            <pc:sldMk cId="3505675436" sldId="1341"/>
            <ac:picMk id="55" creationId="{72BC21CE-C396-73F0-44EA-FEB282FAB6D4}"/>
          </ac:picMkLst>
        </pc:picChg>
        <pc:picChg chg="add mod">
          <ac:chgData name="Conyers, Frank (Garrett)" userId="3bbd2b3e-dbbc-47d6-874b-861cffc84846" providerId="ADAL" clId="{9904527A-603B-48EB-B35D-67104FAA01D0}" dt="2024-01-03T01:24:34.050" v="7298" actId="164"/>
          <ac:picMkLst>
            <pc:docMk/>
            <pc:sldMk cId="3505675436" sldId="1341"/>
            <ac:picMk id="64" creationId="{AE887D83-8657-AEBF-B16C-EAC64660C56C}"/>
          </ac:picMkLst>
        </pc:picChg>
        <pc:picChg chg="add mod">
          <ac:chgData name="Conyers, Frank (Garrett)" userId="3bbd2b3e-dbbc-47d6-874b-861cffc84846" providerId="ADAL" clId="{9904527A-603B-48EB-B35D-67104FAA01D0}" dt="2024-01-03T01:24:44.791" v="7307" actId="1038"/>
          <ac:picMkLst>
            <pc:docMk/>
            <pc:sldMk cId="3505675436" sldId="1341"/>
            <ac:picMk id="65" creationId="{3876A832-1F28-0E60-DE37-118816E3C9CF}"/>
          </ac:picMkLst>
        </pc:picChg>
        <pc:picChg chg="add mod">
          <ac:chgData name="Conyers, Frank (Garrett)" userId="3bbd2b3e-dbbc-47d6-874b-861cffc84846" providerId="ADAL" clId="{9904527A-603B-48EB-B35D-67104FAA01D0}" dt="2024-01-03T01:24:34.050" v="7298" actId="164"/>
          <ac:picMkLst>
            <pc:docMk/>
            <pc:sldMk cId="3505675436" sldId="1341"/>
            <ac:picMk id="66" creationId="{D10C3352-ACEA-6488-729A-68790B5E8840}"/>
          </ac:picMkLst>
        </pc:picChg>
        <pc:picChg chg="mod">
          <ac:chgData name="Conyers, Frank (Garrett)" userId="3bbd2b3e-dbbc-47d6-874b-861cffc84846" providerId="ADAL" clId="{9904527A-603B-48EB-B35D-67104FAA01D0}" dt="2024-01-03T01:29:10.381" v="7612" actId="1037"/>
          <ac:picMkLst>
            <pc:docMk/>
            <pc:sldMk cId="3505675436" sldId="1341"/>
            <ac:picMk id="73" creationId="{978181C5-39B2-C6B2-E1FC-56EC97A9DDAB}"/>
          </ac:picMkLst>
        </pc:picChg>
        <pc:picChg chg="mod modCrop">
          <ac:chgData name="Conyers, Frank (Garrett)" userId="3bbd2b3e-dbbc-47d6-874b-861cffc84846" providerId="ADAL" clId="{9904527A-603B-48EB-B35D-67104FAA01D0}" dt="2024-01-03T01:27:09.770" v="7500" actId="18131"/>
          <ac:picMkLst>
            <pc:docMk/>
            <pc:sldMk cId="3505675436" sldId="1341"/>
            <ac:picMk id="74" creationId="{3B407C40-0E9B-E55F-57D3-F4912C118032}"/>
          </ac:picMkLst>
        </pc:picChg>
        <pc:picChg chg="mod">
          <ac:chgData name="Conyers, Frank (Garrett)" userId="3bbd2b3e-dbbc-47d6-874b-861cffc84846" providerId="ADAL" clId="{9904527A-603B-48EB-B35D-67104FAA01D0}" dt="2024-01-03T01:27:47.135" v="7569" actId="1038"/>
          <ac:picMkLst>
            <pc:docMk/>
            <pc:sldMk cId="3505675436" sldId="1341"/>
            <ac:picMk id="76" creationId="{35F1C417-7744-9650-72E4-0D7F62F846D4}"/>
          </ac:picMkLst>
        </pc:picChg>
        <pc:picChg chg="del topLvl">
          <ac:chgData name="Conyers, Frank (Garrett)" userId="3bbd2b3e-dbbc-47d6-874b-861cffc84846" providerId="ADAL" clId="{9904527A-603B-48EB-B35D-67104FAA01D0}" dt="2024-01-03T01:27:16.455" v="7502" actId="478"/>
          <ac:picMkLst>
            <pc:docMk/>
            <pc:sldMk cId="3505675436" sldId="1341"/>
            <ac:picMk id="77" creationId="{4BDFFEF2-28D6-91BA-2A20-835A073F2951}"/>
          </ac:picMkLst>
        </pc:picChg>
        <pc:picChg chg="mod">
          <ac:chgData name="Conyers, Frank (Garrett)" userId="3bbd2b3e-dbbc-47d6-874b-861cffc84846" providerId="ADAL" clId="{9904527A-603B-48EB-B35D-67104FAA01D0}" dt="2024-01-03T01:26:57.770" v="7498"/>
          <ac:picMkLst>
            <pc:docMk/>
            <pc:sldMk cId="3505675436" sldId="1341"/>
            <ac:picMk id="85" creationId="{5E10E4AF-DE9B-1E2C-EBAD-0144658117C1}"/>
          </ac:picMkLst>
        </pc:picChg>
        <pc:cxnChg chg="mod">
          <ac:chgData name="Conyers, Frank (Garrett)" userId="3bbd2b3e-dbbc-47d6-874b-861cffc84846" providerId="ADAL" clId="{9904527A-603B-48EB-B35D-67104FAA01D0}" dt="2024-01-03T01:20:15.168" v="7196" actId="14100"/>
          <ac:cxnSpMkLst>
            <pc:docMk/>
            <pc:sldMk cId="3505675436" sldId="1341"/>
            <ac:cxnSpMk id="28" creationId="{4B194F67-8E3E-D503-1690-533D5C3DE1A3}"/>
          </ac:cxnSpMkLst>
        </pc:cxnChg>
        <pc:cxnChg chg="mod">
          <ac:chgData name="Conyers, Frank (Garrett)" userId="3bbd2b3e-dbbc-47d6-874b-861cffc84846" providerId="ADAL" clId="{9904527A-603B-48EB-B35D-67104FAA01D0}" dt="2024-01-03T01:20:23.045" v="7197" actId="14100"/>
          <ac:cxnSpMkLst>
            <pc:docMk/>
            <pc:sldMk cId="3505675436" sldId="1341"/>
            <ac:cxnSpMk id="29" creationId="{EB799A5E-B8A6-9FC9-206F-E50C178011ED}"/>
          </ac:cxnSpMkLst>
        </pc:cxnChg>
        <pc:cxnChg chg="mod">
          <ac:chgData name="Conyers, Frank (Garrett)" userId="3bbd2b3e-dbbc-47d6-874b-861cffc84846" providerId="ADAL" clId="{9904527A-603B-48EB-B35D-67104FAA01D0}" dt="2024-01-03T01:29:53.863" v="7615" actId="164"/>
          <ac:cxnSpMkLst>
            <pc:docMk/>
            <pc:sldMk cId="3505675436" sldId="1341"/>
            <ac:cxnSpMk id="52" creationId="{46E81AB9-B70C-138B-10B1-B314212CB043}"/>
          </ac:cxnSpMkLst>
        </pc:cxnChg>
        <pc:cxnChg chg="mod">
          <ac:chgData name="Conyers, Frank (Garrett)" userId="3bbd2b3e-dbbc-47d6-874b-861cffc84846" providerId="ADAL" clId="{9904527A-603B-48EB-B35D-67104FAA01D0}" dt="2024-01-03T01:29:53.863" v="7615" actId="164"/>
          <ac:cxnSpMkLst>
            <pc:docMk/>
            <pc:sldMk cId="3505675436" sldId="1341"/>
            <ac:cxnSpMk id="56" creationId="{0F91E874-6AD3-B6B9-CC0C-68BDA40A3E33}"/>
          </ac:cxnSpMkLst>
        </pc:cxnChg>
        <pc:cxnChg chg="mod">
          <ac:chgData name="Conyers, Frank (Garrett)" userId="3bbd2b3e-dbbc-47d6-874b-861cffc84846" providerId="ADAL" clId="{9904527A-603B-48EB-B35D-67104FAA01D0}" dt="2024-01-03T01:29:53.863" v="7615" actId="164"/>
          <ac:cxnSpMkLst>
            <pc:docMk/>
            <pc:sldMk cId="3505675436" sldId="1341"/>
            <ac:cxnSpMk id="59" creationId="{DBD79394-41E4-6251-36C0-60CB26B0123F}"/>
          </ac:cxnSpMkLst>
        </pc:cxnChg>
        <pc:cxnChg chg="mod">
          <ac:chgData name="Conyers, Frank (Garrett)" userId="3bbd2b3e-dbbc-47d6-874b-861cffc84846" providerId="ADAL" clId="{9904527A-603B-48EB-B35D-67104FAA01D0}" dt="2024-01-03T01:29:53.863" v="7615" actId="164"/>
          <ac:cxnSpMkLst>
            <pc:docMk/>
            <pc:sldMk cId="3505675436" sldId="1341"/>
            <ac:cxnSpMk id="63" creationId="{13A6D2DA-D429-8DF0-F7C4-AEF83CA035D4}"/>
          </ac:cxnSpMkLst>
        </pc:cxnChg>
        <pc:cxnChg chg="mod">
          <ac:chgData name="Conyers, Frank (Garrett)" userId="3bbd2b3e-dbbc-47d6-874b-861cffc84846" providerId="ADAL" clId="{9904527A-603B-48EB-B35D-67104FAA01D0}" dt="2024-01-03T01:29:53.863" v="7615" actId="164"/>
          <ac:cxnSpMkLst>
            <pc:docMk/>
            <pc:sldMk cId="3505675436" sldId="1341"/>
            <ac:cxnSpMk id="67" creationId="{95C42BE3-D918-FDA6-A7B5-8DC27C8C6224}"/>
          </ac:cxnSpMkLst>
        </pc:cxnChg>
        <pc:cxnChg chg="mod">
          <ac:chgData name="Conyers, Frank (Garrett)" userId="3bbd2b3e-dbbc-47d6-874b-861cffc84846" providerId="ADAL" clId="{9904527A-603B-48EB-B35D-67104FAA01D0}" dt="2024-01-03T01:29:53.863" v="7615" actId="164"/>
          <ac:cxnSpMkLst>
            <pc:docMk/>
            <pc:sldMk cId="3505675436" sldId="1341"/>
            <ac:cxnSpMk id="69" creationId="{C2FEF780-AAA5-0CF6-2DD1-53E2D2A87CCF}"/>
          </ac:cxnSpMkLst>
        </pc:cxnChg>
        <pc:cxnChg chg="mod">
          <ac:chgData name="Conyers, Frank (Garrett)" userId="3bbd2b3e-dbbc-47d6-874b-861cffc84846" providerId="ADAL" clId="{9904527A-603B-48EB-B35D-67104FAA01D0}" dt="2024-01-03T01:29:53.863" v="7615" actId="164"/>
          <ac:cxnSpMkLst>
            <pc:docMk/>
            <pc:sldMk cId="3505675436" sldId="1341"/>
            <ac:cxnSpMk id="72" creationId="{2838E40F-EA4F-C9E5-8E83-4C030A248CF9}"/>
          </ac:cxnSpMkLst>
        </pc:cxnChg>
        <pc:cxnChg chg="mod">
          <ac:chgData name="Conyers, Frank (Garrett)" userId="3bbd2b3e-dbbc-47d6-874b-861cffc84846" providerId="ADAL" clId="{9904527A-603B-48EB-B35D-67104FAA01D0}" dt="2024-01-03T01:30:15.865" v="7618" actId="164"/>
          <ac:cxnSpMkLst>
            <pc:docMk/>
            <pc:sldMk cId="3505675436" sldId="1341"/>
            <ac:cxnSpMk id="75" creationId="{35E0C3EF-35C6-78F8-4617-9CAE292AC969}"/>
          </ac:cxnSpMkLst>
        </pc:cxnChg>
        <pc:cxnChg chg="mod">
          <ac:chgData name="Conyers, Frank (Garrett)" userId="3bbd2b3e-dbbc-47d6-874b-861cffc84846" providerId="ADAL" clId="{9904527A-603B-48EB-B35D-67104FAA01D0}" dt="2024-01-03T01:30:15.865" v="7618" actId="164"/>
          <ac:cxnSpMkLst>
            <pc:docMk/>
            <pc:sldMk cId="3505675436" sldId="1341"/>
            <ac:cxnSpMk id="79" creationId="{FCA5F996-EA5F-DCD2-60D5-DC7E837F150C}"/>
          </ac:cxnSpMkLst>
        </pc:cxnChg>
        <pc:cxnChg chg="mod">
          <ac:chgData name="Conyers, Frank (Garrett)" userId="3bbd2b3e-dbbc-47d6-874b-861cffc84846" providerId="ADAL" clId="{9904527A-603B-48EB-B35D-67104FAA01D0}" dt="2024-01-03T01:30:15.865" v="7618" actId="164"/>
          <ac:cxnSpMkLst>
            <pc:docMk/>
            <pc:sldMk cId="3505675436" sldId="1341"/>
            <ac:cxnSpMk id="80" creationId="{3C9891CE-F980-6473-43A9-24E46C882148}"/>
          </ac:cxnSpMkLst>
        </pc:cxnChg>
        <pc:cxnChg chg="mod">
          <ac:chgData name="Conyers, Frank (Garrett)" userId="3bbd2b3e-dbbc-47d6-874b-861cffc84846" providerId="ADAL" clId="{9904527A-603B-48EB-B35D-67104FAA01D0}" dt="2024-01-03T01:30:15.865" v="7618" actId="164"/>
          <ac:cxnSpMkLst>
            <pc:docMk/>
            <pc:sldMk cId="3505675436" sldId="1341"/>
            <ac:cxnSpMk id="81" creationId="{B256EE1F-6B44-9BB9-8AE4-CCDB4BF8F0AA}"/>
          </ac:cxnSpMkLst>
        </pc:cxnChg>
        <pc:cxnChg chg="mod">
          <ac:chgData name="Conyers, Frank (Garrett)" userId="3bbd2b3e-dbbc-47d6-874b-861cffc84846" providerId="ADAL" clId="{9904527A-603B-48EB-B35D-67104FAA01D0}" dt="2024-01-03T01:30:15.865" v="7618" actId="164"/>
          <ac:cxnSpMkLst>
            <pc:docMk/>
            <pc:sldMk cId="3505675436" sldId="1341"/>
            <ac:cxnSpMk id="82" creationId="{09B4C80E-9945-269C-781D-EDDE39252D0F}"/>
          </ac:cxnSpMkLst>
        </pc:cxnChg>
        <pc:cxnChg chg="mod">
          <ac:chgData name="Conyers, Frank (Garrett)" userId="3bbd2b3e-dbbc-47d6-874b-861cffc84846" providerId="ADAL" clId="{9904527A-603B-48EB-B35D-67104FAA01D0}" dt="2024-01-03T01:30:15.865" v="7618" actId="164"/>
          <ac:cxnSpMkLst>
            <pc:docMk/>
            <pc:sldMk cId="3505675436" sldId="1341"/>
            <ac:cxnSpMk id="83" creationId="{46F9EDCA-3091-682F-B839-174F43D472D9}"/>
          </ac:cxnSpMkLst>
        </pc:cxnChg>
        <pc:cxnChg chg="mod">
          <ac:chgData name="Conyers, Frank (Garrett)" userId="3bbd2b3e-dbbc-47d6-874b-861cffc84846" providerId="ADAL" clId="{9904527A-603B-48EB-B35D-67104FAA01D0}" dt="2024-01-03T01:30:15.865" v="7618" actId="164"/>
          <ac:cxnSpMkLst>
            <pc:docMk/>
            <pc:sldMk cId="3505675436" sldId="1341"/>
            <ac:cxnSpMk id="84" creationId="{87283376-1FB7-8DA5-4767-7F321CE4E07F}"/>
          </ac:cxnSpMkLst>
        </pc:cxnChg>
      </pc:sldChg>
      <pc:sldMasterChg chg="delSldLayout">
        <pc:chgData name="Conyers, Frank (Garrett)" userId="3bbd2b3e-dbbc-47d6-874b-861cffc84846" providerId="ADAL" clId="{9904527A-603B-48EB-B35D-67104FAA01D0}" dt="2024-01-03T00:37:18.219" v="6440" actId="47"/>
        <pc:sldMasterMkLst>
          <pc:docMk/>
          <pc:sldMasterMk cId="2016782691" sldId="2147483648"/>
        </pc:sldMasterMkLst>
        <pc:sldLayoutChg chg="del">
          <pc:chgData name="Conyers, Frank (Garrett)" userId="3bbd2b3e-dbbc-47d6-874b-861cffc84846" providerId="ADAL" clId="{9904527A-603B-48EB-B35D-67104FAA01D0}" dt="2024-01-03T00:37:18.219" v="6440" actId="47"/>
          <pc:sldLayoutMkLst>
            <pc:docMk/>
            <pc:sldMasterMk cId="2016782691" sldId="2147483648"/>
            <pc:sldLayoutMk cId="498557752"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B3F8E-C18D-49AA-A96A-0CC9731E8840}"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E4B2E-FB5D-47FD-AC9E-3E405E693F8B}" type="slidenum">
              <a:rPr lang="en-US" smtClean="0"/>
              <a:t>‹#›</a:t>
            </a:fld>
            <a:endParaRPr lang="en-US"/>
          </a:p>
        </p:txBody>
      </p:sp>
    </p:spTree>
    <p:extLst>
      <p:ext uri="{BB962C8B-B14F-4D97-AF65-F5344CB8AC3E}">
        <p14:creationId xmlns:p14="http://schemas.microsoft.com/office/powerpoint/2010/main" val="172692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hajournals.org/doi/10.1161/STROKEAHA.115.01061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talking about focal weakness, dysarthria, eye movements issues, ataxia, </a:t>
            </a:r>
            <a:r>
              <a:rPr lang="en-US" dirty="0" err="1"/>
              <a:t>etc</a:t>
            </a:r>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4</a:t>
            </a:fld>
            <a:endParaRPr lang="en-US"/>
          </a:p>
        </p:txBody>
      </p:sp>
    </p:spTree>
    <p:extLst>
      <p:ext uri="{BB962C8B-B14F-4D97-AF65-F5344CB8AC3E}">
        <p14:creationId xmlns:p14="http://schemas.microsoft.com/office/powerpoint/2010/main" val="24757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Work on caudal pons… new graphic?</a:t>
            </a:r>
          </a:p>
          <a:p>
            <a:r>
              <a:rPr lang="en-US" altLang="en-US" sz="1200" dirty="0">
                <a:ea typeface="ＭＳ Ｐゴシック" panose="020B0600070205080204" pitchFamily="34" charset="-128"/>
              </a:rPr>
              <a:t>PUT IPSILATEERAL or CONTRALATERAL ON FINAL SLIDES</a:t>
            </a:r>
          </a:p>
          <a:p>
            <a:br>
              <a:rPr lang="en-US" altLang="en-US" sz="1200" dirty="0">
                <a:ea typeface="ＭＳ Ｐゴシック" panose="020B0600070205080204" pitchFamily="34" charset="-128"/>
              </a:rPr>
            </a:br>
            <a:r>
              <a:rPr lang="en-US" altLang="en-US" sz="1200" dirty="0">
                <a:ea typeface="ＭＳ Ｐゴシック" panose="020B0600070205080204" pitchFamily="34" charset="-128"/>
              </a:rPr>
              <a:t>Transition – What about the rest of the syndromes??? Without weakness or obvious signs… patient case?</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13</a:t>
            </a:fld>
            <a:endParaRPr lang="en-US"/>
          </a:p>
        </p:txBody>
      </p:sp>
    </p:spTree>
    <p:extLst>
      <p:ext uri="{BB962C8B-B14F-4D97-AF65-F5344CB8AC3E}">
        <p14:creationId xmlns:p14="http://schemas.microsoft.com/office/powerpoint/2010/main" val="41446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err="1">
                <a:ea typeface="ＭＳ Ｐゴシック" panose="020B0600070205080204" pitchFamily="34" charset="-128"/>
              </a:rPr>
              <a:t>ehhh</a:t>
            </a:r>
            <a:endParaRPr lang="en-US" altLang="en-US" sz="12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14</a:t>
            </a:fld>
            <a:endParaRPr lang="en-US"/>
          </a:p>
        </p:txBody>
      </p:sp>
    </p:spTree>
    <p:extLst>
      <p:ext uri="{BB962C8B-B14F-4D97-AF65-F5344CB8AC3E}">
        <p14:creationId xmlns:p14="http://schemas.microsoft.com/office/powerpoint/2010/main" val="279112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Classically: 3rd nerve palsy and contralateral ataxia</a:t>
            </a:r>
          </a:p>
          <a:p>
            <a:r>
              <a:rPr lang="en-US" altLang="en-US" sz="1200" dirty="0">
                <a:ea typeface="ＭＳ Ｐゴシック" panose="020B0600070205080204" pitchFamily="34" charset="-128"/>
              </a:rPr>
              <a:t>Contralateral ataxia due to interruption of cerebellar thalamic fibers</a:t>
            </a:r>
          </a:p>
          <a:p>
            <a:r>
              <a:rPr lang="en-US" altLang="en-US" sz="1200" dirty="0">
                <a:ea typeface="ＭＳ Ｐゴシック" panose="020B0600070205080204" pitchFamily="34" charset="-128"/>
              </a:rPr>
              <a:t>Contralateral tremor due to damage to red nucleus</a:t>
            </a:r>
          </a:p>
          <a:p>
            <a:r>
              <a:rPr lang="en-US" altLang="en-US" sz="1200" dirty="0">
                <a:ea typeface="ＭＳ Ｐゴシック" panose="020B0600070205080204" pitchFamily="34" charset="-128"/>
              </a:rPr>
              <a:t>Can have has contralateral sensory loss</a:t>
            </a:r>
          </a:p>
          <a:p>
            <a:r>
              <a:rPr lang="en-US" altLang="en-US" sz="1200" dirty="0">
                <a:ea typeface="ＭＳ Ｐゴシック" panose="020B0600070205080204" pitchFamily="34" charset="-128"/>
              </a:rPr>
              <a:t>Ipsilateral 3</a:t>
            </a:r>
            <a:r>
              <a:rPr lang="en-US" altLang="en-US" sz="1200" baseline="30000" dirty="0">
                <a:ea typeface="ＭＳ Ｐゴシック" panose="020B0600070205080204" pitchFamily="34" charset="-128"/>
              </a:rPr>
              <a:t>rd</a:t>
            </a:r>
            <a:r>
              <a:rPr lang="en-US" altLang="en-US" sz="1200" dirty="0">
                <a:ea typeface="ＭＳ Ｐゴシック" panose="020B0600070205080204" pitchFamily="34" charset="-128"/>
              </a:rPr>
              <a:t> nerve palsy</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15</a:t>
            </a:fld>
            <a:endParaRPr lang="en-US"/>
          </a:p>
        </p:txBody>
      </p:sp>
    </p:spTree>
    <p:extLst>
      <p:ext uri="{BB962C8B-B14F-4D97-AF65-F5344CB8AC3E}">
        <p14:creationId xmlns:p14="http://schemas.microsoft.com/office/powerpoint/2010/main" val="2535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Classically: 3rd nerve palsy and contralateral ataxia</a:t>
            </a:r>
          </a:p>
          <a:p>
            <a:r>
              <a:rPr lang="en-US" altLang="en-US" sz="1200" dirty="0">
                <a:ea typeface="ＭＳ Ｐゴシック" panose="020B0600070205080204" pitchFamily="34" charset="-128"/>
              </a:rPr>
              <a:t>Contralateral ataxia due to interruption of cerebellar thalamic fibers</a:t>
            </a:r>
          </a:p>
          <a:p>
            <a:r>
              <a:rPr lang="en-US" altLang="en-US" sz="1200" dirty="0">
                <a:ea typeface="ＭＳ Ｐゴシック" panose="020B0600070205080204" pitchFamily="34" charset="-128"/>
              </a:rPr>
              <a:t>Contralateral tremor due to damage to red nucleus</a:t>
            </a:r>
          </a:p>
          <a:p>
            <a:r>
              <a:rPr lang="en-US" altLang="en-US" sz="1200" dirty="0">
                <a:ea typeface="ＭＳ Ｐゴシック" panose="020B0600070205080204" pitchFamily="34" charset="-128"/>
              </a:rPr>
              <a:t>Can have has contralateral sensory loss</a:t>
            </a:r>
          </a:p>
          <a:p>
            <a:r>
              <a:rPr lang="en-US" altLang="en-US" sz="1200" dirty="0">
                <a:ea typeface="ＭＳ Ｐゴシック" panose="020B0600070205080204" pitchFamily="34" charset="-128"/>
              </a:rPr>
              <a:t>Ipsilateral 3</a:t>
            </a:r>
            <a:r>
              <a:rPr lang="en-US" altLang="en-US" sz="1200" baseline="30000" dirty="0">
                <a:ea typeface="ＭＳ Ｐゴシック" panose="020B0600070205080204" pitchFamily="34" charset="-128"/>
              </a:rPr>
              <a:t>rd</a:t>
            </a:r>
            <a:r>
              <a:rPr lang="en-US" altLang="en-US" sz="1200" dirty="0">
                <a:ea typeface="ＭＳ Ｐゴシック" panose="020B0600070205080204" pitchFamily="34" charset="-128"/>
              </a:rPr>
              <a:t> nerve palsy</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16</a:t>
            </a:fld>
            <a:endParaRPr lang="en-US"/>
          </a:p>
        </p:txBody>
      </p:sp>
    </p:spTree>
    <p:extLst>
      <p:ext uri="{BB962C8B-B14F-4D97-AF65-F5344CB8AC3E}">
        <p14:creationId xmlns:p14="http://schemas.microsoft.com/office/powerpoint/2010/main" val="220313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talking about focal weakness, dysarthria, eye movements issues, ataxia, </a:t>
            </a:r>
            <a:r>
              <a:rPr lang="en-US" dirty="0" err="1"/>
              <a:t>etc</a:t>
            </a:r>
            <a:endParaRPr lang="en-US" dirty="0"/>
          </a:p>
          <a:p>
            <a:endParaRPr lang="en-US" dirty="0"/>
          </a:p>
          <a:p>
            <a:r>
              <a:rPr lang="en-US" dirty="0"/>
              <a:t>But we are neurology… it must be fine… NOPE</a:t>
            </a:r>
          </a:p>
        </p:txBody>
      </p:sp>
      <p:sp>
        <p:nvSpPr>
          <p:cNvPr id="4" name="Slide Number Placeholder 3"/>
          <p:cNvSpPr>
            <a:spLocks noGrp="1"/>
          </p:cNvSpPr>
          <p:nvPr>
            <p:ph type="sldNum" sz="quarter" idx="5"/>
          </p:nvPr>
        </p:nvSpPr>
        <p:spPr/>
        <p:txBody>
          <a:bodyPr/>
          <a:lstStyle/>
          <a:p>
            <a:fld id="{432E4B2E-FB5D-47FD-AC9E-3E405E693F8B}" type="slidenum">
              <a:rPr lang="en-US" smtClean="0"/>
              <a:t>17</a:t>
            </a:fld>
            <a:endParaRPr lang="en-US"/>
          </a:p>
        </p:txBody>
      </p:sp>
    </p:spTree>
    <p:extLst>
      <p:ext uri="{BB962C8B-B14F-4D97-AF65-F5344CB8AC3E}">
        <p14:creationId xmlns:p14="http://schemas.microsoft.com/office/powerpoint/2010/main" val="168626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 exposure (</a:t>
            </a:r>
            <a:r>
              <a:rPr lang="en-US" dirty="0" err="1"/>
              <a:t>E.g</a:t>
            </a:r>
            <a:r>
              <a:rPr lang="en-US" dirty="0"/>
              <a:t> CO poisoning)</a:t>
            </a:r>
          </a:p>
        </p:txBody>
      </p:sp>
      <p:sp>
        <p:nvSpPr>
          <p:cNvPr id="4" name="Slide Number Placeholder 3"/>
          <p:cNvSpPr>
            <a:spLocks noGrp="1"/>
          </p:cNvSpPr>
          <p:nvPr>
            <p:ph type="sldNum" sz="quarter" idx="5"/>
          </p:nvPr>
        </p:nvSpPr>
        <p:spPr/>
        <p:txBody>
          <a:bodyPr/>
          <a:lstStyle/>
          <a:p>
            <a:fld id="{432E4B2E-FB5D-47FD-AC9E-3E405E693F8B}" type="slidenum">
              <a:rPr lang="en-US" smtClean="0"/>
              <a:t>18</a:t>
            </a:fld>
            <a:endParaRPr lang="en-US"/>
          </a:p>
        </p:txBody>
      </p:sp>
    </p:spTree>
    <p:extLst>
      <p:ext uri="{BB962C8B-B14F-4D97-AF65-F5344CB8AC3E}">
        <p14:creationId xmlns:p14="http://schemas.microsoft.com/office/powerpoint/2010/main" val="359625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accent1">
                    <a:lumMod val="50000"/>
                  </a:schemeClr>
                </a:solidFill>
                <a:latin typeface="Museo Sans 500" panose="02000000000000000000" pitchFamily="2" charset="77"/>
              </a:rPr>
              <a:t>Retrospective Chart Review (Yale University ED, and and Abington Hospital (Jefferson, PA.. Community hospital)</a:t>
            </a:r>
          </a:p>
          <a:p>
            <a:r>
              <a:rPr lang="en-US" sz="1800" dirty="0">
                <a:solidFill>
                  <a:schemeClr val="accent1">
                    <a:lumMod val="50000"/>
                  </a:schemeClr>
                </a:solidFill>
                <a:latin typeface="Museo Sans 500" panose="02000000000000000000" pitchFamily="2" charset="77"/>
              </a:rPr>
              <a:t>- anterior and posterior…</a:t>
            </a:r>
          </a:p>
          <a:p>
            <a:r>
              <a:rPr lang="en-US" sz="1800" dirty="0">
                <a:solidFill>
                  <a:schemeClr val="accent1">
                    <a:lumMod val="50000"/>
                  </a:schemeClr>
                </a:solidFill>
                <a:latin typeface="Museo Sans 500" panose="02000000000000000000" pitchFamily="2" charset="77"/>
              </a:rPr>
              <a:t>- symptoms that are missed (problem with posterior).. Use their tables</a:t>
            </a:r>
          </a:p>
          <a:p>
            <a:r>
              <a:rPr lang="en-US" sz="1800" dirty="0">
                <a:solidFill>
                  <a:schemeClr val="accent1">
                    <a:lumMod val="50000"/>
                  </a:schemeClr>
                </a:solidFill>
                <a:latin typeface="Museo Sans 500" panose="02000000000000000000" pitchFamily="2" charset="77"/>
              </a:rPr>
              <a:t>- But still are some anterior issues and issues with weakness… talk about the typical brainstem syndromes…</a:t>
            </a:r>
          </a:p>
          <a:p>
            <a:endParaRPr lang="en-US" sz="1800" dirty="0">
              <a:solidFill>
                <a:schemeClr val="accent1">
                  <a:lumMod val="50000"/>
                </a:schemeClr>
              </a:solidFill>
              <a:latin typeface="Museo Sans 500" panose="02000000000000000000"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Missed Ischemic Stroke Diagnosis in the Emergency Department by Emergency Medicine and Neurology Services | Stroke (ahajournals.org)</a:t>
            </a:r>
            <a:endParaRPr lang="en-US" sz="2800" dirty="0"/>
          </a:p>
          <a:p>
            <a:endParaRPr lang="en-US" sz="1800" dirty="0">
              <a:solidFill>
                <a:schemeClr val="accent1">
                  <a:lumMod val="50000"/>
                </a:schemeClr>
              </a:solidFill>
              <a:latin typeface="Museo Sans 500" panose="02000000000000000000" pitchFamily="2" charset="77"/>
            </a:endParaRPr>
          </a:p>
          <a:p>
            <a:endParaRPr lang="en-US" sz="1800" dirty="0">
              <a:solidFill>
                <a:schemeClr val="accent1">
                  <a:lumMod val="50000"/>
                </a:schemeClr>
              </a:solidFill>
              <a:latin typeface="Museo Sans 500" panose="02000000000000000000" pitchFamily="2" charset="77"/>
            </a:endParaRPr>
          </a:p>
          <a:p>
            <a:endParaRPr lang="en-US" sz="1800" dirty="0">
              <a:solidFill>
                <a:schemeClr val="accent1">
                  <a:lumMod val="50000"/>
                </a:schemeClr>
              </a:solidFill>
              <a:latin typeface="Museo Sans 500" panose="02000000000000000000" pitchFamily="2" charset="77"/>
            </a:endParaRPr>
          </a:p>
        </p:txBody>
      </p:sp>
      <p:sp>
        <p:nvSpPr>
          <p:cNvPr id="4" name="Slide Number Placeholder 3"/>
          <p:cNvSpPr>
            <a:spLocks noGrp="1"/>
          </p:cNvSpPr>
          <p:nvPr>
            <p:ph type="sldNum" sz="quarter" idx="5"/>
          </p:nvPr>
        </p:nvSpPr>
        <p:spPr/>
        <p:txBody>
          <a:bodyPr/>
          <a:lstStyle/>
          <a:p>
            <a:fld id="{432E4B2E-FB5D-47FD-AC9E-3E405E693F8B}" type="slidenum">
              <a:rPr lang="en-US" smtClean="0"/>
              <a:t>19</a:t>
            </a:fld>
            <a:endParaRPr lang="en-US"/>
          </a:p>
        </p:txBody>
      </p:sp>
    </p:spTree>
    <p:extLst>
      <p:ext uri="{BB962C8B-B14F-4D97-AF65-F5344CB8AC3E}">
        <p14:creationId xmlns:p14="http://schemas.microsoft.com/office/powerpoint/2010/main" val="222683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In addition to problems with stroke, many acutely dizzy patients with peripheral vestibular causes for their symptoms are </a:t>
            </a:r>
            <a:r>
              <a:rPr lang="en-US" sz="1800" b="0" i="0" u="none" strike="noStrike" baseline="0" dirty="0" err="1">
                <a:latin typeface="Times-Roman"/>
              </a:rPr>
              <a:t>overtested</a:t>
            </a:r>
            <a:r>
              <a:rPr lang="en-US" sz="1800" b="0" i="0" u="none" strike="noStrike" baseline="0" dirty="0">
                <a:latin typeface="Times-Roman"/>
              </a:rPr>
              <a:t>, misdiagnosed, and</a:t>
            </a:r>
          </a:p>
          <a:p>
            <a:pPr algn="l"/>
            <a:r>
              <a:rPr lang="en-US" sz="1800" b="0" i="0" u="none" strike="noStrike" baseline="0" dirty="0">
                <a:latin typeface="Times-Roman"/>
              </a:rPr>
              <a:t>undertreated.21 The costs of unnecessary imaging and hospital admissions for these patients waste an estimated $1 billion each year.3</a:t>
            </a:r>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20</a:t>
            </a:fld>
            <a:endParaRPr lang="en-US"/>
          </a:p>
        </p:txBody>
      </p:sp>
    </p:spTree>
    <p:extLst>
      <p:ext uri="{BB962C8B-B14F-4D97-AF65-F5344CB8AC3E}">
        <p14:creationId xmlns:p14="http://schemas.microsoft.com/office/powerpoint/2010/main" val="186269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In addition to problems with stroke, many acutely dizzy patients with peripheral vestibular causes for their symptoms are </a:t>
            </a:r>
            <a:r>
              <a:rPr lang="en-US" sz="1800" b="0" i="0" u="none" strike="noStrike" baseline="0" dirty="0" err="1">
                <a:latin typeface="Times-Roman"/>
              </a:rPr>
              <a:t>overtested</a:t>
            </a:r>
            <a:r>
              <a:rPr lang="en-US" sz="1800" b="0" i="0" u="none" strike="noStrike" baseline="0" dirty="0">
                <a:latin typeface="Times-Roman"/>
              </a:rPr>
              <a:t>, misdiagnosed, and</a:t>
            </a:r>
          </a:p>
          <a:p>
            <a:pPr algn="l"/>
            <a:r>
              <a:rPr lang="en-US" sz="1800" b="0" i="0" u="none" strike="noStrike" baseline="0" dirty="0">
                <a:latin typeface="Times-Roman"/>
              </a:rPr>
              <a:t>undertreated.21 The costs of unnecessary imaging and hospital admissions for these patients waste an estimated $1 billion each year.3</a:t>
            </a:r>
          </a:p>
          <a:p>
            <a:pPr algn="l"/>
            <a:endParaRPr lang="en-US" sz="1800" b="0" i="0" u="none" strike="noStrike" baseline="0" dirty="0">
              <a:latin typeface="Times-Roman"/>
            </a:endParaRPr>
          </a:p>
          <a:p>
            <a:pPr algn="l"/>
            <a:endParaRPr lang="en-US" sz="1800" b="0" i="0" u="none" strike="noStrike" baseline="0" dirty="0">
              <a:latin typeface="Times-Roman"/>
            </a:endParaRPr>
          </a:p>
          <a:p>
            <a:r>
              <a:rPr lang="en-US" sz="1200" dirty="0">
                <a:solidFill>
                  <a:schemeClr val="accent1">
                    <a:lumMod val="50000"/>
                  </a:schemeClr>
                </a:solidFill>
                <a:latin typeface="Museo Sans 500" panose="02000000000000000000" pitchFamily="2" charset="77"/>
              </a:rPr>
              <a:t>2 slides on how strokes are missed even at academic centers</a:t>
            </a:r>
          </a:p>
          <a:p>
            <a:r>
              <a:rPr lang="en-US" sz="1200" dirty="0">
                <a:solidFill>
                  <a:schemeClr val="accent1">
                    <a:lumMod val="50000"/>
                  </a:schemeClr>
                </a:solidFill>
                <a:latin typeface="Museo Sans 500" panose="02000000000000000000" pitchFamily="2" charset="77"/>
              </a:rPr>
              <a:t>-anterior and posterior…</a:t>
            </a:r>
          </a:p>
          <a:p>
            <a:r>
              <a:rPr lang="en-US" sz="1200" dirty="0">
                <a:solidFill>
                  <a:schemeClr val="accent1">
                    <a:lumMod val="50000"/>
                  </a:schemeClr>
                </a:solidFill>
                <a:latin typeface="Museo Sans 500" panose="02000000000000000000" pitchFamily="2" charset="77"/>
              </a:rPr>
              <a:t>- symptoms that are missed (problem with posterior).. Use their tables</a:t>
            </a:r>
          </a:p>
          <a:p>
            <a:r>
              <a:rPr lang="en-US" sz="1200" dirty="0">
                <a:solidFill>
                  <a:schemeClr val="accent1">
                    <a:lumMod val="50000"/>
                  </a:schemeClr>
                </a:solidFill>
                <a:latin typeface="Museo Sans 500" panose="02000000000000000000" pitchFamily="2" charset="77"/>
              </a:rPr>
              <a:t>- But still are some anterior issues and issues with weakness… talk about the typical brainstem syndromes…</a:t>
            </a:r>
          </a:p>
          <a:p>
            <a:pPr algn="l"/>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21</a:t>
            </a:fld>
            <a:endParaRPr lang="en-US"/>
          </a:p>
        </p:txBody>
      </p:sp>
    </p:spTree>
    <p:extLst>
      <p:ext uri="{BB962C8B-B14F-4D97-AF65-F5344CB8AC3E}">
        <p14:creationId xmlns:p14="http://schemas.microsoft.com/office/powerpoint/2010/main" val="417506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In addition to problems with stroke, many acutely dizzy patients with peripheral vestibular causes for their symptoms are </a:t>
            </a:r>
            <a:r>
              <a:rPr lang="en-US" sz="1800" b="0" i="0" u="none" strike="noStrike" baseline="0" dirty="0" err="1">
                <a:latin typeface="Times-Roman"/>
              </a:rPr>
              <a:t>overtested</a:t>
            </a:r>
            <a:r>
              <a:rPr lang="en-US" sz="1800" b="0" i="0" u="none" strike="noStrike" baseline="0" dirty="0">
                <a:latin typeface="Times-Roman"/>
              </a:rPr>
              <a:t>, misdiagnosed, and</a:t>
            </a:r>
          </a:p>
          <a:p>
            <a:pPr algn="l"/>
            <a:r>
              <a:rPr lang="en-US" sz="1800" b="0" i="0" u="none" strike="noStrike" baseline="0" dirty="0">
                <a:latin typeface="Times-Roman"/>
              </a:rPr>
              <a:t>undertreated.21 The costs of unnecessary imaging and hospital admissions for these patients waste an estimated $1 billion each year.3</a:t>
            </a:r>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22</a:t>
            </a:fld>
            <a:endParaRPr lang="en-US"/>
          </a:p>
        </p:txBody>
      </p:sp>
    </p:spTree>
    <p:extLst>
      <p:ext uri="{BB962C8B-B14F-4D97-AF65-F5344CB8AC3E}">
        <p14:creationId xmlns:p14="http://schemas.microsoft.com/office/powerpoint/2010/main" val="145068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a:t>
            </a:r>
          </a:p>
        </p:txBody>
      </p:sp>
      <p:sp>
        <p:nvSpPr>
          <p:cNvPr id="4" name="Slide Number Placeholder 3"/>
          <p:cNvSpPr>
            <a:spLocks noGrp="1"/>
          </p:cNvSpPr>
          <p:nvPr>
            <p:ph type="sldNum" sz="quarter" idx="5"/>
          </p:nvPr>
        </p:nvSpPr>
        <p:spPr/>
        <p:txBody>
          <a:bodyPr/>
          <a:lstStyle/>
          <a:p>
            <a:fld id="{432E4B2E-FB5D-47FD-AC9E-3E405E693F8B}" type="slidenum">
              <a:rPr lang="en-US" smtClean="0"/>
              <a:t>5</a:t>
            </a:fld>
            <a:endParaRPr lang="en-US"/>
          </a:p>
        </p:txBody>
      </p:sp>
    </p:spTree>
    <p:extLst>
      <p:ext uri="{BB962C8B-B14F-4D97-AF65-F5344CB8AC3E}">
        <p14:creationId xmlns:p14="http://schemas.microsoft.com/office/powerpoint/2010/main" val="155279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Roman"/>
              </a:rPr>
              <a:t>describe an approach to bedside diagnosis derived from current best evidence that relies first on classifying acute vertigo or dizziness by timing (episodic versus continuous)</a:t>
            </a:r>
          </a:p>
          <a:p>
            <a:pPr algn="l"/>
            <a:r>
              <a:rPr lang="en-US" sz="1200" b="0" i="0" u="none" strike="noStrike" baseline="0" dirty="0">
                <a:latin typeface="Times-Roman"/>
              </a:rPr>
              <a:t>and trigger (positional versus not), rather than type, and then uses that classification to hone in on specific, targeted bedside eye movement examinations to differentiate peripheral</a:t>
            </a:r>
          </a:p>
          <a:p>
            <a:pPr algn="l"/>
            <a:r>
              <a:rPr lang="en-US" sz="1200" b="0" i="0" u="none" strike="noStrike" baseline="0" dirty="0">
                <a:latin typeface="Times-Roman"/>
              </a:rPr>
              <a:t>versus central causes.</a:t>
            </a:r>
          </a:p>
          <a:p>
            <a:pPr algn="l"/>
            <a:endParaRPr lang="en-US" sz="1200" b="0" i="0" u="none" strike="noStrike" baseline="0" dirty="0">
              <a:latin typeface="Times-Roman"/>
            </a:endParaRPr>
          </a:p>
          <a:p>
            <a:pPr algn="l"/>
            <a:r>
              <a:rPr lang="en-US" sz="1200" b="0" i="0" u="none" strike="noStrike" baseline="0" dirty="0" err="1">
                <a:latin typeface="Times-Roman"/>
              </a:rPr>
              <a:t>Tiggers</a:t>
            </a:r>
            <a:r>
              <a:rPr lang="en-US" sz="1200" b="0" i="0" u="none" strike="noStrike" baseline="0" dirty="0">
                <a:latin typeface="Times-Roman"/>
              </a:rPr>
              <a:t>: does head movement worsen or provoke symptoms… what about body movement? Is this the same? Medications? A blood pressure being low? Sitting to standing?</a:t>
            </a:r>
          </a:p>
          <a:p>
            <a:pPr algn="l"/>
            <a:endParaRPr lang="en-US" sz="1200" b="0" i="0" u="none" strike="noStrike" baseline="0" dirty="0">
              <a:latin typeface="Times-Roman"/>
            </a:endParaRPr>
          </a:p>
          <a:p>
            <a:pPr algn="l"/>
            <a:r>
              <a:rPr lang="en-US" sz="1200" b="0" i="0" u="none" strike="noStrike" baseline="0" dirty="0">
                <a:latin typeface="Times-Roman"/>
              </a:rPr>
              <a:t>Use EF Vertigo slides</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24</a:t>
            </a:fld>
            <a:endParaRPr lang="en-US"/>
          </a:p>
        </p:txBody>
      </p:sp>
    </p:spTree>
    <p:extLst>
      <p:ext uri="{BB962C8B-B14F-4D97-AF65-F5344CB8AC3E}">
        <p14:creationId xmlns:p14="http://schemas.microsoft.com/office/powerpoint/2010/main" val="2894062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Roman"/>
              </a:rPr>
              <a:t>describe an approach to bedside diagnosis</a:t>
            </a:r>
          </a:p>
          <a:p>
            <a:pPr algn="l"/>
            <a:r>
              <a:rPr lang="en-US" sz="1200" b="0" i="0" u="none" strike="noStrike" baseline="0" dirty="0">
                <a:latin typeface="Times-Roman"/>
              </a:rPr>
              <a:t>derived from current best evidence that relies first on classifying</a:t>
            </a:r>
          </a:p>
          <a:p>
            <a:pPr algn="l"/>
            <a:r>
              <a:rPr lang="en-US" sz="1200" b="0" i="0" u="none" strike="noStrike" baseline="0" dirty="0">
                <a:latin typeface="Times-Roman"/>
              </a:rPr>
              <a:t>acute vertigo or dizziness by timing (episodic versus continuous)</a:t>
            </a:r>
          </a:p>
          <a:p>
            <a:pPr algn="l"/>
            <a:r>
              <a:rPr lang="en-US" sz="1200" b="0" i="0" u="none" strike="noStrike" baseline="0" dirty="0">
                <a:latin typeface="Times-Roman"/>
              </a:rPr>
              <a:t>and trigger (positional versus not), rather than type,</a:t>
            </a:r>
          </a:p>
          <a:p>
            <a:pPr algn="l"/>
            <a:r>
              <a:rPr lang="en-US" sz="1200" b="0" i="0" u="none" strike="noStrike" baseline="0" dirty="0">
                <a:latin typeface="Times-Roman"/>
              </a:rPr>
              <a:t>and then uses that classification to hone in on specific, targeted</a:t>
            </a:r>
          </a:p>
          <a:p>
            <a:pPr algn="l"/>
            <a:r>
              <a:rPr lang="en-US" sz="1200" b="0" i="0" u="none" strike="noStrike" baseline="0" dirty="0">
                <a:latin typeface="Times-Roman"/>
              </a:rPr>
              <a:t>bedside eye movement examinations to differentiate peripheral</a:t>
            </a:r>
          </a:p>
          <a:p>
            <a:pPr algn="l"/>
            <a:r>
              <a:rPr lang="en-US" sz="1200" b="0" i="0" u="none" strike="noStrike" baseline="0" dirty="0">
                <a:latin typeface="Times-Roman"/>
              </a:rPr>
              <a:t>versus central causes.</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25</a:t>
            </a:fld>
            <a:endParaRPr lang="en-US"/>
          </a:p>
        </p:txBody>
      </p:sp>
    </p:spTree>
    <p:extLst>
      <p:ext uri="{BB962C8B-B14F-4D97-AF65-F5344CB8AC3E}">
        <p14:creationId xmlns:p14="http://schemas.microsoft.com/office/powerpoint/2010/main" val="93639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Roman"/>
              </a:rPr>
              <a:t>describe an approach to bedside diagnosis</a:t>
            </a:r>
          </a:p>
          <a:p>
            <a:pPr algn="l"/>
            <a:r>
              <a:rPr lang="en-US" sz="1200" b="0" i="0" u="none" strike="noStrike" baseline="0" dirty="0">
                <a:latin typeface="Times-Roman"/>
              </a:rPr>
              <a:t>derived from current best evidence that relies first on classifying</a:t>
            </a:r>
          </a:p>
          <a:p>
            <a:pPr algn="l"/>
            <a:r>
              <a:rPr lang="en-US" sz="1200" b="0" i="0" u="none" strike="noStrike" baseline="0" dirty="0">
                <a:latin typeface="Times-Roman"/>
              </a:rPr>
              <a:t>acute vertigo or dizziness by timing (episodic versus continuous)</a:t>
            </a:r>
          </a:p>
          <a:p>
            <a:pPr algn="l"/>
            <a:r>
              <a:rPr lang="en-US" sz="1200" b="0" i="0" u="none" strike="noStrike" baseline="0" dirty="0">
                <a:latin typeface="Times-Roman"/>
              </a:rPr>
              <a:t>and trigger (positional versus not), rather than type,</a:t>
            </a:r>
          </a:p>
          <a:p>
            <a:pPr algn="l"/>
            <a:r>
              <a:rPr lang="en-US" sz="1200" b="0" i="0" u="none" strike="noStrike" baseline="0" dirty="0">
                <a:latin typeface="Times-Roman"/>
              </a:rPr>
              <a:t>and then uses that classification to hone in on specific, targeted</a:t>
            </a:r>
          </a:p>
          <a:p>
            <a:pPr algn="l"/>
            <a:r>
              <a:rPr lang="en-US" sz="1200" b="0" i="0" u="none" strike="noStrike" baseline="0" dirty="0">
                <a:latin typeface="Times-Roman"/>
              </a:rPr>
              <a:t>bedside eye movement examinations to differentiate peripheral</a:t>
            </a:r>
          </a:p>
          <a:p>
            <a:pPr algn="l"/>
            <a:r>
              <a:rPr lang="en-US" sz="1200" b="0" i="0" u="none" strike="noStrike" baseline="0" dirty="0">
                <a:latin typeface="Times-Roman"/>
              </a:rPr>
              <a:t>versus central causes.</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26</a:t>
            </a:fld>
            <a:endParaRPr lang="en-US"/>
          </a:p>
        </p:txBody>
      </p:sp>
    </p:spTree>
    <p:extLst>
      <p:ext uri="{BB962C8B-B14F-4D97-AF65-F5344CB8AC3E}">
        <p14:creationId xmlns:p14="http://schemas.microsoft.com/office/powerpoint/2010/main" val="84343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AutoNum type="arabicPeriod"/>
            </a:pPr>
            <a:r>
              <a:rPr lang="en-US" sz="1800" b="0" i="0" u="none" strike="noStrike" baseline="0" dirty="0">
                <a:latin typeface="Times-Roman"/>
              </a:rPr>
              <a:t>Isolated vertigo is not a TIA </a:t>
            </a:r>
            <a:r>
              <a:rPr lang="en-US" sz="1800" b="0" i="0" u="none" strike="noStrike" baseline="0" dirty="0" err="1">
                <a:latin typeface="Times-Roman"/>
              </a:rPr>
              <a:t>sx</a:t>
            </a:r>
            <a:r>
              <a:rPr lang="en-US" sz="1800" b="0" i="0" u="none" strike="noStrike" baseline="0" dirty="0">
                <a:latin typeface="Times-Roman"/>
              </a:rPr>
              <a:t>…… Isolated vertigo is the most common vertebrobasilar warning symptom before stroke and is rarely diagnosed correctly as a vascular symptom of first contact</a:t>
            </a:r>
          </a:p>
          <a:p>
            <a:pPr marL="342900" indent="-342900" algn="l">
              <a:buAutoNum type="arabicPeriod"/>
            </a:pPr>
            <a:r>
              <a:rPr lang="en-US" sz="1800" b="0" i="0" u="none" strike="noStrike" baseline="0" dirty="0">
                <a:latin typeface="Times-Roman"/>
              </a:rPr>
              <a:t>Auditory symptoms… lateral pontine and inner ear strokes can cause tinnitus or hearing loss</a:t>
            </a:r>
          </a:p>
          <a:p>
            <a:pPr marL="342900" indent="-342900" algn="l">
              <a:buAutoNum type="arabicPeriod"/>
            </a:pPr>
            <a:r>
              <a:rPr lang="en-US" sz="1800" b="0" i="0" u="none" strike="noStrike" baseline="0" dirty="0">
                <a:latin typeface="Times-Roman"/>
              </a:rPr>
              <a:t>Worse with head….  Acute vertigo (regardless of the origin peripheral vs central) is usually exacerbated by head movement</a:t>
            </a:r>
          </a:p>
          <a:p>
            <a:pPr marL="342900" indent="-342900" algn="l">
              <a:buAutoNum type="arabicPeriod"/>
            </a:pPr>
            <a:r>
              <a:rPr lang="en-US" sz="1800" b="0" i="0" u="none" strike="noStrike" baseline="0" dirty="0">
                <a:latin typeface="Times-Roman"/>
              </a:rPr>
              <a:t>Diagnose vestibular migraine when headache…  sudden, severe, pain in head/neck could be vascular pathology (dissection, aneurysm, or </a:t>
            </a:r>
            <a:r>
              <a:rPr lang="en-US" sz="1800" b="0" i="0" u="none" strike="noStrike" baseline="0" dirty="0" err="1">
                <a:latin typeface="Times-Roman"/>
              </a:rPr>
              <a:t>bascicular</a:t>
            </a:r>
            <a:r>
              <a:rPr lang="en-US" sz="1800" b="0" i="0" u="none" strike="noStrike" baseline="0" dirty="0">
                <a:latin typeface="Times-Roman"/>
              </a:rPr>
              <a:t> pathology)… any photophobia?</a:t>
            </a:r>
          </a:p>
          <a:p>
            <a:pPr marL="342900" indent="-342900" algn="l">
              <a:buAutoNum type="arabicPeriod"/>
            </a:pPr>
            <a:r>
              <a:rPr lang="en-US" sz="1800" b="0" i="0" u="none" strike="noStrike" baseline="0" dirty="0">
                <a:latin typeface="Times-Roman"/>
              </a:rPr>
              <a:t>Strokes causing dizziness or vertigo…. Fewer than 20% of stroke patients with acute vertigo have FOCAL neurologic signs. NIHSS often 0.</a:t>
            </a:r>
          </a:p>
          <a:p>
            <a:pPr marL="342900" indent="-342900" algn="l">
              <a:buAutoNum type="arabicPeriod"/>
            </a:pPr>
            <a:r>
              <a:rPr lang="en-US" sz="1800" b="0" i="0" u="none" strike="noStrike" baseline="0" dirty="0">
                <a:latin typeface="Times-Roman"/>
              </a:rPr>
              <a:t>CT is useful to search for acute posterior…. Retrospective suggest sensitivity up to 42%, but prospective studies suggest no higher than 16% </a:t>
            </a:r>
          </a:p>
          <a:p>
            <a:pPr marL="342900" indent="-342900" algn="l">
              <a:buAutoNum type="arabicPeriod"/>
            </a:pPr>
            <a:r>
              <a:rPr lang="en-US" sz="1800" b="0" i="0" u="none" strike="noStrike" baseline="0" dirty="0">
                <a:latin typeface="Times-Roman"/>
              </a:rPr>
              <a:t>A negative MRI-DWI….. MRI-DWI in the first 24 hours missed 15-20% of posterior fossa infarctions (sensitivity is maximal 72-100 h after infarct)</a:t>
            </a:r>
          </a:p>
          <a:p>
            <a:pPr marL="228600" indent="-228600" algn="l">
              <a:buAutoNum type="arabicPeriod"/>
            </a:pPr>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27</a:t>
            </a:fld>
            <a:endParaRPr lang="en-US"/>
          </a:p>
        </p:txBody>
      </p:sp>
    </p:spTree>
    <p:extLst>
      <p:ext uri="{BB962C8B-B14F-4D97-AF65-F5344CB8AC3E}">
        <p14:creationId xmlns:p14="http://schemas.microsoft.com/office/powerpoint/2010/main" val="4051592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line: focus on anatomy rather than syndromes</a:t>
            </a:r>
          </a:p>
          <a:p>
            <a:endParaRPr lang="en-US" dirty="0"/>
          </a:p>
          <a:p>
            <a:r>
              <a:rPr lang="en-US" dirty="0"/>
              <a:t>Simplified… of course exceptions like how CN 5 nucleus spans all… etc</a:t>
            </a:r>
          </a:p>
        </p:txBody>
      </p:sp>
      <p:sp>
        <p:nvSpPr>
          <p:cNvPr id="4" name="Slide Number Placeholder 3"/>
          <p:cNvSpPr>
            <a:spLocks noGrp="1"/>
          </p:cNvSpPr>
          <p:nvPr>
            <p:ph type="sldNum" sz="quarter" idx="5"/>
          </p:nvPr>
        </p:nvSpPr>
        <p:spPr/>
        <p:txBody>
          <a:bodyPr/>
          <a:lstStyle/>
          <a:p>
            <a:fld id="{432E4B2E-FB5D-47FD-AC9E-3E405E693F8B}" type="slidenum">
              <a:rPr lang="en-US" smtClean="0"/>
              <a:t>29</a:t>
            </a:fld>
            <a:endParaRPr lang="en-US"/>
          </a:p>
        </p:txBody>
      </p:sp>
    </p:spTree>
    <p:extLst>
      <p:ext uri="{BB962C8B-B14F-4D97-AF65-F5344CB8AC3E}">
        <p14:creationId xmlns:p14="http://schemas.microsoft.com/office/powerpoint/2010/main" val="345865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Roman"/>
              </a:rPr>
              <a:t>Given their low sensitivity (7%–16%),12 computed tomography (CT) scans are of little use for identifying acute ischemic</a:t>
            </a:r>
          </a:p>
          <a:p>
            <a:pPr algn="l"/>
            <a:r>
              <a:rPr lang="en-US" sz="1200" b="0" i="0" u="none" strike="noStrike" baseline="0" dirty="0">
                <a:latin typeface="Times-Roman"/>
              </a:rPr>
              <a:t>strokes,13 particularly in the posterior fossa.</a:t>
            </a:r>
          </a:p>
          <a:p>
            <a:pPr algn="l"/>
            <a:endParaRPr lang="en-US" dirty="0">
              <a:solidFill>
                <a:schemeClr val="accent1">
                  <a:lumMod val="50000"/>
                </a:schemeClr>
              </a:solidFill>
              <a:latin typeface="Times-Roman"/>
            </a:endParaRPr>
          </a:p>
          <a:p>
            <a:pPr algn="l"/>
            <a:r>
              <a:rPr lang="en-US" sz="1200" b="0" i="0" u="none" strike="noStrike" baseline="0" dirty="0">
                <a:latin typeface="Times-Roman"/>
              </a:rPr>
              <a:t>Despite this, nearly 50% of US ED patients presenting dizziness are imaged by CT, and &lt;3% by magnetic resonance imaging (MRI)</a:t>
            </a:r>
            <a:endParaRPr lang="en-US" sz="1800" dirty="0">
              <a:solidFill>
                <a:schemeClr val="accent1">
                  <a:lumMod val="50000"/>
                </a:schemeClr>
              </a:solidFill>
              <a:latin typeface="Museo Sans 500" panose="02000000000000000000" pitchFamily="2" charset="77"/>
            </a:endParaRPr>
          </a:p>
          <a:p>
            <a:endParaRPr lang="en-US" dirty="0"/>
          </a:p>
          <a:p>
            <a:r>
              <a:rPr lang="en-US" sz="1200" dirty="0">
                <a:solidFill>
                  <a:schemeClr val="accent1">
                    <a:lumMod val="50000"/>
                  </a:schemeClr>
                </a:solidFill>
                <a:latin typeface="Museo Sans 500" panose="02000000000000000000" pitchFamily="2" charset="77"/>
              </a:rPr>
              <a:t>Population-based registry showed that… 90% of isolated posterior circulation TIAS</a:t>
            </a:r>
            <a:endParaRPr lang="en-US" dirty="0"/>
          </a:p>
          <a:p>
            <a:endParaRPr lang="en-US" dirty="0"/>
          </a:p>
          <a:p>
            <a:r>
              <a:rPr lang="en-US" dirty="0"/>
              <a:t>Transition – so why so difficult??? </a:t>
            </a:r>
            <a:r>
              <a:rPr lang="en-US" dirty="0">
                <a:sym typeface="Wingdings" panose="05000000000000000000" pitchFamily="2" charset="2"/>
              </a:rPr>
              <a:t> Brain stem anatomy</a:t>
            </a:r>
          </a:p>
          <a:p>
            <a:endParaRPr lang="en-US" dirty="0"/>
          </a:p>
          <a:p>
            <a:r>
              <a:rPr lang="en-US" dirty="0"/>
              <a:t>Of the˜130 000 to 220 000 patients with stroke presenting with vertigo or dizziness to the ED, it is estimated that perhaps 45 000 to 75 000 are initially missed,3 with misdiagnosis disproportionately ,3 affecting the young (age&lt;50), women, and minorities.</a:t>
            </a:r>
          </a:p>
        </p:txBody>
      </p:sp>
      <p:sp>
        <p:nvSpPr>
          <p:cNvPr id="4" name="Slide Number Placeholder 3"/>
          <p:cNvSpPr>
            <a:spLocks noGrp="1"/>
          </p:cNvSpPr>
          <p:nvPr>
            <p:ph type="sldNum" sz="quarter" idx="5"/>
          </p:nvPr>
        </p:nvSpPr>
        <p:spPr/>
        <p:txBody>
          <a:bodyPr/>
          <a:lstStyle/>
          <a:p>
            <a:fld id="{432E4B2E-FB5D-47FD-AC9E-3E405E693F8B}" type="slidenum">
              <a:rPr lang="en-US" smtClean="0"/>
              <a:t>6</a:t>
            </a:fld>
            <a:endParaRPr lang="en-US"/>
          </a:p>
        </p:txBody>
      </p:sp>
    </p:spTree>
    <p:extLst>
      <p:ext uri="{BB962C8B-B14F-4D97-AF65-F5344CB8AC3E}">
        <p14:creationId xmlns:p14="http://schemas.microsoft.com/office/powerpoint/2010/main" val="232631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 so why so difficult??? </a:t>
            </a:r>
            <a:r>
              <a:rPr lang="en-US" dirty="0">
                <a:sym typeface="Wingdings" panose="05000000000000000000" pitchFamily="2" charset="2"/>
              </a:rPr>
              <a:t> Brain stem anatomy</a:t>
            </a:r>
          </a:p>
          <a:p>
            <a:endParaRPr lang="en-US" dirty="0"/>
          </a:p>
          <a:p>
            <a:r>
              <a:rPr lang="en-US" dirty="0"/>
              <a:t>Of the˜130 000 to 220 000 patients with stroke presenting with vertigo or dizziness to the ED, it is estimated that perhaps 45 000 to 75 000 are initially missed,3 with misdiagnosis disproportionately ,3 affecting the young (age&lt;50), women, and minorities.</a:t>
            </a:r>
          </a:p>
        </p:txBody>
      </p:sp>
      <p:sp>
        <p:nvSpPr>
          <p:cNvPr id="4" name="Slide Number Placeholder 3"/>
          <p:cNvSpPr>
            <a:spLocks noGrp="1"/>
          </p:cNvSpPr>
          <p:nvPr>
            <p:ph type="sldNum" sz="quarter" idx="5"/>
          </p:nvPr>
        </p:nvSpPr>
        <p:spPr/>
        <p:txBody>
          <a:bodyPr/>
          <a:lstStyle/>
          <a:p>
            <a:fld id="{432E4B2E-FB5D-47FD-AC9E-3E405E693F8B}" type="slidenum">
              <a:rPr lang="en-US" smtClean="0"/>
              <a:t>7</a:t>
            </a:fld>
            <a:endParaRPr lang="en-US"/>
          </a:p>
        </p:txBody>
      </p:sp>
    </p:spTree>
    <p:extLst>
      <p:ext uri="{BB962C8B-B14F-4D97-AF65-F5344CB8AC3E}">
        <p14:creationId xmlns:p14="http://schemas.microsoft.com/office/powerpoint/2010/main" val="160473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 so why so difficult??? </a:t>
            </a:r>
            <a:r>
              <a:rPr lang="en-US" dirty="0">
                <a:sym typeface="Wingdings" panose="05000000000000000000" pitchFamily="2" charset="2"/>
              </a:rPr>
              <a:t> Brain stem anatomy</a:t>
            </a:r>
          </a:p>
          <a:p>
            <a:endParaRPr lang="en-US" dirty="0"/>
          </a:p>
          <a:p>
            <a:r>
              <a:rPr lang="en-US" dirty="0"/>
              <a:t>Of the˜130 000 to 220 000 patients with stroke presenting with vertigo or dizziness to the ED, it is estimated that perhaps 45 000 to 75 000 are initially missed,3 with misdiagnosis disproportionately ,3 affecting the young (age&lt;50), women, and minorities.</a:t>
            </a:r>
          </a:p>
        </p:txBody>
      </p:sp>
      <p:sp>
        <p:nvSpPr>
          <p:cNvPr id="4" name="Slide Number Placeholder 3"/>
          <p:cNvSpPr>
            <a:spLocks noGrp="1"/>
          </p:cNvSpPr>
          <p:nvPr>
            <p:ph type="sldNum" sz="quarter" idx="5"/>
          </p:nvPr>
        </p:nvSpPr>
        <p:spPr/>
        <p:txBody>
          <a:bodyPr/>
          <a:lstStyle/>
          <a:p>
            <a:fld id="{432E4B2E-FB5D-47FD-AC9E-3E405E693F8B}" type="slidenum">
              <a:rPr lang="en-US" smtClean="0"/>
              <a:t>8</a:t>
            </a:fld>
            <a:endParaRPr lang="en-US"/>
          </a:p>
        </p:txBody>
      </p:sp>
    </p:spTree>
    <p:extLst>
      <p:ext uri="{BB962C8B-B14F-4D97-AF65-F5344CB8AC3E}">
        <p14:creationId xmlns:p14="http://schemas.microsoft.com/office/powerpoint/2010/main" val="222467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line: focus on anatomy rather than syndromes</a:t>
            </a:r>
          </a:p>
          <a:p>
            <a:endParaRPr lang="en-US" dirty="0"/>
          </a:p>
          <a:p>
            <a:r>
              <a:rPr lang="en-US" dirty="0"/>
              <a:t>Simplified… of course exceptions like how CN 5 nucleus spans all… etc</a:t>
            </a:r>
          </a:p>
        </p:txBody>
      </p:sp>
      <p:sp>
        <p:nvSpPr>
          <p:cNvPr id="4" name="Slide Number Placeholder 3"/>
          <p:cNvSpPr>
            <a:spLocks noGrp="1"/>
          </p:cNvSpPr>
          <p:nvPr>
            <p:ph type="sldNum" sz="quarter" idx="5"/>
          </p:nvPr>
        </p:nvSpPr>
        <p:spPr/>
        <p:txBody>
          <a:bodyPr/>
          <a:lstStyle/>
          <a:p>
            <a:fld id="{432E4B2E-FB5D-47FD-AC9E-3E405E693F8B}" type="slidenum">
              <a:rPr lang="en-US" smtClean="0"/>
              <a:t>9</a:t>
            </a:fld>
            <a:endParaRPr lang="en-US"/>
          </a:p>
        </p:txBody>
      </p:sp>
    </p:spTree>
    <p:extLst>
      <p:ext uri="{BB962C8B-B14F-4D97-AF65-F5344CB8AC3E}">
        <p14:creationId xmlns:p14="http://schemas.microsoft.com/office/powerpoint/2010/main" val="86554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 of course exceptions like how CN 5 nucleus spans all… </a:t>
            </a:r>
            <a:r>
              <a:rPr lang="en-US" dirty="0" err="1"/>
              <a:t>etc</a:t>
            </a:r>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10</a:t>
            </a:fld>
            <a:endParaRPr lang="en-US"/>
          </a:p>
        </p:txBody>
      </p:sp>
    </p:spTree>
    <p:extLst>
      <p:ext uri="{BB962C8B-B14F-4D97-AF65-F5344CB8AC3E}">
        <p14:creationId xmlns:p14="http://schemas.microsoft.com/office/powerpoint/2010/main" val="426288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Classically: 3rd nerve palsy and contralateral ataxia</a:t>
            </a:r>
          </a:p>
          <a:p>
            <a:r>
              <a:rPr lang="en-US" altLang="en-US" sz="1200" dirty="0">
                <a:ea typeface="ＭＳ Ｐゴシック" panose="020B0600070205080204" pitchFamily="34" charset="-128"/>
              </a:rPr>
              <a:t>Contralateral ataxia due to interruption of cerebellar thalamic fibers</a:t>
            </a:r>
          </a:p>
          <a:p>
            <a:r>
              <a:rPr lang="en-US" altLang="en-US" sz="1200" dirty="0">
                <a:ea typeface="ＭＳ Ｐゴシック" panose="020B0600070205080204" pitchFamily="34" charset="-128"/>
              </a:rPr>
              <a:t>Contralateral tremor due to damage to red nucleus</a:t>
            </a:r>
          </a:p>
          <a:p>
            <a:r>
              <a:rPr lang="en-US" altLang="en-US" sz="1200" dirty="0">
                <a:ea typeface="ＭＳ Ｐゴシック" panose="020B0600070205080204" pitchFamily="34" charset="-128"/>
              </a:rPr>
              <a:t>Can have has contralateral sensory loss</a:t>
            </a:r>
          </a:p>
          <a:p>
            <a:r>
              <a:rPr lang="en-US" altLang="en-US" sz="1200" dirty="0">
                <a:ea typeface="ＭＳ Ｐゴシック" panose="020B0600070205080204" pitchFamily="34" charset="-128"/>
              </a:rPr>
              <a:t>Ipsilateral 3</a:t>
            </a:r>
            <a:r>
              <a:rPr lang="en-US" altLang="en-US" sz="1200" baseline="30000" dirty="0">
                <a:ea typeface="ＭＳ Ｐゴシック" panose="020B0600070205080204" pitchFamily="34" charset="-128"/>
              </a:rPr>
              <a:t>rd</a:t>
            </a:r>
            <a:r>
              <a:rPr lang="en-US" altLang="en-US" sz="1200" dirty="0">
                <a:ea typeface="ＭＳ Ｐゴシック" panose="020B0600070205080204" pitchFamily="34" charset="-128"/>
              </a:rPr>
              <a:t> nerve palsy</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11</a:t>
            </a:fld>
            <a:endParaRPr lang="en-US"/>
          </a:p>
        </p:txBody>
      </p:sp>
    </p:spTree>
    <p:extLst>
      <p:ext uri="{BB962C8B-B14F-4D97-AF65-F5344CB8AC3E}">
        <p14:creationId xmlns:p14="http://schemas.microsoft.com/office/powerpoint/2010/main" val="352434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Classically: 3rd nerve palsy and contralateral ataxia</a:t>
            </a:r>
          </a:p>
          <a:p>
            <a:r>
              <a:rPr lang="en-US" altLang="en-US" sz="1200" dirty="0">
                <a:ea typeface="ＭＳ Ｐゴシック" panose="020B0600070205080204" pitchFamily="34" charset="-128"/>
              </a:rPr>
              <a:t>Contralateral ataxia due to interruption of cerebellar thalamic fibers</a:t>
            </a:r>
          </a:p>
          <a:p>
            <a:r>
              <a:rPr lang="en-US" altLang="en-US" sz="1200" dirty="0">
                <a:ea typeface="ＭＳ Ｐゴシック" panose="020B0600070205080204" pitchFamily="34" charset="-128"/>
              </a:rPr>
              <a:t>Contralateral tremor due to damage to red nucleus</a:t>
            </a:r>
          </a:p>
          <a:p>
            <a:r>
              <a:rPr lang="en-US" altLang="en-US" sz="1200" dirty="0">
                <a:ea typeface="ＭＳ Ｐゴシック" panose="020B0600070205080204" pitchFamily="34" charset="-128"/>
              </a:rPr>
              <a:t>Can have has contralateral sensory loss</a:t>
            </a:r>
          </a:p>
          <a:p>
            <a:r>
              <a:rPr lang="en-US" altLang="en-US" sz="1200" dirty="0">
                <a:ea typeface="ＭＳ Ｐゴシック" panose="020B0600070205080204" pitchFamily="34" charset="-128"/>
              </a:rPr>
              <a:t>Ipsilateral 3</a:t>
            </a:r>
            <a:r>
              <a:rPr lang="en-US" altLang="en-US" sz="1200" baseline="30000" dirty="0">
                <a:ea typeface="ＭＳ Ｐゴシック" panose="020B0600070205080204" pitchFamily="34" charset="-128"/>
              </a:rPr>
              <a:t>rd</a:t>
            </a:r>
            <a:r>
              <a:rPr lang="en-US" altLang="en-US" sz="1200" dirty="0">
                <a:ea typeface="ＭＳ Ｐゴシック" panose="020B0600070205080204" pitchFamily="34" charset="-128"/>
              </a:rPr>
              <a:t> nerve palsy</a:t>
            </a:r>
          </a:p>
          <a:p>
            <a:endParaRPr lang="en-US" dirty="0"/>
          </a:p>
        </p:txBody>
      </p:sp>
      <p:sp>
        <p:nvSpPr>
          <p:cNvPr id="4" name="Slide Number Placeholder 3"/>
          <p:cNvSpPr>
            <a:spLocks noGrp="1"/>
          </p:cNvSpPr>
          <p:nvPr>
            <p:ph type="sldNum" sz="quarter" idx="5"/>
          </p:nvPr>
        </p:nvSpPr>
        <p:spPr/>
        <p:txBody>
          <a:bodyPr/>
          <a:lstStyle/>
          <a:p>
            <a:fld id="{432E4B2E-FB5D-47FD-AC9E-3E405E693F8B}" type="slidenum">
              <a:rPr lang="en-US" smtClean="0"/>
              <a:t>12</a:t>
            </a:fld>
            <a:endParaRPr lang="en-US"/>
          </a:p>
        </p:txBody>
      </p:sp>
    </p:spTree>
    <p:extLst>
      <p:ext uri="{BB962C8B-B14F-4D97-AF65-F5344CB8AC3E}">
        <p14:creationId xmlns:p14="http://schemas.microsoft.com/office/powerpoint/2010/main" val="265948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FE97-D061-93FC-1EE5-09BCCFD37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6E960-C94D-CDAB-CE61-C55B059F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0B611-8ABF-8090-A876-3C70C684BE8A}"/>
              </a:ext>
            </a:extLst>
          </p:cNvPr>
          <p:cNvSpPr>
            <a:spLocks noGrp="1"/>
          </p:cNvSpPr>
          <p:nvPr>
            <p:ph type="dt" sz="half" idx="10"/>
          </p:nvPr>
        </p:nvSpPr>
        <p:spPr/>
        <p:txBody>
          <a:bodyPr/>
          <a:lstStyle/>
          <a:p>
            <a:fld id="{911329E1-11D7-074B-99BE-6F0B287000FE}" type="datetimeFigureOut">
              <a:rPr lang="en-US" smtClean="0"/>
              <a:t>1/2/2024</a:t>
            </a:fld>
            <a:endParaRPr lang="en-US"/>
          </a:p>
        </p:txBody>
      </p:sp>
      <p:sp>
        <p:nvSpPr>
          <p:cNvPr id="5" name="Footer Placeholder 4">
            <a:extLst>
              <a:ext uri="{FF2B5EF4-FFF2-40B4-BE49-F238E27FC236}">
                <a16:creationId xmlns:a16="http://schemas.microsoft.com/office/drawing/2014/main" id="{275A289A-C03F-41CD-BBD7-2D69A524B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08453-FFEC-CF1F-465F-B3D0C191C2BE}"/>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61027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668E-022B-2D88-4ED1-390A15518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E9E3A-A98F-0D4D-0D68-42DD2EAA9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8CEBE-B4C4-6012-36CB-EB37B1CA129E}"/>
              </a:ext>
            </a:extLst>
          </p:cNvPr>
          <p:cNvSpPr>
            <a:spLocks noGrp="1"/>
          </p:cNvSpPr>
          <p:nvPr>
            <p:ph type="dt" sz="half" idx="10"/>
          </p:nvPr>
        </p:nvSpPr>
        <p:spPr/>
        <p:txBody>
          <a:bodyPr/>
          <a:lstStyle/>
          <a:p>
            <a:fld id="{911329E1-11D7-074B-99BE-6F0B287000FE}" type="datetimeFigureOut">
              <a:rPr lang="en-US" smtClean="0"/>
              <a:t>1/2/2024</a:t>
            </a:fld>
            <a:endParaRPr lang="en-US"/>
          </a:p>
        </p:txBody>
      </p:sp>
      <p:sp>
        <p:nvSpPr>
          <p:cNvPr id="5" name="Footer Placeholder 4">
            <a:extLst>
              <a:ext uri="{FF2B5EF4-FFF2-40B4-BE49-F238E27FC236}">
                <a16:creationId xmlns:a16="http://schemas.microsoft.com/office/drawing/2014/main" id="{9C58C1A6-FE03-BE8A-1417-F7D7C08C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C4227-AA77-FABC-1119-09F4343AF43C}"/>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35425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1C9C-D971-BA07-1C6F-29943BE58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D2E0B-7485-B1D3-4E12-92A501273CF5}"/>
              </a:ext>
            </a:extLst>
          </p:cNvPr>
          <p:cNvSpPr>
            <a:spLocks noGrp="1"/>
          </p:cNvSpPr>
          <p:nvPr>
            <p:ph type="dt" sz="half" idx="10"/>
          </p:nvPr>
        </p:nvSpPr>
        <p:spPr/>
        <p:txBody>
          <a:bodyPr/>
          <a:lstStyle/>
          <a:p>
            <a:fld id="{911329E1-11D7-074B-99BE-6F0B287000FE}" type="datetimeFigureOut">
              <a:rPr lang="en-US" smtClean="0"/>
              <a:t>1/2/2024</a:t>
            </a:fld>
            <a:endParaRPr lang="en-US"/>
          </a:p>
        </p:txBody>
      </p:sp>
      <p:sp>
        <p:nvSpPr>
          <p:cNvPr id="4" name="Footer Placeholder 3">
            <a:extLst>
              <a:ext uri="{FF2B5EF4-FFF2-40B4-BE49-F238E27FC236}">
                <a16:creationId xmlns:a16="http://schemas.microsoft.com/office/drawing/2014/main" id="{BA94C21B-8B6A-DCD5-132D-BE8FDCA3E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DCB18-FB00-2BAC-0D19-20EEE189D07D}"/>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178287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47AF-5CB2-A0D2-9DFF-26D97B5A4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C775C-1056-9FB0-C58E-6CD0EB074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DD618-C153-DF0B-E9F8-BBCDBE315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29E1-11D7-074B-99BE-6F0B287000FE}" type="datetimeFigureOut">
              <a:rPr lang="en-US" smtClean="0"/>
              <a:t>1/2/2024</a:t>
            </a:fld>
            <a:endParaRPr lang="en-US"/>
          </a:p>
        </p:txBody>
      </p:sp>
      <p:sp>
        <p:nvSpPr>
          <p:cNvPr id="5" name="Footer Placeholder 4">
            <a:extLst>
              <a:ext uri="{FF2B5EF4-FFF2-40B4-BE49-F238E27FC236}">
                <a16:creationId xmlns:a16="http://schemas.microsoft.com/office/drawing/2014/main" id="{20D67EA4-11AE-F369-2DA5-55AF97668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1396-6EA1-E9BA-475A-6772D252C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52CD-6370-0749-B443-35EAB882344C}" type="slidenum">
              <a:rPr lang="en-US" smtClean="0"/>
              <a:t>‹#›</a:t>
            </a:fld>
            <a:endParaRPr lang="en-US"/>
          </a:p>
        </p:txBody>
      </p:sp>
    </p:spTree>
    <p:extLst>
      <p:ext uri="{BB962C8B-B14F-4D97-AF65-F5344CB8AC3E}">
        <p14:creationId xmlns:p14="http://schemas.microsoft.com/office/powerpoint/2010/main" val="201678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235F5D9-3BBA-DEBC-0B0E-726ED1817ED7}"/>
              </a:ext>
            </a:extLst>
          </p:cNvPr>
          <p:cNvSpPr/>
          <p:nvPr/>
        </p:nvSpPr>
        <p:spPr>
          <a:xfrm>
            <a:off x="-231574" y="-23751"/>
            <a:ext cx="8858993" cy="7030193"/>
          </a:xfrm>
          <a:custGeom>
            <a:avLst/>
            <a:gdLst>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823367 w 8823367"/>
              <a:gd name="connsiteY8" fmla="*/ 4963886 h 7030193"/>
              <a:gd name="connsiteX9" fmla="*/ 7006442 w 8823367"/>
              <a:gd name="connsiteY9" fmla="*/ 6887689 h 7030193"/>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609611 w 8823367"/>
              <a:gd name="connsiteY8" fmla="*/ 5902036 h 7030193"/>
              <a:gd name="connsiteX9" fmla="*/ 7006442 w 8823367"/>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23367 w 9274630"/>
              <a:gd name="connsiteY6" fmla="*/ 1401289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82744 w 9274630"/>
              <a:gd name="connsiteY6" fmla="*/ 1187533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001497"/>
              <a:gd name="connsiteY0" fmla="*/ 6887689 h 7030193"/>
              <a:gd name="connsiteX1" fmla="*/ 0 w 9001497"/>
              <a:gd name="connsiteY1" fmla="*/ 6887689 h 7030193"/>
              <a:gd name="connsiteX2" fmla="*/ 0 w 9001497"/>
              <a:gd name="connsiteY2" fmla="*/ 7030193 h 7030193"/>
              <a:gd name="connsiteX3" fmla="*/ 0 w 9001497"/>
              <a:gd name="connsiteY3" fmla="*/ 0 h 7030193"/>
              <a:gd name="connsiteX4" fmla="*/ 486889 w 9001497"/>
              <a:gd name="connsiteY4" fmla="*/ 0 h 7030193"/>
              <a:gd name="connsiteX5" fmla="*/ 7422078 w 9001497"/>
              <a:gd name="connsiteY5" fmla="*/ 0 h 7030193"/>
              <a:gd name="connsiteX6" fmla="*/ 8882744 w 9001497"/>
              <a:gd name="connsiteY6" fmla="*/ 1187533 h 7030193"/>
              <a:gd name="connsiteX7" fmla="*/ 9001497 w 9001497"/>
              <a:gd name="connsiteY7" fmla="*/ 3396344 h 7030193"/>
              <a:gd name="connsiteX8" fmla="*/ 8609611 w 9001497"/>
              <a:gd name="connsiteY8" fmla="*/ 5902036 h 7030193"/>
              <a:gd name="connsiteX9" fmla="*/ 7006442 w 9001497"/>
              <a:gd name="connsiteY9" fmla="*/ 6887689 h 7030193"/>
              <a:gd name="connsiteX0" fmla="*/ 7006442 w 8882744"/>
              <a:gd name="connsiteY0" fmla="*/ 6887689 h 7030193"/>
              <a:gd name="connsiteX1" fmla="*/ 0 w 8882744"/>
              <a:gd name="connsiteY1" fmla="*/ 6887689 h 7030193"/>
              <a:gd name="connsiteX2" fmla="*/ 0 w 8882744"/>
              <a:gd name="connsiteY2" fmla="*/ 7030193 h 7030193"/>
              <a:gd name="connsiteX3" fmla="*/ 0 w 8882744"/>
              <a:gd name="connsiteY3" fmla="*/ 0 h 7030193"/>
              <a:gd name="connsiteX4" fmla="*/ 486889 w 8882744"/>
              <a:gd name="connsiteY4" fmla="*/ 0 h 7030193"/>
              <a:gd name="connsiteX5" fmla="*/ 7422078 w 8882744"/>
              <a:gd name="connsiteY5" fmla="*/ 0 h 7030193"/>
              <a:gd name="connsiteX6" fmla="*/ 8882744 w 8882744"/>
              <a:gd name="connsiteY6" fmla="*/ 1187533 h 7030193"/>
              <a:gd name="connsiteX7" fmla="*/ 8858993 w 8882744"/>
              <a:gd name="connsiteY7" fmla="*/ 3716977 h 7030193"/>
              <a:gd name="connsiteX8" fmla="*/ 8609611 w 8882744"/>
              <a:gd name="connsiteY8" fmla="*/ 5902036 h 7030193"/>
              <a:gd name="connsiteX9" fmla="*/ 7006442 w 8882744"/>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09611 w 8858993"/>
              <a:gd name="connsiteY8" fmla="*/ 5902036 h 7030193"/>
              <a:gd name="connsiteX9" fmla="*/ 7006442 w 8858993"/>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45237 w 8858993"/>
              <a:gd name="connsiteY8" fmla="*/ 5367646 h 7030193"/>
              <a:gd name="connsiteX9" fmla="*/ 7006442 w 8858993"/>
              <a:gd name="connsiteY9" fmla="*/ 6887689 h 70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8993" h="7030193">
                <a:moveTo>
                  <a:pt x="7006442" y="6887689"/>
                </a:moveTo>
                <a:lnTo>
                  <a:pt x="0" y="6887689"/>
                </a:lnTo>
                <a:lnTo>
                  <a:pt x="0" y="7030193"/>
                </a:lnTo>
                <a:lnTo>
                  <a:pt x="0" y="0"/>
                </a:lnTo>
                <a:lnTo>
                  <a:pt x="486889" y="0"/>
                </a:lnTo>
                <a:lnTo>
                  <a:pt x="7422078" y="0"/>
                </a:lnTo>
                <a:lnTo>
                  <a:pt x="8716489" y="1104406"/>
                </a:lnTo>
                <a:lnTo>
                  <a:pt x="8858993" y="3716977"/>
                </a:lnTo>
                <a:lnTo>
                  <a:pt x="8645237" y="5367646"/>
                </a:lnTo>
                <a:lnTo>
                  <a:pt x="7006442" y="6887689"/>
                </a:lnTo>
                <a:close/>
              </a:path>
            </a:pathLst>
          </a:custGeom>
          <a:blipFill>
            <a:blip r:embed="rId2">
              <a:alphaModFix/>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ABA22-ED43-E896-0BC8-C1A8E81C9702}"/>
              </a:ext>
            </a:extLst>
          </p:cNvPr>
          <p:cNvPicPr>
            <a:picLocks noChangeAspect="1"/>
          </p:cNvPicPr>
          <p:nvPr/>
        </p:nvPicPr>
        <p:blipFill>
          <a:blip r:embed="rId3"/>
          <a:stretch>
            <a:fillRect/>
          </a:stretch>
        </p:blipFill>
        <p:spPr>
          <a:xfrm>
            <a:off x="-622082" y="-138991"/>
            <a:ext cx="10309289" cy="7032694"/>
          </a:xfrm>
          <a:prstGeom prst="rect">
            <a:avLst/>
          </a:prstGeom>
          <a:ln>
            <a:noFill/>
          </a:ln>
          <a:effectLst/>
        </p:spPr>
      </p:pic>
      <p:pic>
        <p:nvPicPr>
          <p:cNvPr id="5" name="Picture 4">
            <a:extLst>
              <a:ext uri="{FF2B5EF4-FFF2-40B4-BE49-F238E27FC236}">
                <a16:creationId xmlns:a16="http://schemas.microsoft.com/office/drawing/2014/main" id="{AC837375-EF6E-B97D-D492-42204E67DE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3" name="Subtitle 2">
            <a:extLst>
              <a:ext uri="{FF2B5EF4-FFF2-40B4-BE49-F238E27FC236}">
                <a16:creationId xmlns:a16="http://schemas.microsoft.com/office/drawing/2014/main" id="{47C04C89-0EF9-93A9-88CC-CEE89B8BD944}"/>
              </a:ext>
            </a:extLst>
          </p:cNvPr>
          <p:cNvSpPr>
            <a:spLocks noGrp="1"/>
          </p:cNvSpPr>
          <p:nvPr>
            <p:ph type="subTitle" idx="1"/>
          </p:nvPr>
        </p:nvSpPr>
        <p:spPr>
          <a:xfrm>
            <a:off x="8352070" y="785030"/>
            <a:ext cx="3930733" cy="5030979"/>
          </a:xfrm>
        </p:spPr>
        <p:txBody>
          <a:bodyPr>
            <a:normAutofit/>
          </a:bodyPr>
          <a:lstStyle/>
          <a:p>
            <a:r>
              <a:rPr lang="en-US" sz="3600" b="1" dirty="0"/>
              <a:t>Stroke Syndromes </a:t>
            </a:r>
          </a:p>
          <a:p>
            <a:r>
              <a:rPr lang="en-US" sz="3600" b="1" dirty="0"/>
              <a:t>Not To Miss</a:t>
            </a: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Garrett Conyers, MD, MPP </a:t>
            </a:r>
            <a:br>
              <a:rPr lang="en-US" b="1" dirty="0">
                <a:latin typeface="Gotham" panose="02000603040000020004" pitchFamily="2" charset="77"/>
                <a:ea typeface="Tahoma" panose="020B0604030504040204" pitchFamily="34" charset="0"/>
                <a:cs typeface="Tahoma" panose="020B0604030504040204" pitchFamily="34" charset="0"/>
              </a:rPr>
            </a:br>
            <a:r>
              <a:rPr lang="en-US" b="1" dirty="0">
                <a:latin typeface="Gotham" panose="02000603040000020004" pitchFamily="2" charset="77"/>
                <a:ea typeface="Tahoma" panose="020B0604030504040204" pitchFamily="34" charset="0"/>
                <a:cs typeface="Tahoma" panose="020B0604030504040204" pitchFamily="34" charset="0"/>
              </a:rPr>
              <a:t>Assistant Professor</a:t>
            </a:r>
          </a:p>
          <a:p>
            <a:pPr>
              <a:lnSpc>
                <a:spcPct val="100000"/>
              </a:lnSpc>
              <a:spcBef>
                <a:spcPts val="0"/>
              </a:spcBef>
            </a:pPr>
            <a:endParaRPr lang="en-US" b="1" dirty="0">
              <a:latin typeface="Gotham" panose="02000603040000020004" pitchFamily="2" charset="77"/>
              <a:ea typeface="Tahoma" panose="020B0604030504040204" pitchFamily="34" charset="0"/>
              <a:cs typeface="Tahoma" panose="020B0604030504040204" pitchFamily="34" charset="0"/>
            </a:endParaRP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Department of Neurology</a:t>
            </a: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University of Michigan</a:t>
            </a:r>
          </a:p>
        </p:txBody>
      </p:sp>
      <p:sp>
        <p:nvSpPr>
          <p:cNvPr id="16" name="TextBox 15">
            <a:extLst>
              <a:ext uri="{FF2B5EF4-FFF2-40B4-BE49-F238E27FC236}">
                <a16:creationId xmlns:a16="http://schemas.microsoft.com/office/drawing/2014/main" id="{CC7E6E71-F700-A503-95D8-4264F8C24DC6}"/>
              </a:ext>
            </a:extLst>
          </p:cNvPr>
          <p:cNvSpPr txBox="1"/>
          <p:nvPr/>
        </p:nvSpPr>
        <p:spPr>
          <a:xfrm>
            <a:off x="175450" y="4489179"/>
            <a:ext cx="6531428" cy="369332"/>
          </a:xfrm>
          <a:prstGeom prst="rect">
            <a:avLst/>
          </a:prstGeom>
          <a:noFill/>
        </p:spPr>
        <p:txBody>
          <a:bodyPr wrap="square">
            <a:spAutoFit/>
          </a:bodyPr>
          <a:lstStyle/>
          <a:p>
            <a:r>
              <a:rPr lang="en-US" dirty="0">
                <a:solidFill>
                  <a:schemeClr val="accent6">
                    <a:lumMod val="60000"/>
                    <a:lumOff val="40000"/>
                  </a:schemeClr>
                </a:solidFill>
                <a:latin typeface="Museo Sans 300" panose="02000000000000000000" pitchFamily="2" charset="77"/>
                <a:ea typeface="Tahoma" panose="020B0604030504040204" pitchFamily="34" charset="0"/>
                <a:cs typeface="Tahoma" panose="020B0604030504040204" pitchFamily="34" charset="0"/>
              </a:rPr>
              <a:t>Key Largo, Florida</a:t>
            </a:r>
          </a:p>
        </p:txBody>
      </p:sp>
      <p:sp>
        <p:nvSpPr>
          <p:cNvPr id="18" name="TextBox 17">
            <a:extLst>
              <a:ext uri="{FF2B5EF4-FFF2-40B4-BE49-F238E27FC236}">
                <a16:creationId xmlns:a16="http://schemas.microsoft.com/office/drawing/2014/main" id="{F07AFE3B-A971-D01C-50F0-4CF2733820CC}"/>
              </a:ext>
            </a:extLst>
          </p:cNvPr>
          <p:cNvSpPr txBox="1"/>
          <p:nvPr/>
        </p:nvSpPr>
        <p:spPr>
          <a:xfrm>
            <a:off x="167701" y="4149746"/>
            <a:ext cx="6466114" cy="430887"/>
          </a:xfrm>
          <a:prstGeom prst="rect">
            <a:avLst/>
          </a:prstGeom>
          <a:noFill/>
        </p:spPr>
        <p:txBody>
          <a:bodyPr wrap="square">
            <a:spAutoFit/>
          </a:bodyPr>
          <a:lstStyle/>
          <a:p>
            <a:r>
              <a:rPr lang="en-US" sz="2100" dirty="0">
                <a:solidFill>
                  <a:schemeClr val="bg1"/>
                </a:solidFill>
                <a:latin typeface="Bree Serif" panose="02000503040000020004" pitchFamily="2" charset="77"/>
                <a:ea typeface="Tahoma" panose="020B0604030504040204" pitchFamily="34" charset="0"/>
                <a:cs typeface="Tahoma" panose="020B0604030504040204" pitchFamily="34" charset="0"/>
              </a:rPr>
              <a:t>January 13-16, 2024</a:t>
            </a:r>
          </a:p>
        </p:txBody>
      </p:sp>
      <p:pic>
        <p:nvPicPr>
          <p:cNvPr id="19" name="Picture 18">
            <a:extLst>
              <a:ext uri="{FF2B5EF4-FFF2-40B4-BE49-F238E27FC236}">
                <a16:creationId xmlns:a16="http://schemas.microsoft.com/office/drawing/2014/main" id="{DA56234A-313C-6F97-C957-C8E56FA80768}"/>
              </a:ext>
            </a:extLst>
          </p:cNvPr>
          <p:cNvPicPr>
            <a:picLocks noChangeAspect="1"/>
          </p:cNvPicPr>
          <p:nvPr/>
        </p:nvPicPr>
        <p:blipFill>
          <a:blip r:embed="rId5"/>
          <a:stretch>
            <a:fillRect/>
          </a:stretch>
        </p:blipFill>
        <p:spPr>
          <a:xfrm rot="10800000">
            <a:off x="-2473120" y="4853164"/>
            <a:ext cx="4864100" cy="101600"/>
          </a:xfrm>
          <a:prstGeom prst="rect">
            <a:avLst/>
          </a:prstGeom>
        </p:spPr>
      </p:pic>
    </p:spTree>
    <p:extLst>
      <p:ext uri="{BB962C8B-B14F-4D97-AF65-F5344CB8AC3E}">
        <p14:creationId xmlns:p14="http://schemas.microsoft.com/office/powerpoint/2010/main" val="30968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099180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Simplified Brainstem Anatomy &amp; Function</a:t>
            </a:r>
          </a:p>
        </p:txBody>
      </p:sp>
      <p:sp>
        <p:nvSpPr>
          <p:cNvPr id="6" name="Content Placeholder 5">
            <a:extLst>
              <a:ext uri="{FF2B5EF4-FFF2-40B4-BE49-F238E27FC236}">
                <a16:creationId xmlns:a16="http://schemas.microsoft.com/office/drawing/2014/main" id="{3C550FBC-47CD-E18A-3FF5-91F8E26631C2}"/>
              </a:ext>
            </a:extLst>
          </p:cNvPr>
          <p:cNvSpPr>
            <a:spLocks noGrp="1"/>
          </p:cNvSpPr>
          <p:nvPr/>
        </p:nvSpPr>
        <p:spPr bwMode="auto">
          <a:xfrm>
            <a:off x="74789" y="115183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lnSpc>
                <a:spcPct val="80000"/>
              </a:lnSpc>
            </a:pPr>
            <a:r>
              <a:rPr lang="en-US" altLang="en-US" sz="2700" b="1" dirty="0">
                <a:ea typeface="ＭＳ Ｐゴシック" panose="020B0600070205080204" pitchFamily="34" charset="-128"/>
              </a:rPr>
              <a:t>Midbrain</a:t>
            </a:r>
          </a:p>
          <a:p>
            <a:pPr lvl="1" eaLnBrk="1" hangingPunct="1">
              <a:lnSpc>
                <a:spcPct val="80000"/>
              </a:lnSpc>
            </a:pPr>
            <a:r>
              <a:rPr lang="en-US" altLang="en-US" sz="2400" dirty="0">
                <a:ea typeface="ＭＳ Ｐゴシック" panose="020B0600070205080204" pitchFamily="34" charset="-128"/>
              </a:rPr>
              <a:t>Cranial nerve 3, 4 - Ipsilateral</a:t>
            </a:r>
          </a:p>
          <a:p>
            <a:pPr lvl="1" eaLnBrk="1" hangingPunct="1">
              <a:lnSpc>
                <a:spcPct val="80000"/>
              </a:lnSpc>
            </a:pPr>
            <a:r>
              <a:rPr lang="en-US" altLang="en-US" sz="2400" dirty="0">
                <a:ea typeface="ＭＳ Ｐゴシック" panose="020B0600070205080204" pitchFamily="34" charset="-128"/>
              </a:rPr>
              <a:t>Weakness, sensory loss - Contralateral</a:t>
            </a:r>
          </a:p>
          <a:p>
            <a:pPr lvl="1" eaLnBrk="1" hangingPunct="1">
              <a:lnSpc>
                <a:spcPct val="80000"/>
              </a:lnSpc>
            </a:pPr>
            <a:r>
              <a:rPr lang="en-US" altLang="en-US" sz="2400" dirty="0">
                <a:solidFill>
                  <a:srgbClr val="FF0000"/>
                </a:solidFill>
                <a:ea typeface="ＭＳ Ｐゴシック" panose="020B0600070205080204" pitchFamily="34" charset="-128"/>
              </a:rPr>
              <a:t>Ataxia - Contralateral</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Pons</a:t>
            </a:r>
          </a:p>
          <a:p>
            <a:pPr lvl="1" eaLnBrk="1" hangingPunct="1">
              <a:lnSpc>
                <a:spcPct val="80000"/>
              </a:lnSpc>
            </a:pPr>
            <a:r>
              <a:rPr lang="en-US" altLang="en-US" sz="2400" dirty="0">
                <a:solidFill>
                  <a:srgbClr val="FF0000"/>
                </a:solidFill>
                <a:ea typeface="ＭＳ Ｐゴシック" panose="020B0600070205080204" pitchFamily="34" charset="-128"/>
              </a:rPr>
              <a:t>Cranial nerve 5, 6, </a:t>
            </a:r>
            <a:r>
              <a:rPr lang="en-US" altLang="en-US" sz="2400" dirty="0">
                <a:ea typeface="ＭＳ Ｐゴシック" panose="020B0600070205080204" pitchFamily="34" charset="-128"/>
              </a:rPr>
              <a:t>7 </a:t>
            </a:r>
            <a:r>
              <a:rPr lang="en-US" altLang="en-US" sz="2400" dirty="0">
                <a:solidFill>
                  <a:srgbClr val="FF0000"/>
                </a:solidFill>
                <a:ea typeface="ＭＳ Ｐゴシック" panose="020B0600070205080204" pitchFamily="34" charset="-128"/>
              </a:rPr>
              <a:t>- Ipsilateral</a:t>
            </a:r>
          </a:p>
          <a:p>
            <a:pPr lvl="1" eaLnBrk="1" hangingPunct="1">
              <a:lnSpc>
                <a:spcPct val="80000"/>
              </a:lnSpc>
            </a:pPr>
            <a:r>
              <a:rPr lang="en-US" altLang="en-US" sz="2400" dirty="0">
                <a:ea typeface="ＭＳ Ｐゴシック" panose="020B0600070205080204" pitchFamily="34" charset="-128"/>
              </a:rPr>
              <a:t>Weakness – Contralateral</a:t>
            </a:r>
          </a:p>
          <a:p>
            <a:pPr lvl="1" eaLnBrk="1" hangingPunct="1">
              <a:lnSpc>
                <a:spcPct val="80000"/>
              </a:lnSpc>
            </a:pPr>
            <a:r>
              <a:rPr lang="en-US" altLang="en-US" sz="2400" dirty="0">
                <a:solidFill>
                  <a:srgbClr val="FF0000"/>
                </a:solidFill>
                <a:ea typeface="ＭＳ Ｐゴシック" panose="020B0600070205080204" pitchFamily="34" charset="-128"/>
              </a:rPr>
              <a:t>Sensory loss- Contralateral </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Medulla</a:t>
            </a:r>
          </a:p>
          <a:p>
            <a:pPr lvl="1" eaLnBrk="1" hangingPunct="1">
              <a:lnSpc>
                <a:spcPct val="80000"/>
              </a:lnSpc>
            </a:pPr>
            <a:r>
              <a:rPr lang="en-US" altLang="en-US" sz="2400" dirty="0">
                <a:ea typeface="ＭＳ Ｐゴシック" panose="020B0600070205080204" pitchFamily="34" charset="-128"/>
              </a:rPr>
              <a:t>Cranial nerve 8, 9, 10, 12 - Ipsilateral</a:t>
            </a:r>
          </a:p>
          <a:p>
            <a:pPr lvl="1" eaLnBrk="1" hangingPunct="1">
              <a:lnSpc>
                <a:spcPct val="80000"/>
              </a:lnSpc>
            </a:pPr>
            <a:r>
              <a:rPr lang="en-US" altLang="en-US" sz="2400" dirty="0">
                <a:solidFill>
                  <a:srgbClr val="FF0000"/>
                </a:solidFill>
                <a:ea typeface="ＭＳ Ｐゴシック" panose="020B0600070205080204" pitchFamily="34" charset="-128"/>
              </a:rPr>
              <a:t>Ataxia - Contralateral </a:t>
            </a:r>
          </a:p>
          <a:p>
            <a:pPr lvl="1" eaLnBrk="1" hangingPunct="1">
              <a:lnSpc>
                <a:spcPct val="80000"/>
              </a:lnSpc>
            </a:pPr>
            <a:r>
              <a:rPr lang="en-US" altLang="en-US" sz="2400" dirty="0">
                <a:ea typeface="ＭＳ Ｐゴシック" panose="020B0600070205080204" pitchFamily="34" charset="-128"/>
              </a:rPr>
              <a:t>Sensory loss - Contralateral </a:t>
            </a:r>
            <a:endParaRPr lang="en-US" altLang="en-US" sz="2400" dirty="0">
              <a:solidFill>
                <a:srgbClr val="FF0000"/>
              </a:solidFill>
              <a:ea typeface="ＭＳ Ｐゴシック" panose="020B0600070205080204" pitchFamily="34" charset="-128"/>
            </a:endParaRPr>
          </a:p>
          <a:p>
            <a:pPr lvl="1" eaLnBrk="1" hangingPunct="1">
              <a:lnSpc>
                <a:spcPct val="80000"/>
              </a:lnSpc>
            </a:pPr>
            <a:r>
              <a:rPr lang="en-US" altLang="en-US" sz="2400" dirty="0">
                <a:solidFill>
                  <a:srgbClr val="FF0000"/>
                </a:solidFill>
                <a:ea typeface="ＭＳ Ｐゴシック" panose="020B0600070205080204" pitchFamily="34" charset="-128"/>
              </a:rPr>
              <a:t>Autonomic dysfunction/vertigo lateral syndrome</a:t>
            </a:r>
          </a:p>
          <a:p>
            <a:pPr lvl="1" eaLnBrk="1" hangingPunct="1">
              <a:lnSpc>
                <a:spcPct val="80000"/>
              </a:lnSpc>
            </a:pPr>
            <a:endParaRPr lang="en-US" altLang="en-US" sz="2400" dirty="0">
              <a:ea typeface="ＭＳ Ｐゴシック" panose="020B0600070205080204" pitchFamily="34" charset="-128"/>
            </a:endParaRPr>
          </a:p>
        </p:txBody>
      </p:sp>
      <p:pic>
        <p:nvPicPr>
          <p:cNvPr id="2" name="Picture 4" descr="Frontal view of brain stem showing the vertebral and basilar arteries and arterial supply of the lower cranial nerves after Leblanc (Leblanc, 2000). [Color figure can be viewed in the online issue, which is available at wileyonlinelibrary.com.]  ">
            <a:extLst>
              <a:ext uri="{FF2B5EF4-FFF2-40B4-BE49-F238E27FC236}">
                <a16:creationId xmlns:a16="http://schemas.microsoft.com/office/drawing/2014/main" id="{33DF04BE-7A56-2B0A-F3C1-1A4E50BA9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99" y="1815599"/>
            <a:ext cx="6562412" cy="4269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40E60C-49F6-DE72-BC51-B55D97185C11}"/>
              </a:ext>
            </a:extLst>
          </p:cNvPr>
          <p:cNvSpPr txBox="1"/>
          <p:nvPr/>
        </p:nvSpPr>
        <p:spPr>
          <a:xfrm>
            <a:off x="9866244" y="6611779"/>
            <a:ext cx="232575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Hendrix </a:t>
            </a:r>
            <a:r>
              <a:rPr lang="en-US" sz="1000" i="1" dirty="0">
                <a:latin typeface="Arial" panose="020B0604020202020204" pitchFamily="34" charset="0"/>
                <a:cs typeface="Arial" panose="020B0604020202020204" pitchFamily="34" charset="0"/>
              </a:rPr>
              <a:t>et al. </a:t>
            </a:r>
            <a:r>
              <a:rPr lang="en-US" sz="1000" dirty="0">
                <a:latin typeface="Arial" panose="020B0604020202020204" pitchFamily="34" charset="0"/>
                <a:cs typeface="Arial" panose="020B0604020202020204" pitchFamily="34" charset="0"/>
              </a:rPr>
              <a:t>Clinical Anatomy, 2014</a:t>
            </a:r>
          </a:p>
        </p:txBody>
      </p:sp>
    </p:spTree>
    <p:extLst>
      <p:ext uri="{BB962C8B-B14F-4D97-AF65-F5344CB8AC3E}">
        <p14:creationId xmlns:p14="http://schemas.microsoft.com/office/powerpoint/2010/main" val="131504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sp>
        <p:nvSpPr>
          <p:cNvPr id="8" name="Rectangle 7">
            <a:extLst>
              <a:ext uri="{FF2B5EF4-FFF2-40B4-BE49-F238E27FC236}">
                <a16:creationId xmlns:a16="http://schemas.microsoft.com/office/drawing/2014/main" id="{047BA9AC-F758-F4A9-0CC3-498975F29636}"/>
              </a:ext>
            </a:extLst>
          </p:cNvPr>
          <p:cNvSpPr>
            <a:spLocks noChangeArrowheads="1"/>
          </p:cNvSpPr>
          <p:nvPr/>
        </p:nvSpPr>
        <p:spPr bwMode="auto">
          <a:xfrm>
            <a:off x="219075" y="1347733"/>
            <a:ext cx="838711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800" b="1" u="sng" dirty="0">
                <a:latin typeface="Arial" panose="020B0604020202020204" pitchFamily="34" charset="0"/>
              </a:rPr>
              <a:t>Tegmental Midbrain (Claude Syndrome)</a:t>
            </a:r>
            <a:endParaRPr lang="en-US" altLang="en-US" sz="2800" b="1" dirty="0">
              <a:latin typeface="Arial" panose="020B0604020202020204" pitchFamily="34" charset="0"/>
            </a:endParaRPr>
          </a:p>
          <a:p>
            <a:pPr eaLnBrk="1" hangingPunct="1">
              <a:spcBef>
                <a:spcPct val="0"/>
              </a:spcBef>
              <a:buClrTx/>
              <a:buSzTx/>
              <a:buFontTx/>
              <a:buNone/>
            </a:pPr>
            <a:r>
              <a:rPr lang="en-US" altLang="en-US" sz="2800" dirty="0">
                <a:latin typeface="Arial" panose="020B0604020202020204" pitchFamily="34" charset="0"/>
              </a:rPr>
              <a:t>3</a:t>
            </a:r>
            <a:r>
              <a:rPr lang="en-US" altLang="en-US" sz="2800" baseline="30000" dirty="0">
                <a:latin typeface="Arial" panose="020B0604020202020204" pitchFamily="34" charset="0"/>
              </a:rPr>
              <a:t>rd</a:t>
            </a:r>
            <a:r>
              <a:rPr lang="en-US" altLang="en-US" sz="2800" dirty="0">
                <a:latin typeface="Arial" panose="020B0604020202020204" pitchFamily="34" charset="0"/>
              </a:rPr>
              <a:t> cranial nerve</a:t>
            </a:r>
          </a:p>
          <a:p>
            <a:pPr eaLnBrk="1" hangingPunct="1">
              <a:spcBef>
                <a:spcPct val="0"/>
              </a:spcBef>
              <a:buClrTx/>
              <a:buSzTx/>
              <a:buFontTx/>
              <a:buNone/>
            </a:pPr>
            <a:r>
              <a:rPr lang="en-US" altLang="en-US" sz="2800" dirty="0">
                <a:latin typeface="Arial" panose="020B0604020202020204" pitchFamily="34" charset="0"/>
              </a:rPr>
              <a:t>Medial lemniscus</a:t>
            </a:r>
          </a:p>
          <a:p>
            <a:pPr eaLnBrk="1" hangingPunct="1">
              <a:spcBef>
                <a:spcPct val="0"/>
              </a:spcBef>
              <a:buClrTx/>
              <a:buSzTx/>
              <a:buFontTx/>
              <a:buNone/>
            </a:pPr>
            <a:r>
              <a:rPr lang="en-US" altLang="en-US" sz="2800" dirty="0">
                <a:latin typeface="Arial" panose="020B0604020202020204" pitchFamily="34" charset="0"/>
              </a:rPr>
              <a:t>Cerebellothalamic tracts</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r>
              <a:rPr lang="en-US" altLang="en-US" sz="2800" u="sng" dirty="0">
                <a:latin typeface="Arial" panose="020B0604020202020204" pitchFamily="34" charset="0"/>
              </a:rPr>
              <a:t>Symptoms</a:t>
            </a:r>
          </a:p>
          <a:p>
            <a:pPr marL="514350" indent="-514350" eaLnBrk="1" hangingPunct="1">
              <a:spcBef>
                <a:spcPct val="0"/>
              </a:spcBef>
              <a:buClrTx/>
              <a:buSzTx/>
              <a:buFontTx/>
              <a:buAutoNum type="arabicPeriod"/>
            </a:pPr>
            <a:r>
              <a:rPr lang="en-US" altLang="en-US" sz="2800" dirty="0">
                <a:latin typeface="Arial" panose="020B0604020202020204" pitchFamily="34" charset="0"/>
              </a:rPr>
              <a:t>3</a:t>
            </a:r>
            <a:r>
              <a:rPr lang="en-US" altLang="en-US" sz="2800" baseline="30000" dirty="0">
                <a:latin typeface="Arial" panose="020B0604020202020204" pitchFamily="34" charset="0"/>
              </a:rPr>
              <a:t>rd</a:t>
            </a:r>
            <a:r>
              <a:rPr lang="en-US" altLang="en-US" sz="2800" dirty="0">
                <a:latin typeface="Arial" panose="020B0604020202020204" pitchFamily="34" charset="0"/>
              </a:rPr>
              <a:t> nerve Palsy - ipsilateral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Ataxia, vertigo - contralateral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 tremor - contralateral</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endParaRPr lang="en-US" altLang="en-US" sz="2800" dirty="0">
              <a:latin typeface="Arial" panose="020B0604020202020204" pitchFamily="34" charset="0"/>
            </a:endParaRPr>
          </a:p>
        </p:txBody>
      </p:sp>
      <p:grpSp>
        <p:nvGrpSpPr>
          <p:cNvPr id="14" name="Group 13">
            <a:extLst>
              <a:ext uri="{FF2B5EF4-FFF2-40B4-BE49-F238E27FC236}">
                <a16:creationId xmlns:a16="http://schemas.microsoft.com/office/drawing/2014/main" id="{C637332C-33A9-1472-EB8F-C27536A0BE66}"/>
              </a:ext>
            </a:extLst>
          </p:cNvPr>
          <p:cNvGrpSpPr/>
          <p:nvPr/>
        </p:nvGrpSpPr>
        <p:grpSpPr>
          <a:xfrm>
            <a:off x="5686425" y="1886848"/>
            <a:ext cx="6286500" cy="4152899"/>
            <a:chOff x="5410200" y="2333625"/>
            <a:chExt cx="6665467" cy="3671084"/>
          </a:xfrm>
        </p:grpSpPr>
        <p:grpSp>
          <p:nvGrpSpPr>
            <p:cNvPr id="12" name="Group 11">
              <a:extLst>
                <a:ext uri="{FF2B5EF4-FFF2-40B4-BE49-F238E27FC236}">
                  <a16:creationId xmlns:a16="http://schemas.microsoft.com/office/drawing/2014/main" id="{8656C2F4-D22F-DBA2-D7A3-E6827FB2A140}"/>
                </a:ext>
              </a:extLst>
            </p:cNvPr>
            <p:cNvGrpSpPr/>
            <p:nvPr/>
          </p:nvGrpSpPr>
          <p:grpSpPr>
            <a:xfrm>
              <a:off x="5876924" y="2619374"/>
              <a:ext cx="6198743" cy="3385335"/>
              <a:chOff x="3843338" y="2057400"/>
              <a:chExt cx="6824662" cy="3733800"/>
            </a:xfrm>
          </p:grpSpPr>
          <p:pic>
            <p:nvPicPr>
              <p:cNvPr id="9" name="Picture 9">
                <a:extLst>
                  <a:ext uri="{FF2B5EF4-FFF2-40B4-BE49-F238E27FC236}">
                    <a16:creationId xmlns:a16="http://schemas.microsoft.com/office/drawing/2014/main" id="{8CD92182-D790-2EED-906B-EB95B4A9393F}"/>
                  </a:ext>
                </a:extLst>
              </p:cNvPr>
              <p:cNvPicPr>
                <a:picLocks noChangeAspect="1"/>
              </p:cNvPicPr>
              <p:nvPr/>
            </p:nvPicPr>
            <p:blipFill>
              <a:blip r:embed="rId3">
                <a:extLst>
                  <a:ext uri="{28A0092B-C50C-407E-A947-70E740481C1C}">
                    <a14:useLocalDpi xmlns:a14="http://schemas.microsoft.com/office/drawing/2010/main" val="0"/>
                  </a:ext>
                </a:extLst>
              </a:blip>
              <a:srcRect l="16666" t="13461" r="5000"/>
              <a:stretch>
                <a:fillRect/>
              </a:stretch>
            </p:blipFill>
            <p:spPr bwMode="auto">
              <a:xfrm>
                <a:off x="3843338" y="2057400"/>
                <a:ext cx="68246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F950C4E-6AB7-4632-BD96-06D23AC9B669}"/>
                  </a:ext>
                </a:extLst>
              </p:cNvPr>
              <p:cNvSpPr>
                <a:spLocks noChangeArrowheads="1"/>
              </p:cNvSpPr>
              <p:nvPr/>
            </p:nvSpPr>
            <p:spPr bwMode="auto">
              <a:xfrm>
                <a:off x="7086600" y="3962400"/>
                <a:ext cx="685800" cy="685800"/>
              </a:xfrm>
              <a:prstGeom prst="ellipse">
                <a:avLst/>
              </a:prstGeom>
              <a:solidFill>
                <a:srgbClr val="FF0000"/>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Tw Cen MT" panose="020B0602020104020603" pitchFamily="34" charset="77"/>
                </a:endParaRPr>
              </a:p>
            </p:txBody>
          </p:sp>
        </p:grpSp>
        <p:sp>
          <p:nvSpPr>
            <p:cNvPr id="13" name="Rectangle 12">
              <a:extLst>
                <a:ext uri="{FF2B5EF4-FFF2-40B4-BE49-F238E27FC236}">
                  <a16:creationId xmlns:a16="http://schemas.microsoft.com/office/drawing/2014/main" id="{2120E53C-CD26-0058-3D3C-9DE2BBCBF04B}"/>
                </a:ext>
              </a:extLst>
            </p:cNvPr>
            <p:cNvSpPr/>
            <p:nvPr/>
          </p:nvSpPr>
          <p:spPr>
            <a:xfrm>
              <a:off x="5410200" y="2333625"/>
              <a:ext cx="790575" cy="1181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EAF62D22-AC1A-8F71-47BB-46DE08611210}"/>
              </a:ext>
            </a:extLst>
          </p:cNvPr>
          <p:cNvSpPr/>
          <p:nvPr/>
        </p:nvSpPr>
        <p:spPr>
          <a:xfrm>
            <a:off x="5715000" y="2039248"/>
            <a:ext cx="745627" cy="1336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sp>
        <p:nvSpPr>
          <p:cNvPr id="8" name="Rectangle 7">
            <a:extLst>
              <a:ext uri="{FF2B5EF4-FFF2-40B4-BE49-F238E27FC236}">
                <a16:creationId xmlns:a16="http://schemas.microsoft.com/office/drawing/2014/main" id="{047BA9AC-F758-F4A9-0CC3-498975F29636}"/>
              </a:ext>
            </a:extLst>
          </p:cNvPr>
          <p:cNvSpPr>
            <a:spLocks noChangeArrowheads="1"/>
          </p:cNvSpPr>
          <p:nvPr/>
        </p:nvSpPr>
        <p:spPr bwMode="auto">
          <a:xfrm>
            <a:off x="238953" y="1298038"/>
            <a:ext cx="115824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600" b="1" u="sng" dirty="0">
                <a:latin typeface="Arial" panose="020B0604020202020204" pitchFamily="34" charset="0"/>
              </a:rPr>
              <a:t>Paramedian Midbrain (Benedikt Syndrome)</a:t>
            </a:r>
            <a:endParaRPr lang="en-US" altLang="en-US" sz="2600" b="1" dirty="0">
              <a:latin typeface="Arial" panose="020B0604020202020204" pitchFamily="34" charset="0"/>
            </a:endParaRPr>
          </a:p>
          <a:p>
            <a:pPr eaLnBrk="1" hangingPunct="1">
              <a:spcBef>
                <a:spcPct val="0"/>
              </a:spcBef>
              <a:buClrTx/>
              <a:buSzTx/>
              <a:buFontTx/>
              <a:buNone/>
            </a:pPr>
            <a:r>
              <a:rPr lang="en-US" altLang="en-US" sz="2600" dirty="0">
                <a:latin typeface="Arial" panose="020B0604020202020204" pitchFamily="34" charset="0"/>
              </a:rPr>
              <a:t>3</a:t>
            </a:r>
            <a:r>
              <a:rPr lang="en-US" altLang="en-US" sz="2600" baseline="30000" dirty="0">
                <a:latin typeface="Arial" panose="020B0604020202020204" pitchFamily="34" charset="0"/>
              </a:rPr>
              <a:t>rd</a:t>
            </a:r>
            <a:r>
              <a:rPr lang="en-US" altLang="en-US" sz="2600" dirty="0">
                <a:latin typeface="Arial" panose="020B0604020202020204" pitchFamily="34" charset="0"/>
              </a:rPr>
              <a:t> cranial nerve</a:t>
            </a:r>
          </a:p>
          <a:p>
            <a:pPr>
              <a:spcBef>
                <a:spcPct val="0"/>
              </a:spcBef>
              <a:buClrTx/>
              <a:buSzTx/>
              <a:buNone/>
            </a:pPr>
            <a:r>
              <a:rPr lang="en-US" altLang="en-US" sz="2600" dirty="0">
                <a:latin typeface="Arial" panose="020B0604020202020204" pitchFamily="34" charset="0"/>
              </a:rPr>
              <a:t>Cortical-spinal tract</a:t>
            </a:r>
          </a:p>
          <a:p>
            <a:pPr eaLnBrk="1" hangingPunct="1">
              <a:spcBef>
                <a:spcPct val="0"/>
              </a:spcBef>
              <a:buClrTx/>
              <a:buSzTx/>
              <a:buFontTx/>
              <a:buNone/>
            </a:pPr>
            <a:r>
              <a:rPr lang="en-US" altLang="en-US" sz="2600" dirty="0">
                <a:latin typeface="Arial" panose="020B0604020202020204" pitchFamily="34" charset="0"/>
              </a:rPr>
              <a:t>Red Nucleus</a:t>
            </a:r>
          </a:p>
          <a:p>
            <a:pPr eaLnBrk="1" hangingPunct="1">
              <a:spcBef>
                <a:spcPct val="0"/>
              </a:spcBef>
              <a:buClrTx/>
              <a:buSzTx/>
              <a:buFontTx/>
              <a:buNone/>
            </a:pPr>
            <a:r>
              <a:rPr lang="en-US" altLang="en-US" sz="2600" dirty="0">
                <a:latin typeface="Arial" panose="020B0604020202020204" pitchFamily="34" charset="0"/>
              </a:rPr>
              <a:t>Cerebellothalamic tract</a:t>
            </a:r>
          </a:p>
          <a:p>
            <a:pPr eaLnBrk="1" hangingPunct="1">
              <a:spcBef>
                <a:spcPct val="0"/>
              </a:spcBef>
              <a:buClrTx/>
              <a:buSzTx/>
              <a:buFontTx/>
              <a:buNone/>
            </a:pPr>
            <a:endParaRPr lang="en-US" altLang="en-US" sz="2600" dirty="0">
              <a:latin typeface="Arial" panose="020B0604020202020204" pitchFamily="34" charset="0"/>
            </a:endParaRPr>
          </a:p>
          <a:p>
            <a:pPr eaLnBrk="1" hangingPunct="1">
              <a:spcBef>
                <a:spcPct val="0"/>
              </a:spcBef>
              <a:buClrTx/>
              <a:buSzTx/>
              <a:buFontTx/>
              <a:buNone/>
            </a:pPr>
            <a:endParaRPr lang="en-US" altLang="en-US" sz="2600" dirty="0">
              <a:latin typeface="Arial" panose="020B0604020202020204" pitchFamily="34" charset="0"/>
            </a:endParaRPr>
          </a:p>
          <a:p>
            <a:pPr eaLnBrk="1" hangingPunct="1">
              <a:spcBef>
                <a:spcPct val="0"/>
              </a:spcBef>
              <a:buClrTx/>
              <a:buSzTx/>
              <a:buFontTx/>
              <a:buNone/>
            </a:pPr>
            <a:r>
              <a:rPr lang="en-US" altLang="en-US" sz="2600" u="sng" dirty="0">
                <a:latin typeface="Arial" panose="020B0604020202020204" pitchFamily="34" charset="0"/>
              </a:rPr>
              <a:t>Symptoms</a:t>
            </a:r>
          </a:p>
          <a:p>
            <a:pPr marL="514350" indent="-514350" eaLnBrk="1" hangingPunct="1">
              <a:spcBef>
                <a:spcPct val="0"/>
              </a:spcBef>
              <a:buClrTx/>
              <a:buSzTx/>
              <a:buFontTx/>
              <a:buAutoNum type="arabicPeriod"/>
            </a:pPr>
            <a:r>
              <a:rPr lang="en-US" altLang="en-US" sz="2600" dirty="0">
                <a:latin typeface="Arial" panose="020B0604020202020204" pitchFamily="34" charset="0"/>
              </a:rPr>
              <a:t>3</a:t>
            </a:r>
            <a:r>
              <a:rPr lang="en-US" altLang="en-US" sz="2600" baseline="30000" dirty="0">
                <a:latin typeface="Arial" panose="020B0604020202020204" pitchFamily="34" charset="0"/>
              </a:rPr>
              <a:t>rd</a:t>
            </a:r>
            <a:r>
              <a:rPr lang="en-US" altLang="en-US" sz="2600" dirty="0">
                <a:latin typeface="Arial" panose="020B0604020202020204" pitchFamily="34" charset="0"/>
              </a:rPr>
              <a:t> nerve Palsy - ipsilateral</a:t>
            </a:r>
          </a:p>
          <a:p>
            <a:pPr marL="514350" indent="-514350" eaLnBrk="1" hangingPunct="1">
              <a:spcBef>
                <a:spcPct val="0"/>
              </a:spcBef>
              <a:buClrTx/>
              <a:buSzTx/>
              <a:buFontTx/>
              <a:buAutoNum type="arabicPeriod"/>
            </a:pPr>
            <a:r>
              <a:rPr lang="en-US" altLang="en-US" sz="2600" dirty="0">
                <a:latin typeface="Arial" panose="020B0604020202020204" pitchFamily="34" charset="0"/>
              </a:rPr>
              <a:t>Ataxia, vertigo - contralateral</a:t>
            </a:r>
          </a:p>
          <a:p>
            <a:pPr marL="514350" indent="-514350" eaLnBrk="1" hangingPunct="1">
              <a:spcBef>
                <a:spcPct val="0"/>
              </a:spcBef>
              <a:buClrTx/>
              <a:buSzTx/>
              <a:buFontTx/>
              <a:buAutoNum type="arabicPeriod"/>
            </a:pPr>
            <a:r>
              <a:rPr lang="en-US" altLang="en-US" sz="2600" dirty="0">
                <a:latin typeface="Arial" panose="020B0604020202020204" pitchFamily="34" charset="0"/>
              </a:rPr>
              <a:t>Weakness - contralateral</a:t>
            </a:r>
          </a:p>
          <a:p>
            <a:pPr marL="514350" indent="-514350" eaLnBrk="1" hangingPunct="1">
              <a:spcBef>
                <a:spcPct val="0"/>
              </a:spcBef>
              <a:buClrTx/>
              <a:buSzTx/>
              <a:buFontTx/>
              <a:buAutoNum type="arabicPeriod"/>
            </a:pPr>
            <a:r>
              <a:rPr lang="en-US" altLang="en-US" sz="2600" dirty="0">
                <a:latin typeface="Arial" panose="020B0604020202020204" pitchFamily="34" charset="0"/>
              </a:rPr>
              <a:t>+/- tremor or chorea – contralateral</a:t>
            </a:r>
          </a:p>
          <a:p>
            <a:pPr marL="514350" indent="-514350" eaLnBrk="1" hangingPunct="1">
              <a:spcBef>
                <a:spcPct val="0"/>
              </a:spcBef>
              <a:buClrTx/>
              <a:buSzTx/>
              <a:buFontTx/>
              <a:buAutoNum type="arabicPeriod"/>
            </a:pPr>
            <a:r>
              <a:rPr lang="en-US" altLang="en-US" sz="2600" dirty="0">
                <a:latin typeface="Arial" panose="020B0604020202020204" pitchFamily="34" charset="0"/>
              </a:rPr>
              <a:t> +/- sensory loss - contralateral</a:t>
            </a:r>
          </a:p>
          <a:p>
            <a:pPr eaLnBrk="1" hangingPunct="1">
              <a:spcBef>
                <a:spcPct val="0"/>
              </a:spcBef>
              <a:buClrTx/>
              <a:buSzTx/>
              <a:buNone/>
            </a:pPr>
            <a:endParaRPr lang="en-US" altLang="en-US" sz="2800" dirty="0">
              <a:latin typeface="Arial" panose="020B0604020202020204" pitchFamily="34" charset="0"/>
            </a:endParaRPr>
          </a:p>
        </p:txBody>
      </p:sp>
      <p:grpSp>
        <p:nvGrpSpPr>
          <p:cNvPr id="15" name="Group 14">
            <a:extLst>
              <a:ext uri="{FF2B5EF4-FFF2-40B4-BE49-F238E27FC236}">
                <a16:creationId xmlns:a16="http://schemas.microsoft.com/office/drawing/2014/main" id="{F36D775F-BB49-16D8-537C-302B8D85914A}"/>
              </a:ext>
            </a:extLst>
          </p:cNvPr>
          <p:cNvGrpSpPr/>
          <p:nvPr/>
        </p:nvGrpSpPr>
        <p:grpSpPr>
          <a:xfrm>
            <a:off x="5715000" y="2039248"/>
            <a:ext cx="6477000" cy="3487606"/>
            <a:chOff x="5715000" y="2039248"/>
            <a:chExt cx="6477000" cy="3487606"/>
          </a:xfrm>
        </p:grpSpPr>
        <p:grpSp>
          <p:nvGrpSpPr>
            <p:cNvPr id="7" name="Group 6">
              <a:extLst>
                <a:ext uri="{FF2B5EF4-FFF2-40B4-BE49-F238E27FC236}">
                  <a16:creationId xmlns:a16="http://schemas.microsoft.com/office/drawing/2014/main" id="{D2615544-E9AD-D57B-9BF7-6DE8F4F4DAF8}"/>
                </a:ext>
              </a:extLst>
            </p:cNvPr>
            <p:cNvGrpSpPr/>
            <p:nvPr/>
          </p:nvGrpSpPr>
          <p:grpSpPr>
            <a:xfrm>
              <a:off x="6172200" y="2359846"/>
              <a:ext cx="6019800" cy="3167008"/>
              <a:chOff x="5938837" y="2024008"/>
              <a:chExt cx="6824663" cy="3733800"/>
            </a:xfrm>
          </p:grpSpPr>
          <p:pic>
            <p:nvPicPr>
              <p:cNvPr id="4" name="Picture 9">
                <a:extLst>
                  <a:ext uri="{FF2B5EF4-FFF2-40B4-BE49-F238E27FC236}">
                    <a16:creationId xmlns:a16="http://schemas.microsoft.com/office/drawing/2014/main" id="{FF269878-8216-6785-C6DF-11DDCA6697C2}"/>
                  </a:ext>
                </a:extLst>
              </p:cNvPr>
              <p:cNvPicPr>
                <a:picLocks noChangeAspect="1"/>
              </p:cNvPicPr>
              <p:nvPr/>
            </p:nvPicPr>
            <p:blipFill>
              <a:blip r:embed="rId3">
                <a:extLst>
                  <a:ext uri="{28A0092B-C50C-407E-A947-70E740481C1C}">
                    <a14:useLocalDpi xmlns:a14="http://schemas.microsoft.com/office/drawing/2010/main" val="0"/>
                  </a:ext>
                </a:extLst>
              </a:blip>
              <a:srcRect l="16666" t="13461" r="5000"/>
              <a:stretch>
                <a:fillRect/>
              </a:stretch>
            </p:blipFill>
            <p:spPr bwMode="auto">
              <a:xfrm>
                <a:off x="5938837" y="2024008"/>
                <a:ext cx="68246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716441F-44AF-9AF5-F0C9-50469DB5DE28}"/>
                  </a:ext>
                </a:extLst>
              </p:cNvPr>
              <p:cNvSpPr>
                <a:spLocks noChangeArrowheads="1"/>
              </p:cNvSpPr>
              <p:nvPr/>
            </p:nvSpPr>
            <p:spPr bwMode="auto">
              <a:xfrm>
                <a:off x="9040376" y="4123876"/>
                <a:ext cx="838200" cy="1447801"/>
              </a:xfrm>
              <a:prstGeom prst="ellipse">
                <a:avLst/>
              </a:prstGeom>
              <a:solidFill>
                <a:srgbClr val="FF0000"/>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dirty="0">
                  <a:solidFill>
                    <a:srgbClr val="FFFFFF"/>
                  </a:solidFill>
                  <a:latin typeface="Tw Cen MT" panose="020B0602020104020603" pitchFamily="34" charset="77"/>
                </a:endParaRPr>
              </a:p>
            </p:txBody>
          </p:sp>
        </p:grpSp>
        <p:sp>
          <p:nvSpPr>
            <p:cNvPr id="11" name="Rectangle 10">
              <a:extLst>
                <a:ext uri="{FF2B5EF4-FFF2-40B4-BE49-F238E27FC236}">
                  <a16:creationId xmlns:a16="http://schemas.microsoft.com/office/drawing/2014/main" id="{1DDE5E18-3476-86CC-074A-070D2C540C99}"/>
                </a:ext>
              </a:extLst>
            </p:cNvPr>
            <p:cNvSpPr/>
            <p:nvPr/>
          </p:nvSpPr>
          <p:spPr>
            <a:xfrm>
              <a:off x="5715000" y="2039248"/>
              <a:ext cx="745627" cy="1336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400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sp>
        <p:nvSpPr>
          <p:cNvPr id="8" name="Rectangle 7">
            <a:extLst>
              <a:ext uri="{FF2B5EF4-FFF2-40B4-BE49-F238E27FC236}">
                <a16:creationId xmlns:a16="http://schemas.microsoft.com/office/drawing/2014/main" id="{047BA9AC-F758-F4A9-0CC3-498975F29636}"/>
              </a:ext>
            </a:extLst>
          </p:cNvPr>
          <p:cNvSpPr>
            <a:spLocks noChangeArrowheads="1"/>
          </p:cNvSpPr>
          <p:nvPr/>
        </p:nvSpPr>
        <p:spPr bwMode="auto">
          <a:xfrm>
            <a:off x="219075" y="1282416"/>
            <a:ext cx="11582400" cy="554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800" b="1" u="sng" dirty="0">
                <a:latin typeface="Arial" panose="020B0604020202020204" pitchFamily="34" charset="0"/>
                <a:cs typeface="Arial" panose="020B0604020202020204" pitchFamily="34" charset="0"/>
              </a:rPr>
              <a:t>Lacunar Pontine Syndromes</a:t>
            </a:r>
            <a:endParaRPr lang="en-US" altLang="en-US" sz="2800" b="1" dirty="0">
              <a:latin typeface="Arial" panose="020B0604020202020204" pitchFamily="34" charset="0"/>
              <a:cs typeface="Arial" panose="020B0604020202020204" pitchFamily="34" charset="0"/>
            </a:endParaRPr>
          </a:p>
          <a:p>
            <a:pPr eaLnBrk="1" hangingPunct="1">
              <a:lnSpc>
                <a:spcPct val="80000"/>
              </a:lnSpc>
            </a:pPr>
            <a:r>
              <a:rPr lang="en-US" altLang="en-US" sz="2500" dirty="0">
                <a:latin typeface="Arial" panose="020B0604020202020204" pitchFamily="34" charset="0"/>
                <a:cs typeface="Arial" panose="020B0604020202020204" pitchFamily="34" charset="0"/>
              </a:rPr>
              <a:t>  Rostral pons</a:t>
            </a:r>
          </a:p>
          <a:p>
            <a:pPr lvl="1" eaLnBrk="1" hangingPunct="1">
              <a:lnSpc>
                <a:spcPct val="80000"/>
              </a:lnSpc>
            </a:pPr>
            <a:r>
              <a:rPr lang="en-US" altLang="en-US" sz="2200" dirty="0">
                <a:latin typeface="Arial" panose="020B0604020202020204" pitchFamily="34" charset="0"/>
                <a:cs typeface="Arial" panose="020B0604020202020204" pitchFamily="34" charset="0"/>
              </a:rPr>
              <a:t>Isolated facial sensory loss</a:t>
            </a:r>
          </a:p>
          <a:p>
            <a:pPr lvl="1" eaLnBrk="1" hangingPunct="1">
              <a:lnSpc>
                <a:spcPct val="80000"/>
              </a:lnSpc>
            </a:pPr>
            <a:r>
              <a:rPr lang="en-US" altLang="en-US" sz="2200" dirty="0">
                <a:latin typeface="Arial" panose="020B0604020202020204" pitchFamily="34" charset="0"/>
                <a:cs typeface="Arial" panose="020B0604020202020204" pitchFamily="34" charset="0"/>
              </a:rPr>
              <a:t>Fine Touch or pain loss </a:t>
            </a:r>
          </a:p>
          <a:p>
            <a:pPr lvl="1" eaLnBrk="1" hangingPunct="1">
              <a:lnSpc>
                <a:spcPct val="80000"/>
              </a:lnSpc>
            </a:pPr>
            <a:endParaRPr lang="en-US" altLang="en-US" sz="2200" dirty="0">
              <a:latin typeface="Arial" panose="020B0604020202020204" pitchFamily="34" charset="0"/>
              <a:cs typeface="Arial" panose="020B0604020202020204" pitchFamily="34" charset="0"/>
            </a:endParaRPr>
          </a:p>
          <a:p>
            <a:pPr eaLnBrk="1" hangingPunct="1">
              <a:lnSpc>
                <a:spcPct val="80000"/>
              </a:lnSpc>
            </a:pPr>
            <a:r>
              <a:rPr lang="en-US" altLang="en-US" sz="2500" dirty="0">
                <a:latin typeface="Arial" panose="020B0604020202020204" pitchFamily="34" charset="0"/>
                <a:cs typeface="Arial" panose="020B0604020202020204" pitchFamily="34" charset="0"/>
              </a:rPr>
              <a:t>  Mid pons</a:t>
            </a:r>
          </a:p>
          <a:p>
            <a:pPr lvl="1" eaLnBrk="1" hangingPunct="1">
              <a:lnSpc>
                <a:spcPct val="80000"/>
              </a:lnSpc>
            </a:pPr>
            <a:r>
              <a:rPr lang="en-US" altLang="en-US" sz="2200" dirty="0">
                <a:latin typeface="Arial" panose="020B0604020202020204" pitchFamily="34" charset="0"/>
                <a:cs typeface="Arial" panose="020B0604020202020204" pitchFamily="34" charset="0"/>
              </a:rPr>
              <a:t>Isolated hemiataxia</a:t>
            </a:r>
          </a:p>
          <a:p>
            <a:pPr lvl="1" eaLnBrk="1" hangingPunct="1">
              <a:lnSpc>
                <a:spcPct val="80000"/>
              </a:lnSpc>
            </a:pPr>
            <a:r>
              <a:rPr lang="en-US" altLang="en-US" sz="2200" dirty="0">
                <a:latin typeface="Arial" panose="020B0604020202020204" pitchFamily="34" charset="0"/>
                <a:cs typeface="Arial" panose="020B0604020202020204" pitchFamily="34" charset="0"/>
              </a:rPr>
              <a:t>Pure motor hemiparesis</a:t>
            </a:r>
          </a:p>
          <a:p>
            <a:pPr lvl="1" eaLnBrk="1" hangingPunct="1">
              <a:lnSpc>
                <a:spcPct val="80000"/>
              </a:lnSpc>
            </a:pPr>
            <a:r>
              <a:rPr lang="en-US" altLang="en-US" sz="2200" dirty="0">
                <a:latin typeface="Arial" panose="020B0604020202020204" pitchFamily="34" charset="0"/>
                <a:cs typeface="Arial" panose="020B0604020202020204" pitchFamily="34" charset="0"/>
              </a:rPr>
              <a:t>Ipsilateral 7</a:t>
            </a:r>
            <a:r>
              <a:rPr lang="en-US" altLang="en-US" sz="2200" baseline="30000" dirty="0">
                <a:latin typeface="Arial" panose="020B0604020202020204" pitchFamily="34" charset="0"/>
                <a:cs typeface="Arial" panose="020B0604020202020204" pitchFamily="34" charset="0"/>
              </a:rPr>
              <a:t>th</a:t>
            </a:r>
            <a:r>
              <a:rPr lang="en-US" altLang="en-US" sz="2200" dirty="0">
                <a:latin typeface="Arial" panose="020B0604020202020204" pitchFamily="34" charset="0"/>
                <a:cs typeface="Arial" panose="020B0604020202020204" pitchFamily="34" charset="0"/>
              </a:rPr>
              <a:t> palsy</a:t>
            </a:r>
          </a:p>
          <a:p>
            <a:pPr lvl="1" eaLnBrk="1" hangingPunct="1">
              <a:lnSpc>
                <a:spcPct val="80000"/>
              </a:lnSpc>
            </a:pPr>
            <a:endParaRPr lang="en-US" altLang="en-US" sz="2200" dirty="0">
              <a:latin typeface="Arial" panose="020B0604020202020204" pitchFamily="34" charset="0"/>
              <a:cs typeface="Arial" panose="020B0604020202020204" pitchFamily="34" charset="0"/>
            </a:endParaRPr>
          </a:p>
          <a:p>
            <a:pPr eaLnBrk="1" hangingPunct="1">
              <a:lnSpc>
                <a:spcPct val="80000"/>
              </a:lnSpc>
            </a:pPr>
            <a:r>
              <a:rPr lang="en-US" altLang="en-US" sz="2500" dirty="0">
                <a:latin typeface="Arial" panose="020B0604020202020204" pitchFamily="34" charset="0"/>
                <a:cs typeface="Arial" panose="020B0604020202020204" pitchFamily="34" charset="0"/>
              </a:rPr>
              <a:t>  Caudal pons</a:t>
            </a:r>
          </a:p>
          <a:p>
            <a:pPr lvl="1" eaLnBrk="1" hangingPunct="1">
              <a:lnSpc>
                <a:spcPct val="80000"/>
              </a:lnSpc>
            </a:pPr>
            <a:r>
              <a:rPr lang="en-US" altLang="en-US" sz="2200" dirty="0" err="1">
                <a:latin typeface="Arial" panose="020B0604020202020204" pitchFamily="34" charset="0"/>
                <a:cs typeface="Arial" panose="020B0604020202020204" pitchFamily="34" charset="0"/>
              </a:rPr>
              <a:t>Infranuclear</a:t>
            </a:r>
            <a:r>
              <a:rPr lang="en-US" altLang="en-US" sz="2200" dirty="0">
                <a:latin typeface="Arial" panose="020B0604020202020204" pitchFamily="34" charset="0"/>
                <a:cs typeface="Arial" panose="020B0604020202020204" pitchFamily="34" charset="0"/>
              </a:rPr>
              <a:t> ophthalmoplegia, MLF</a:t>
            </a:r>
          </a:p>
          <a:p>
            <a:pPr lvl="1" eaLnBrk="1" hangingPunct="1">
              <a:lnSpc>
                <a:spcPct val="80000"/>
              </a:lnSpc>
            </a:pPr>
            <a:r>
              <a:rPr lang="en-US" altLang="en-US" sz="2200" dirty="0">
                <a:latin typeface="Arial" panose="020B0604020202020204" pitchFamily="34" charset="0"/>
                <a:cs typeface="Arial" panose="020B0604020202020204" pitchFamily="34" charset="0"/>
              </a:rPr>
              <a:t>ipsilateral 6</a:t>
            </a:r>
            <a:r>
              <a:rPr lang="en-US" altLang="en-US" sz="2200" baseline="30000" dirty="0">
                <a:latin typeface="Arial" panose="020B0604020202020204" pitchFamily="34" charset="0"/>
                <a:cs typeface="Arial" panose="020B0604020202020204" pitchFamily="34" charset="0"/>
              </a:rPr>
              <a:t>th</a:t>
            </a:r>
            <a:r>
              <a:rPr lang="en-US" altLang="en-US" sz="2200" dirty="0">
                <a:latin typeface="Arial" panose="020B0604020202020204" pitchFamily="34" charset="0"/>
                <a:cs typeface="Arial" panose="020B0604020202020204" pitchFamily="34" charset="0"/>
              </a:rPr>
              <a:t>/7</a:t>
            </a:r>
            <a:r>
              <a:rPr lang="en-US" altLang="en-US" sz="2200" baseline="30000" dirty="0">
                <a:latin typeface="Arial" panose="020B0604020202020204" pitchFamily="34" charset="0"/>
                <a:cs typeface="Arial" panose="020B0604020202020204" pitchFamily="34" charset="0"/>
              </a:rPr>
              <a:t>th</a:t>
            </a:r>
            <a:r>
              <a:rPr lang="en-US" altLang="en-US" sz="2200" dirty="0">
                <a:latin typeface="Arial" panose="020B0604020202020204" pitchFamily="34" charset="0"/>
                <a:cs typeface="Arial" panose="020B0604020202020204" pitchFamily="34" charset="0"/>
              </a:rPr>
              <a:t> nerve palsy syndrome</a:t>
            </a:r>
          </a:p>
          <a:p>
            <a:pPr lvl="1" eaLnBrk="1" hangingPunct="1">
              <a:lnSpc>
                <a:spcPct val="80000"/>
              </a:lnSpc>
            </a:pPr>
            <a:r>
              <a:rPr lang="en-US" altLang="en-US" sz="2200" dirty="0">
                <a:latin typeface="Arial" panose="020B0604020202020204" pitchFamily="34" charset="0"/>
                <a:cs typeface="Arial" panose="020B0604020202020204" pitchFamily="34" charset="0"/>
              </a:rPr>
              <a:t>Pure spinothalamic sensory loss</a:t>
            </a:r>
          </a:p>
          <a:p>
            <a:pPr lvl="1" eaLnBrk="1" hangingPunct="1">
              <a:lnSpc>
                <a:spcPct val="80000"/>
              </a:lnSpc>
            </a:pPr>
            <a:r>
              <a:rPr lang="en-US" altLang="en-US" sz="2200" dirty="0">
                <a:latin typeface="Arial" panose="020B0604020202020204" pitchFamily="34" charset="0"/>
                <a:cs typeface="Arial" panose="020B0604020202020204" pitchFamily="34" charset="0"/>
              </a:rPr>
              <a:t>Superior/middle/inferior cerebellar peduncles (vertigo/ataxia), Deep cerebellar nuclei</a:t>
            </a:r>
          </a:p>
        </p:txBody>
      </p:sp>
      <p:pic>
        <p:nvPicPr>
          <p:cNvPr id="2" name="Picture 1">
            <a:extLst>
              <a:ext uri="{FF2B5EF4-FFF2-40B4-BE49-F238E27FC236}">
                <a16:creationId xmlns:a16="http://schemas.microsoft.com/office/drawing/2014/main" id="{AF8ADA93-1453-4B69-8212-077A5F6147BF}"/>
              </a:ext>
            </a:extLst>
          </p:cNvPr>
          <p:cNvPicPr>
            <a:picLocks noChangeAspect="1"/>
          </p:cNvPicPr>
          <p:nvPr/>
        </p:nvPicPr>
        <p:blipFill>
          <a:blip r:embed="rId3"/>
          <a:stretch>
            <a:fillRect/>
          </a:stretch>
        </p:blipFill>
        <p:spPr>
          <a:xfrm>
            <a:off x="6468374" y="1579673"/>
            <a:ext cx="5504551" cy="3930594"/>
          </a:xfrm>
          <a:prstGeom prst="rect">
            <a:avLst/>
          </a:prstGeom>
        </p:spPr>
      </p:pic>
      <p:sp>
        <p:nvSpPr>
          <p:cNvPr id="4" name="TextBox 3">
            <a:extLst>
              <a:ext uri="{FF2B5EF4-FFF2-40B4-BE49-F238E27FC236}">
                <a16:creationId xmlns:a16="http://schemas.microsoft.com/office/drawing/2014/main" id="{6711617E-885D-AABE-FD98-A6C4A0CA074B}"/>
              </a:ext>
            </a:extLst>
          </p:cNvPr>
          <p:cNvSpPr txBox="1"/>
          <p:nvPr/>
        </p:nvSpPr>
        <p:spPr>
          <a:xfrm>
            <a:off x="9761181" y="5510267"/>
            <a:ext cx="2040294" cy="276999"/>
          </a:xfrm>
          <a:prstGeom prst="rect">
            <a:avLst/>
          </a:prstGeom>
          <a:noFill/>
        </p:spPr>
        <p:txBody>
          <a:bodyPr wrap="square" rtlCol="0">
            <a:spAutoFit/>
          </a:bodyPr>
          <a:lstStyle/>
          <a:p>
            <a:r>
              <a:rPr lang="en-US" sz="1200" dirty="0"/>
              <a:t>Evans </a:t>
            </a:r>
            <a:r>
              <a:rPr lang="en-US" sz="1200" i="1" dirty="0"/>
              <a:t>et al, </a:t>
            </a:r>
            <a:r>
              <a:rPr lang="en-US" sz="1200" dirty="0" err="1"/>
              <a:t>Prac</a:t>
            </a:r>
            <a:r>
              <a:rPr lang="en-US" sz="1200" dirty="0"/>
              <a:t> Neuro, 2016</a:t>
            </a:r>
          </a:p>
        </p:txBody>
      </p:sp>
    </p:spTree>
    <p:extLst>
      <p:ext uri="{BB962C8B-B14F-4D97-AF65-F5344CB8AC3E}">
        <p14:creationId xmlns:p14="http://schemas.microsoft.com/office/powerpoint/2010/main" val="112608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sp>
        <p:nvSpPr>
          <p:cNvPr id="8" name="Rectangle 7">
            <a:extLst>
              <a:ext uri="{FF2B5EF4-FFF2-40B4-BE49-F238E27FC236}">
                <a16:creationId xmlns:a16="http://schemas.microsoft.com/office/drawing/2014/main" id="{047BA9AC-F758-F4A9-0CC3-498975F29636}"/>
              </a:ext>
            </a:extLst>
          </p:cNvPr>
          <p:cNvSpPr>
            <a:spLocks noChangeArrowheads="1"/>
          </p:cNvSpPr>
          <p:nvPr/>
        </p:nvSpPr>
        <p:spPr bwMode="auto">
          <a:xfrm>
            <a:off x="219075" y="1347733"/>
            <a:ext cx="11582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800" b="1" u="sng" dirty="0">
                <a:latin typeface="Arial" panose="020B0604020202020204" pitchFamily="34" charset="0"/>
              </a:rPr>
              <a:t>Lateral Pontine Syndrome (AICA)</a:t>
            </a:r>
            <a:endParaRPr lang="en-US" altLang="en-US" sz="2800" b="1" dirty="0">
              <a:latin typeface="Arial" panose="020B0604020202020204" pitchFamily="34" charset="0"/>
            </a:endParaRPr>
          </a:p>
          <a:p>
            <a:pPr eaLnBrk="1" hangingPunct="1">
              <a:spcBef>
                <a:spcPct val="0"/>
              </a:spcBef>
              <a:buClrTx/>
              <a:buSzTx/>
              <a:buFontTx/>
              <a:buNone/>
            </a:pPr>
            <a:r>
              <a:rPr lang="en-US" altLang="en-US" sz="2800" dirty="0">
                <a:latin typeface="Arial" panose="020B0604020202020204" pitchFamily="34" charset="0"/>
              </a:rPr>
              <a:t>Inferior/superior cerebellar peduncle		</a:t>
            </a:r>
          </a:p>
          <a:p>
            <a:pPr eaLnBrk="1" hangingPunct="1">
              <a:spcBef>
                <a:spcPct val="0"/>
              </a:spcBef>
              <a:buClrTx/>
              <a:buSzTx/>
              <a:buFontTx/>
              <a:buNone/>
            </a:pPr>
            <a:r>
              <a:rPr lang="en-US" altLang="en-US" sz="2800" dirty="0">
                <a:latin typeface="Arial" panose="020B0604020202020204" pitchFamily="34" charset="0"/>
              </a:rPr>
              <a:t>5</a:t>
            </a:r>
            <a:r>
              <a:rPr lang="en-US" altLang="en-US" sz="2800" baseline="30000" dirty="0">
                <a:latin typeface="Arial" panose="020B0604020202020204" pitchFamily="34" charset="0"/>
              </a:rPr>
              <a:t>th</a:t>
            </a:r>
            <a:r>
              <a:rPr lang="en-US" altLang="en-US" sz="2800" dirty="0">
                <a:latin typeface="Arial" panose="020B0604020202020204" pitchFamily="34" charset="0"/>
              </a:rPr>
              <a:t> cranial nerve nucleus</a:t>
            </a:r>
          </a:p>
          <a:p>
            <a:pPr eaLnBrk="1" hangingPunct="1">
              <a:spcBef>
                <a:spcPct val="0"/>
              </a:spcBef>
              <a:buClrTx/>
              <a:buSzTx/>
              <a:buFontTx/>
              <a:buNone/>
            </a:pPr>
            <a:r>
              <a:rPr lang="en-US" altLang="en-US" sz="2800" dirty="0">
                <a:latin typeface="Arial" panose="020B0604020202020204" pitchFamily="34" charset="0"/>
              </a:rPr>
              <a:t>7</a:t>
            </a:r>
            <a:r>
              <a:rPr lang="en-US" altLang="en-US" sz="2800" baseline="30000" dirty="0">
                <a:latin typeface="Arial" panose="020B0604020202020204" pitchFamily="34" charset="0"/>
              </a:rPr>
              <a:t>th</a:t>
            </a:r>
            <a:r>
              <a:rPr lang="en-US" altLang="en-US" sz="2800" dirty="0">
                <a:latin typeface="Arial" panose="020B0604020202020204" pitchFamily="34" charset="0"/>
              </a:rPr>
              <a:t> cranial nerve fascicles </a:t>
            </a:r>
          </a:p>
          <a:p>
            <a:pPr eaLnBrk="1" hangingPunct="1">
              <a:spcBef>
                <a:spcPct val="0"/>
              </a:spcBef>
              <a:buClrTx/>
              <a:buSzTx/>
              <a:buFontTx/>
              <a:buNone/>
            </a:pPr>
            <a:r>
              <a:rPr lang="en-US" altLang="en-US" sz="2800" dirty="0">
                <a:latin typeface="Arial" panose="020B0604020202020204" pitchFamily="34" charset="0"/>
              </a:rPr>
              <a:t>Cochlear nucleus</a:t>
            </a:r>
          </a:p>
          <a:p>
            <a:pPr eaLnBrk="1" hangingPunct="1">
              <a:spcBef>
                <a:spcPct val="0"/>
              </a:spcBef>
              <a:buClrTx/>
              <a:buSzTx/>
              <a:buFontTx/>
              <a:buNone/>
            </a:pPr>
            <a:r>
              <a:rPr lang="en-US" altLang="en-US" sz="2800" dirty="0">
                <a:latin typeface="Arial" panose="020B0604020202020204" pitchFamily="34" charset="0"/>
              </a:rPr>
              <a:t>Vestibular nucleus</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r>
              <a:rPr lang="en-US" altLang="en-US" sz="2800" u="sng" dirty="0">
                <a:latin typeface="Arial" panose="020B0604020202020204" pitchFamily="34" charset="0"/>
              </a:rPr>
              <a:t>Symptoms</a:t>
            </a:r>
          </a:p>
          <a:p>
            <a:pPr marL="514350" indent="-514350" eaLnBrk="1" hangingPunct="1">
              <a:spcBef>
                <a:spcPct val="0"/>
              </a:spcBef>
              <a:buClrTx/>
              <a:buSzTx/>
              <a:buFontTx/>
              <a:buAutoNum type="arabicPeriod"/>
            </a:pPr>
            <a:r>
              <a:rPr lang="en-US" altLang="en-US" sz="2800" dirty="0">
                <a:latin typeface="Arial" panose="020B0604020202020204" pitchFamily="34" charset="0"/>
              </a:rPr>
              <a:t>Ataxia, vertigo (ipsilateral), +/- nystagmus/nausea</a:t>
            </a:r>
          </a:p>
          <a:p>
            <a:pPr marL="514350" indent="-514350" eaLnBrk="1" hangingPunct="1">
              <a:spcBef>
                <a:spcPct val="0"/>
              </a:spcBef>
              <a:buClrTx/>
              <a:buSzTx/>
              <a:buFontTx/>
              <a:buAutoNum type="arabicPeriod"/>
            </a:pPr>
            <a:r>
              <a:rPr lang="en-US" altLang="en-US" sz="2800" dirty="0">
                <a:latin typeface="Arial" panose="020B0604020202020204" pitchFamily="34" charset="0"/>
              </a:rPr>
              <a:t>Facial sensory loss (ipsilateral), Arm/leg sensory loss (contralateral)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Hearing loss (ipsilateral)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 facial weakness (ipsilateral)</a:t>
            </a:r>
          </a:p>
        </p:txBody>
      </p:sp>
      <p:pic>
        <p:nvPicPr>
          <p:cNvPr id="2" name="Picture 1">
            <a:extLst>
              <a:ext uri="{FF2B5EF4-FFF2-40B4-BE49-F238E27FC236}">
                <a16:creationId xmlns:a16="http://schemas.microsoft.com/office/drawing/2014/main" id="{1E5E3007-BA25-6C1C-BD42-87FBC36B9C26}"/>
              </a:ext>
            </a:extLst>
          </p:cNvPr>
          <p:cNvPicPr>
            <a:picLocks noChangeAspect="1"/>
          </p:cNvPicPr>
          <p:nvPr/>
        </p:nvPicPr>
        <p:blipFill rotWithShape="1">
          <a:blip r:embed="rId3">
            <a:extLst>
              <a:ext uri="{28A0092B-C50C-407E-A947-70E740481C1C}">
                <a14:useLocalDpi xmlns:a14="http://schemas.microsoft.com/office/drawing/2010/main" val="0"/>
              </a:ext>
            </a:extLst>
          </a:blip>
          <a:srcRect t="12087" r="8068" b="15478"/>
          <a:stretch/>
        </p:blipFill>
        <p:spPr bwMode="auto">
          <a:xfrm>
            <a:off x="6694288" y="1347734"/>
            <a:ext cx="5163980" cy="342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2098C813-E741-DC27-E648-40478FDB6CC4}"/>
              </a:ext>
            </a:extLst>
          </p:cNvPr>
          <p:cNvSpPr>
            <a:spLocks noChangeArrowheads="1"/>
          </p:cNvSpPr>
          <p:nvPr/>
        </p:nvSpPr>
        <p:spPr bwMode="auto">
          <a:xfrm>
            <a:off x="7429501" y="2771775"/>
            <a:ext cx="482172" cy="1207447"/>
          </a:xfrm>
          <a:prstGeom prst="ellipse">
            <a:avLst/>
          </a:prstGeom>
          <a:solidFill>
            <a:srgbClr val="FF0000"/>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dirty="0">
              <a:solidFill>
                <a:srgbClr val="FFFFFF"/>
              </a:solidFill>
              <a:latin typeface="Tw Cen MT" panose="020B0602020104020603" pitchFamily="34" charset="77"/>
            </a:endParaRPr>
          </a:p>
        </p:txBody>
      </p:sp>
    </p:spTree>
    <p:extLst>
      <p:ext uri="{BB962C8B-B14F-4D97-AF65-F5344CB8AC3E}">
        <p14:creationId xmlns:p14="http://schemas.microsoft.com/office/powerpoint/2010/main" val="88539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grpSp>
        <p:nvGrpSpPr>
          <p:cNvPr id="6" name="Group 5">
            <a:extLst>
              <a:ext uri="{FF2B5EF4-FFF2-40B4-BE49-F238E27FC236}">
                <a16:creationId xmlns:a16="http://schemas.microsoft.com/office/drawing/2014/main" id="{5DD4651E-3BE4-5FBA-D999-C32F0056FC6D}"/>
              </a:ext>
            </a:extLst>
          </p:cNvPr>
          <p:cNvGrpSpPr/>
          <p:nvPr/>
        </p:nvGrpSpPr>
        <p:grpSpPr>
          <a:xfrm>
            <a:off x="7971181" y="1983539"/>
            <a:ext cx="4091195" cy="3526728"/>
            <a:chOff x="5019676" y="1828800"/>
            <a:chExt cx="5648325" cy="4267200"/>
          </a:xfrm>
        </p:grpSpPr>
        <p:pic>
          <p:nvPicPr>
            <p:cNvPr id="2" name="Picture 7">
              <a:extLst>
                <a:ext uri="{FF2B5EF4-FFF2-40B4-BE49-F238E27FC236}">
                  <a16:creationId xmlns:a16="http://schemas.microsoft.com/office/drawing/2014/main" id="{53AE2290-6EFF-E00E-56FD-4E282B539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676" y="1828800"/>
              <a:ext cx="5648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31E13475-C0EA-43E4-71B0-E90675D0E5A6}"/>
                </a:ext>
              </a:extLst>
            </p:cNvPr>
            <p:cNvSpPr>
              <a:spLocks noChangeArrowheads="1"/>
            </p:cNvSpPr>
            <p:nvPr/>
          </p:nvSpPr>
          <p:spPr bwMode="auto">
            <a:xfrm>
              <a:off x="6248400" y="3886200"/>
              <a:ext cx="1295400" cy="1143000"/>
            </a:xfrm>
            <a:prstGeom prst="ellipse">
              <a:avLst/>
            </a:prstGeom>
            <a:solidFill>
              <a:srgbClr val="FF0000"/>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eaLnBrk="1" hangingPunct="1">
                <a:spcBef>
                  <a:spcPct val="0"/>
                </a:spcBef>
                <a:buClrTx/>
                <a:buSzTx/>
                <a:buFontTx/>
                <a:buNone/>
              </a:pPr>
              <a:endParaRPr lang="en-US" altLang="en-US" sz="2800">
                <a:solidFill>
                  <a:srgbClr val="FFFFFF"/>
                </a:solidFill>
              </a:endParaRPr>
            </a:p>
          </p:txBody>
        </p:sp>
      </p:grpSp>
      <p:sp>
        <p:nvSpPr>
          <p:cNvPr id="7" name="Rectangle 6">
            <a:extLst>
              <a:ext uri="{FF2B5EF4-FFF2-40B4-BE49-F238E27FC236}">
                <a16:creationId xmlns:a16="http://schemas.microsoft.com/office/drawing/2014/main" id="{CB3F00D4-96E1-01E0-48D8-DAF9E243E727}"/>
              </a:ext>
            </a:extLst>
          </p:cNvPr>
          <p:cNvSpPr>
            <a:spLocks noChangeArrowheads="1"/>
          </p:cNvSpPr>
          <p:nvPr/>
        </p:nvSpPr>
        <p:spPr bwMode="auto">
          <a:xfrm>
            <a:off x="129624" y="1347733"/>
            <a:ext cx="9113768"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800" b="1" u="sng" dirty="0">
                <a:latin typeface="Arial" panose="020B0604020202020204" pitchFamily="34" charset="0"/>
              </a:rPr>
              <a:t>Lateral Medullary (Wallenberg Syndrome)</a:t>
            </a:r>
            <a:endParaRPr lang="en-US" altLang="en-US" sz="2800" b="1" dirty="0">
              <a:latin typeface="Arial" panose="020B0604020202020204" pitchFamily="34" charset="0"/>
            </a:endParaRPr>
          </a:p>
          <a:p>
            <a:pPr eaLnBrk="1" hangingPunct="1">
              <a:spcBef>
                <a:spcPct val="0"/>
              </a:spcBef>
              <a:buClrTx/>
              <a:buSzTx/>
              <a:buFontTx/>
              <a:buNone/>
            </a:pPr>
            <a:r>
              <a:rPr lang="en-US" altLang="en-US" sz="2400" dirty="0">
                <a:latin typeface="Arial" panose="020B0604020202020204" pitchFamily="34" charset="0"/>
              </a:rPr>
              <a:t>Sympathetic tract 			Vestibular Nuclei</a:t>
            </a:r>
          </a:p>
          <a:p>
            <a:pPr eaLnBrk="1" hangingPunct="1">
              <a:spcBef>
                <a:spcPct val="0"/>
              </a:spcBef>
              <a:buClrTx/>
              <a:buSzTx/>
              <a:buFontTx/>
              <a:buNone/>
            </a:pPr>
            <a:r>
              <a:rPr lang="en-US" altLang="en-US" sz="2400" dirty="0">
                <a:latin typeface="Arial" panose="020B0604020202020204" pitchFamily="34" charset="0"/>
              </a:rPr>
              <a:t>Lateral spinothalamic tract		Nucleus ambiguous</a:t>
            </a:r>
          </a:p>
          <a:p>
            <a:pPr eaLnBrk="1" hangingPunct="1">
              <a:spcBef>
                <a:spcPct val="0"/>
              </a:spcBef>
              <a:buClrTx/>
              <a:buSzTx/>
              <a:buFontTx/>
              <a:buNone/>
            </a:pPr>
            <a:r>
              <a:rPr lang="en-US" altLang="en-US" sz="2400" dirty="0">
                <a:latin typeface="Arial" panose="020B0604020202020204" pitchFamily="34" charset="0"/>
              </a:rPr>
              <a:t>Spinocerebellar tract		Spinal Trigeminal Nuclei</a:t>
            </a:r>
          </a:p>
          <a:p>
            <a:pPr eaLnBrk="1" hangingPunct="1">
              <a:spcBef>
                <a:spcPct val="0"/>
              </a:spcBef>
              <a:buClrTx/>
              <a:buSzTx/>
              <a:buFontTx/>
              <a:buNone/>
            </a:pPr>
            <a:endParaRPr lang="en-US" altLang="en-US" sz="2400" dirty="0">
              <a:latin typeface="Arial" panose="020B0604020202020204" pitchFamily="34" charset="0"/>
            </a:endParaRPr>
          </a:p>
          <a:p>
            <a:pPr eaLnBrk="1" hangingPunct="1">
              <a:spcBef>
                <a:spcPct val="0"/>
              </a:spcBef>
              <a:buClrTx/>
              <a:buSzTx/>
              <a:buFontTx/>
              <a:buNone/>
            </a:pPr>
            <a:endParaRPr lang="en-US" altLang="en-US" sz="2400" dirty="0">
              <a:latin typeface="Arial" panose="020B0604020202020204" pitchFamily="34" charset="0"/>
            </a:endParaRPr>
          </a:p>
          <a:p>
            <a:pPr eaLnBrk="1" hangingPunct="1">
              <a:spcBef>
                <a:spcPct val="0"/>
              </a:spcBef>
              <a:buClrTx/>
              <a:buSzTx/>
              <a:buFontTx/>
              <a:buNone/>
            </a:pPr>
            <a:r>
              <a:rPr lang="en-US" altLang="en-US" sz="2400" u="sng" dirty="0">
                <a:latin typeface="Arial" panose="020B0604020202020204" pitchFamily="34" charset="0"/>
              </a:rPr>
              <a:t>Symptoms</a:t>
            </a:r>
          </a:p>
          <a:p>
            <a:pPr marL="514350" indent="-514350" eaLnBrk="1" hangingPunct="1">
              <a:spcBef>
                <a:spcPct val="0"/>
              </a:spcBef>
              <a:buClrTx/>
              <a:buSzTx/>
              <a:buFontTx/>
              <a:buAutoNum type="arabicPeriod"/>
            </a:pPr>
            <a:r>
              <a:rPr lang="en-US" altLang="en-US" sz="2400" dirty="0">
                <a:latin typeface="Arial" panose="020B0604020202020204" pitchFamily="34" charset="0"/>
              </a:rPr>
              <a:t>Sensory loss face (ipsilateral) &amp; body (contralateral)</a:t>
            </a:r>
          </a:p>
          <a:p>
            <a:pPr marL="514350" indent="-514350" eaLnBrk="1" hangingPunct="1">
              <a:spcBef>
                <a:spcPct val="0"/>
              </a:spcBef>
              <a:buClrTx/>
              <a:buSzTx/>
              <a:buFontTx/>
              <a:buAutoNum type="arabicPeriod"/>
            </a:pPr>
            <a:r>
              <a:rPr lang="en-US" altLang="en-US" sz="2400" dirty="0">
                <a:latin typeface="Arial" panose="020B0604020202020204" pitchFamily="34" charset="0"/>
              </a:rPr>
              <a:t>Ataxia (ipsilateral)</a:t>
            </a:r>
          </a:p>
          <a:p>
            <a:pPr marL="514350" indent="-514350" eaLnBrk="1" hangingPunct="1">
              <a:spcBef>
                <a:spcPct val="0"/>
              </a:spcBef>
              <a:buClrTx/>
              <a:buSzTx/>
              <a:buFontTx/>
              <a:buAutoNum type="arabicPeriod"/>
            </a:pPr>
            <a:r>
              <a:rPr lang="en-US" altLang="en-US" sz="2400" dirty="0">
                <a:latin typeface="Arial" panose="020B0604020202020204" pitchFamily="34" charset="0"/>
              </a:rPr>
              <a:t>Vertigo +/- nystagmus, diplopia, nausea</a:t>
            </a:r>
          </a:p>
          <a:p>
            <a:pPr marL="514350" indent="-514350" eaLnBrk="1" hangingPunct="1">
              <a:spcBef>
                <a:spcPct val="0"/>
              </a:spcBef>
              <a:buClrTx/>
              <a:buSzTx/>
              <a:buFontTx/>
              <a:buAutoNum type="arabicPeriod"/>
            </a:pPr>
            <a:r>
              <a:rPr lang="en-US" altLang="en-US" sz="2400" dirty="0">
                <a:latin typeface="Arial" panose="020B0604020202020204" pitchFamily="34" charset="0"/>
              </a:rPr>
              <a:t>Horner’s syndrome (ipsilateral)</a:t>
            </a:r>
          </a:p>
          <a:p>
            <a:pPr marL="514350" indent="-514350" eaLnBrk="1" hangingPunct="1">
              <a:spcBef>
                <a:spcPct val="0"/>
              </a:spcBef>
              <a:buClrTx/>
              <a:buSzTx/>
              <a:buFontTx/>
              <a:buAutoNum type="arabicPeriod"/>
            </a:pPr>
            <a:r>
              <a:rPr lang="en-US" altLang="en-US" sz="2400" dirty="0">
                <a:latin typeface="Arial" panose="020B0604020202020204" pitchFamily="34" charset="0"/>
              </a:rPr>
              <a:t>Dysphagia</a:t>
            </a:r>
          </a:p>
          <a:p>
            <a:pPr marL="514350" indent="-514350" eaLnBrk="1" hangingPunct="1">
              <a:spcBef>
                <a:spcPct val="0"/>
              </a:spcBef>
              <a:buClrTx/>
              <a:buSzTx/>
              <a:buFontTx/>
              <a:buAutoNum type="arabicPeriod"/>
            </a:pPr>
            <a:r>
              <a:rPr lang="en-US" altLang="en-US" sz="2400" dirty="0">
                <a:latin typeface="Arial" panose="020B0604020202020204" pitchFamily="34" charset="0"/>
              </a:rPr>
              <a:t>+/- hiccups</a:t>
            </a:r>
          </a:p>
          <a:p>
            <a:pPr marL="514350" indent="-514350" eaLnBrk="1" hangingPunct="1">
              <a:spcBef>
                <a:spcPct val="0"/>
              </a:spcBef>
              <a:buClrTx/>
              <a:buSzTx/>
              <a:buFontTx/>
              <a:buAutoNum type="arabicPeriod"/>
            </a:pPr>
            <a:endParaRPr lang="en-US" altLang="en-US" sz="2400" dirty="0">
              <a:latin typeface="Arial" panose="020B0604020202020204" pitchFamily="34" charset="0"/>
            </a:endParaRPr>
          </a:p>
          <a:p>
            <a:pPr eaLnBrk="1" hangingPunct="1">
              <a:spcBef>
                <a:spcPct val="0"/>
              </a:spcBef>
              <a:buClrTx/>
              <a:buSzTx/>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33203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Stroke Syndromes</a:t>
            </a:r>
          </a:p>
        </p:txBody>
      </p:sp>
      <p:sp>
        <p:nvSpPr>
          <p:cNvPr id="7" name="Rectangle 6">
            <a:extLst>
              <a:ext uri="{FF2B5EF4-FFF2-40B4-BE49-F238E27FC236}">
                <a16:creationId xmlns:a16="http://schemas.microsoft.com/office/drawing/2014/main" id="{CB3F00D4-96E1-01E0-48D8-DAF9E243E727}"/>
              </a:ext>
            </a:extLst>
          </p:cNvPr>
          <p:cNvSpPr>
            <a:spLocks noChangeArrowheads="1"/>
          </p:cNvSpPr>
          <p:nvPr/>
        </p:nvSpPr>
        <p:spPr bwMode="auto">
          <a:xfrm>
            <a:off x="219075" y="1347733"/>
            <a:ext cx="911376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800" b="1" u="sng" dirty="0">
                <a:latin typeface="Arial" panose="020B0604020202020204" pitchFamily="34" charset="0"/>
              </a:rPr>
              <a:t>Medial Medullary (Dejerine Syndrome)</a:t>
            </a:r>
            <a:endParaRPr lang="en-US" altLang="en-US" sz="2800" b="1" dirty="0">
              <a:latin typeface="Arial" panose="020B0604020202020204" pitchFamily="34" charset="0"/>
            </a:endParaRPr>
          </a:p>
          <a:p>
            <a:pPr eaLnBrk="1" hangingPunct="1">
              <a:spcBef>
                <a:spcPct val="0"/>
              </a:spcBef>
              <a:buClrTx/>
              <a:buSzTx/>
              <a:buNone/>
            </a:pPr>
            <a:r>
              <a:rPr lang="en-US" altLang="en-US" sz="2800" dirty="0">
                <a:latin typeface="Arial" panose="020B0604020202020204" pitchFamily="34" charset="0"/>
              </a:rPr>
              <a:t>Hypoglossal nucleus</a:t>
            </a:r>
          </a:p>
          <a:p>
            <a:pPr eaLnBrk="1" hangingPunct="1">
              <a:spcBef>
                <a:spcPct val="0"/>
              </a:spcBef>
              <a:buClrTx/>
              <a:buSzTx/>
              <a:buNone/>
            </a:pPr>
            <a:r>
              <a:rPr lang="en-US" altLang="en-US" sz="2800" dirty="0">
                <a:latin typeface="Arial" panose="020B0604020202020204" pitchFamily="34" charset="0"/>
              </a:rPr>
              <a:t>Medullary pyramid</a:t>
            </a:r>
          </a:p>
          <a:p>
            <a:pPr eaLnBrk="1" hangingPunct="1">
              <a:spcBef>
                <a:spcPct val="0"/>
              </a:spcBef>
              <a:buClrTx/>
              <a:buSzTx/>
              <a:buNone/>
            </a:pPr>
            <a:r>
              <a:rPr lang="en-US" altLang="en-US" sz="2800" dirty="0">
                <a:latin typeface="Arial" panose="020B0604020202020204" pitchFamily="34" charset="0"/>
              </a:rPr>
              <a:t>Medial lemniscus</a:t>
            </a:r>
          </a:p>
          <a:p>
            <a:pPr eaLnBrk="1" hangingPunct="1">
              <a:spcBef>
                <a:spcPct val="0"/>
              </a:spcBef>
              <a:buClrTx/>
              <a:buSzTx/>
              <a:buFontTx/>
              <a:buNone/>
            </a:pPr>
            <a:r>
              <a:rPr lang="en-US" altLang="en-US" sz="2400" dirty="0">
                <a:latin typeface="Arial" panose="020B0604020202020204" pitchFamily="34" charset="0"/>
              </a:rPr>
              <a:t>		</a:t>
            </a:r>
          </a:p>
          <a:p>
            <a:pPr eaLnBrk="1" hangingPunct="1">
              <a:spcBef>
                <a:spcPct val="0"/>
              </a:spcBef>
              <a:buClrTx/>
              <a:buSzTx/>
              <a:buFontTx/>
              <a:buNone/>
            </a:pPr>
            <a:endParaRPr lang="en-US" altLang="en-US" sz="2400" dirty="0">
              <a:latin typeface="Arial" panose="020B0604020202020204" pitchFamily="34" charset="0"/>
            </a:endParaRPr>
          </a:p>
          <a:p>
            <a:pPr eaLnBrk="1" hangingPunct="1">
              <a:spcBef>
                <a:spcPct val="0"/>
              </a:spcBef>
              <a:buClrTx/>
              <a:buSzTx/>
              <a:buFontTx/>
              <a:buNone/>
            </a:pPr>
            <a:r>
              <a:rPr lang="en-US" altLang="en-US" sz="2400" u="sng" dirty="0">
                <a:latin typeface="Arial" panose="020B0604020202020204" pitchFamily="34" charset="0"/>
              </a:rPr>
              <a:t>Symptoms</a:t>
            </a:r>
          </a:p>
          <a:p>
            <a:pPr marL="514350" indent="-514350" eaLnBrk="1" hangingPunct="1">
              <a:spcBef>
                <a:spcPct val="0"/>
              </a:spcBef>
              <a:buClrTx/>
              <a:buSzTx/>
              <a:buFontTx/>
              <a:buAutoNum type="arabicPeriod"/>
            </a:pPr>
            <a:r>
              <a:rPr lang="en-US" altLang="en-US" sz="2800" dirty="0">
                <a:latin typeface="Arial" panose="020B0604020202020204" pitchFamily="34" charset="0"/>
              </a:rPr>
              <a:t>Tongue deviation - ipsilateral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Weakness – contralateral</a:t>
            </a:r>
          </a:p>
          <a:p>
            <a:pPr marL="514350" indent="-514350" eaLnBrk="1" hangingPunct="1">
              <a:spcBef>
                <a:spcPct val="0"/>
              </a:spcBef>
              <a:buClrTx/>
              <a:buSzTx/>
              <a:buFontTx/>
              <a:buAutoNum type="arabicPeriod"/>
            </a:pPr>
            <a:r>
              <a:rPr lang="en-US" altLang="en-US" sz="2800" dirty="0">
                <a:latin typeface="Arial" panose="020B0604020202020204" pitchFamily="34" charset="0"/>
              </a:rPr>
              <a:t>Sensory loss - contralateral</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endParaRPr lang="en-US" altLang="en-US" sz="2800" dirty="0">
              <a:latin typeface="Arial" panose="020B0604020202020204" pitchFamily="34" charset="0"/>
            </a:endParaRPr>
          </a:p>
        </p:txBody>
      </p:sp>
      <p:grpSp>
        <p:nvGrpSpPr>
          <p:cNvPr id="9" name="Group 8">
            <a:extLst>
              <a:ext uri="{FF2B5EF4-FFF2-40B4-BE49-F238E27FC236}">
                <a16:creationId xmlns:a16="http://schemas.microsoft.com/office/drawing/2014/main" id="{21F4C68E-89A9-B873-FC65-89AEFBAB54CE}"/>
              </a:ext>
            </a:extLst>
          </p:cNvPr>
          <p:cNvGrpSpPr/>
          <p:nvPr/>
        </p:nvGrpSpPr>
        <p:grpSpPr>
          <a:xfrm>
            <a:off x="6864832" y="2011680"/>
            <a:ext cx="4936021" cy="3750417"/>
            <a:chOff x="5019676" y="1828800"/>
            <a:chExt cx="5648325" cy="4267200"/>
          </a:xfrm>
        </p:grpSpPr>
        <p:pic>
          <p:nvPicPr>
            <p:cNvPr id="10" name="Picture 8">
              <a:extLst>
                <a:ext uri="{FF2B5EF4-FFF2-40B4-BE49-F238E27FC236}">
                  <a16:creationId xmlns:a16="http://schemas.microsoft.com/office/drawing/2014/main" id="{9805C1AD-18A4-4655-596D-47CAE067FE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676" y="1828800"/>
              <a:ext cx="5648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BC6D19C7-F545-DEE6-E8B8-F7C094E1375A}"/>
                </a:ext>
              </a:extLst>
            </p:cNvPr>
            <p:cNvSpPr>
              <a:spLocks noChangeArrowheads="1"/>
            </p:cNvSpPr>
            <p:nvPr/>
          </p:nvSpPr>
          <p:spPr bwMode="auto">
            <a:xfrm>
              <a:off x="7772400" y="2895600"/>
              <a:ext cx="381000" cy="1828800"/>
            </a:xfrm>
            <a:prstGeom prst="ellipse">
              <a:avLst/>
            </a:prstGeom>
            <a:solidFill>
              <a:srgbClr val="FF0000"/>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eaLnBrk="1" hangingPunct="1">
                <a:spcBef>
                  <a:spcPct val="0"/>
                </a:spcBef>
                <a:buClrTx/>
                <a:buSzTx/>
                <a:buFontTx/>
                <a:buNone/>
              </a:pPr>
              <a:endParaRPr lang="en-US" altLang="en-US" sz="2800">
                <a:solidFill>
                  <a:srgbClr val="FFFFFF"/>
                </a:solidFill>
              </a:endParaRPr>
            </a:p>
          </p:txBody>
        </p:sp>
      </p:grpSp>
    </p:spTree>
    <p:extLst>
      <p:ext uri="{BB962C8B-B14F-4D97-AF65-F5344CB8AC3E}">
        <p14:creationId xmlns:p14="http://schemas.microsoft.com/office/powerpoint/2010/main" val="418330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274320" y="1518558"/>
            <a:ext cx="11837670" cy="954107"/>
          </a:xfrm>
          <a:prstGeom prst="rect">
            <a:avLst/>
          </a:prstGeom>
          <a:noFill/>
        </p:spPr>
        <p:txBody>
          <a:bodyPr wrap="square" rtlCol="0">
            <a:spAutoFit/>
          </a:bodyPr>
          <a:lstStyle/>
          <a:p>
            <a:r>
              <a:rPr lang="en-US" sz="2800" dirty="0"/>
              <a:t>75 year old female with past medical history of hypertension, hyperlipidemia and diabetes who presents to the emergency room with dizziness and headache. </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7" name="TextBox 6">
            <a:extLst>
              <a:ext uri="{FF2B5EF4-FFF2-40B4-BE49-F238E27FC236}">
                <a16:creationId xmlns:a16="http://schemas.microsoft.com/office/drawing/2014/main" id="{3B1D3068-913A-30B8-2996-FE6B426BCB6F}"/>
              </a:ext>
            </a:extLst>
          </p:cNvPr>
          <p:cNvSpPr txBox="1"/>
          <p:nvPr/>
        </p:nvSpPr>
        <p:spPr>
          <a:xfrm>
            <a:off x="483376" y="3485518"/>
            <a:ext cx="11265428" cy="954107"/>
          </a:xfrm>
          <a:prstGeom prst="rect">
            <a:avLst/>
          </a:prstGeom>
          <a:noFill/>
        </p:spPr>
        <p:txBody>
          <a:bodyPr wrap="square">
            <a:spAutoFit/>
          </a:bodyPr>
          <a:lstStyle/>
          <a:p>
            <a:r>
              <a:rPr lang="en-US" sz="2800" dirty="0">
                <a:solidFill>
                  <a:srgbClr val="FF0000"/>
                </a:solidFill>
              </a:rPr>
              <a:t>How do you differentiate among the many causes of vertigo?</a:t>
            </a:r>
          </a:p>
          <a:p>
            <a:endParaRPr lang="en-US" sz="2800" dirty="0"/>
          </a:p>
        </p:txBody>
      </p:sp>
    </p:spTree>
    <p:extLst>
      <p:ext uri="{BB962C8B-B14F-4D97-AF65-F5344CB8AC3E}">
        <p14:creationId xmlns:p14="http://schemas.microsoft.com/office/powerpoint/2010/main" val="283391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Differential for vertigo</a:t>
            </a:r>
          </a:p>
        </p:txBody>
      </p:sp>
      <p:sp>
        <p:nvSpPr>
          <p:cNvPr id="6" name="Rectangle 5">
            <a:extLst>
              <a:ext uri="{FF2B5EF4-FFF2-40B4-BE49-F238E27FC236}">
                <a16:creationId xmlns:a16="http://schemas.microsoft.com/office/drawing/2014/main" id="{D15939BA-A46F-456A-7214-DF9BB952E705}"/>
              </a:ext>
            </a:extLst>
          </p:cNvPr>
          <p:cNvSpPr>
            <a:spLocks noChangeArrowheads="1"/>
          </p:cNvSpPr>
          <p:nvPr/>
        </p:nvSpPr>
        <p:spPr bwMode="auto">
          <a:xfrm>
            <a:off x="5912915" y="1725737"/>
            <a:ext cx="11037845" cy="418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457200" lvl="1" indent="0" eaLnBrk="1" hangingPunct="1">
              <a:lnSpc>
                <a:spcPct val="80000"/>
              </a:lnSpc>
              <a:buNone/>
            </a:pPr>
            <a:r>
              <a:rPr lang="en-US" altLang="en-US" sz="2200" b="1" u="sng" dirty="0">
                <a:latin typeface="Arial" panose="020B0604020202020204" pitchFamily="34" charset="0"/>
                <a:cs typeface="Arial" panose="020B0604020202020204" pitchFamily="34" charset="0"/>
              </a:rPr>
              <a:t>Neurologic </a:t>
            </a:r>
          </a:p>
          <a:p>
            <a:pPr lvl="1">
              <a:lnSpc>
                <a:spcPct val="80000"/>
              </a:lnSpc>
            </a:pPr>
            <a:r>
              <a:rPr lang="en-US" altLang="en-US" sz="2200" dirty="0">
                <a:latin typeface="Arial" panose="020B0604020202020204" pitchFamily="34" charset="0"/>
                <a:cs typeface="Arial" panose="020B0604020202020204" pitchFamily="34" charset="0"/>
              </a:rPr>
              <a:t>Stroke/TIA (Brainstem/cerebellum)</a:t>
            </a:r>
          </a:p>
          <a:p>
            <a:pPr lvl="1" eaLnBrk="1" hangingPunct="1">
              <a:lnSpc>
                <a:spcPct val="80000"/>
              </a:lnSpc>
            </a:pPr>
            <a:r>
              <a:rPr lang="en-US" altLang="en-US" sz="2200" dirty="0">
                <a:latin typeface="Arial" panose="020B0604020202020204" pitchFamily="34" charset="0"/>
                <a:cs typeface="Arial" panose="020B0604020202020204" pitchFamily="34" charset="0"/>
              </a:rPr>
              <a:t>Vertebral Artery Dissection</a:t>
            </a:r>
          </a:p>
          <a:p>
            <a:pPr lvl="1" eaLnBrk="1" hangingPunct="1">
              <a:lnSpc>
                <a:spcPct val="80000"/>
              </a:lnSpc>
            </a:pPr>
            <a:r>
              <a:rPr lang="en-US" altLang="en-US" sz="2200" dirty="0">
                <a:latin typeface="Arial" panose="020B0604020202020204" pitchFamily="34" charset="0"/>
                <a:cs typeface="Arial" panose="020B0604020202020204" pitchFamily="34" charset="0"/>
              </a:rPr>
              <a:t>Wernicke’s Syndrome</a:t>
            </a:r>
          </a:p>
          <a:p>
            <a:pPr lvl="1" eaLnBrk="1" hangingPunct="1">
              <a:lnSpc>
                <a:spcPct val="80000"/>
              </a:lnSpc>
            </a:pPr>
            <a:r>
              <a:rPr lang="en-US" altLang="en-US" sz="2200" dirty="0">
                <a:latin typeface="Arial" panose="020B0604020202020204" pitchFamily="34" charset="0"/>
                <a:cs typeface="Arial" panose="020B0604020202020204" pitchFamily="34" charset="0"/>
              </a:rPr>
              <a:t>Binocular Diplopia</a:t>
            </a:r>
          </a:p>
          <a:p>
            <a:pPr lvl="1" eaLnBrk="1" hangingPunct="1">
              <a:lnSpc>
                <a:spcPct val="80000"/>
              </a:lnSpc>
            </a:pPr>
            <a:r>
              <a:rPr lang="en-US" altLang="en-US" sz="2200" dirty="0">
                <a:latin typeface="Arial" panose="020B0604020202020204" pitchFamily="34" charset="0"/>
                <a:cs typeface="Arial" panose="020B0604020202020204" pitchFamily="34" charset="0"/>
              </a:rPr>
              <a:t>Vestibular Migraine</a:t>
            </a:r>
          </a:p>
          <a:p>
            <a:pPr lvl="1" eaLnBrk="1" hangingPunct="1">
              <a:lnSpc>
                <a:spcPct val="80000"/>
              </a:lnSpc>
            </a:pPr>
            <a:r>
              <a:rPr lang="en-US" altLang="en-US" sz="2200" dirty="0">
                <a:latin typeface="Arial" panose="020B0604020202020204" pitchFamily="34" charset="0"/>
                <a:cs typeface="Arial" panose="020B0604020202020204" pitchFamily="34" charset="0"/>
              </a:rPr>
              <a:t>Vestibular Neuritis</a:t>
            </a:r>
          </a:p>
          <a:p>
            <a:pPr lvl="1" eaLnBrk="1" hangingPunct="1">
              <a:lnSpc>
                <a:spcPct val="80000"/>
              </a:lnSpc>
            </a:pPr>
            <a:r>
              <a:rPr lang="en-US" altLang="en-US" sz="2200" dirty="0">
                <a:latin typeface="Arial" panose="020B0604020202020204" pitchFamily="34" charset="0"/>
                <a:cs typeface="Arial" panose="020B0604020202020204" pitchFamily="34" charset="0"/>
              </a:rPr>
              <a:t>Vestibulopathy</a:t>
            </a:r>
          </a:p>
          <a:p>
            <a:pPr lvl="1" eaLnBrk="1" hangingPunct="1">
              <a:lnSpc>
                <a:spcPct val="80000"/>
              </a:lnSpc>
            </a:pPr>
            <a:r>
              <a:rPr lang="en-US" altLang="en-US" sz="2200" dirty="0">
                <a:latin typeface="Arial" panose="020B0604020202020204" pitchFamily="34" charset="0"/>
                <a:cs typeface="Arial" panose="020B0604020202020204" pitchFamily="34" charset="0"/>
              </a:rPr>
              <a:t>Benign Paroxysmal Positional Vertigo</a:t>
            </a:r>
          </a:p>
          <a:p>
            <a:pPr lvl="1" eaLnBrk="1" hangingPunct="1">
              <a:lnSpc>
                <a:spcPct val="80000"/>
              </a:lnSpc>
            </a:pPr>
            <a:r>
              <a:rPr lang="en-US" altLang="en-US" sz="2200" dirty="0">
                <a:latin typeface="Arial" panose="020B0604020202020204" pitchFamily="34" charset="0"/>
                <a:cs typeface="Arial" panose="020B0604020202020204" pitchFamily="34" charset="0"/>
              </a:rPr>
              <a:t>Perceptual Postural Positional Dizziness</a:t>
            </a:r>
          </a:p>
          <a:p>
            <a:pPr lvl="1" eaLnBrk="1" hangingPunct="1">
              <a:lnSpc>
                <a:spcPct val="80000"/>
              </a:lnSpc>
            </a:pPr>
            <a:r>
              <a:rPr lang="en-US" altLang="en-US" sz="2200" dirty="0">
                <a:latin typeface="Arial" panose="020B0604020202020204" pitchFamily="34" charset="0"/>
                <a:cs typeface="Arial" panose="020B0604020202020204" pitchFamily="34" charset="0"/>
              </a:rPr>
              <a:t>Meniere’s Disease</a:t>
            </a:r>
          </a:p>
          <a:p>
            <a:pPr lvl="1" eaLnBrk="1" hangingPunct="1">
              <a:lnSpc>
                <a:spcPct val="80000"/>
              </a:lnSpc>
            </a:pPr>
            <a:r>
              <a:rPr lang="en-US" altLang="en-US" sz="2200" dirty="0">
                <a:latin typeface="Arial" panose="020B0604020202020204" pitchFamily="34" charset="0"/>
                <a:cs typeface="Arial" panose="020B0604020202020204" pitchFamily="34" charset="0"/>
              </a:rPr>
              <a:t>Superior Canal Dehiscence</a:t>
            </a:r>
          </a:p>
        </p:txBody>
      </p:sp>
      <p:sp>
        <p:nvSpPr>
          <p:cNvPr id="7" name="Rectangle 6">
            <a:extLst>
              <a:ext uri="{FF2B5EF4-FFF2-40B4-BE49-F238E27FC236}">
                <a16:creationId xmlns:a16="http://schemas.microsoft.com/office/drawing/2014/main" id="{72098245-51A1-EC27-780C-A28CCA3CAE60}"/>
              </a:ext>
            </a:extLst>
          </p:cNvPr>
          <p:cNvSpPr>
            <a:spLocks noChangeArrowheads="1"/>
          </p:cNvSpPr>
          <p:nvPr/>
        </p:nvSpPr>
        <p:spPr bwMode="auto">
          <a:xfrm>
            <a:off x="0" y="1729045"/>
            <a:ext cx="5938599" cy="418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457200" lvl="1" indent="0" eaLnBrk="1" hangingPunct="1">
              <a:lnSpc>
                <a:spcPct val="80000"/>
              </a:lnSpc>
              <a:buNone/>
            </a:pPr>
            <a:r>
              <a:rPr lang="en-US" altLang="en-US" sz="2200" b="1" u="sng" dirty="0">
                <a:latin typeface="Arial" panose="020B0604020202020204" pitchFamily="34" charset="0"/>
                <a:cs typeface="Arial" panose="020B0604020202020204" pitchFamily="34" charset="0"/>
              </a:rPr>
              <a:t>Non-Neurologic</a:t>
            </a:r>
          </a:p>
          <a:p>
            <a:pPr lvl="1" eaLnBrk="1" hangingPunct="1">
              <a:lnSpc>
                <a:spcPct val="80000"/>
              </a:lnSpc>
            </a:pPr>
            <a:r>
              <a:rPr lang="en-US" altLang="en-US" sz="2200" dirty="0">
                <a:latin typeface="Arial" panose="020B0604020202020204" pitchFamily="34" charset="0"/>
                <a:cs typeface="Arial" panose="020B0604020202020204" pitchFamily="34" charset="0"/>
              </a:rPr>
              <a:t>Orthostatic Hypotension/presyncope</a:t>
            </a:r>
          </a:p>
          <a:p>
            <a:pPr lvl="1" eaLnBrk="1" hangingPunct="1">
              <a:lnSpc>
                <a:spcPct val="80000"/>
              </a:lnSpc>
            </a:pPr>
            <a:r>
              <a:rPr lang="en-US" altLang="en-US" sz="2200" dirty="0">
                <a:latin typeface="Arial" panose="020B0604020202020204" pitchFamily="34" charset="0"/>
                <a:cs typeface="Arial" panose="020B0604020202020204" pitchFamily="34" charset="0"/>
              </a:rPr>
              <a:t>Hypotension</a:t>
            </a:r>
          </a:p>
          <a:p>
            <a:pPr lvl="1" eaLnBrk="1" hangingPunct="1">
              <a:lnSpc>
                <a:spcPct val="80000"/>
              </a:lnSpc>
            </a:pPr>
            <a:r>
              <a:rPr lang="en-US" altLang="en-US" sz="2200" dirty="0">
                <a:latin typeface="Arial" panose="020B0604020202020204" pitchFamily="34" charset="0"/>
                <a:cs typeface="Arial" panose="020B0604020202020204" pitchFamily="34" charset="0"/>
              </a:rPr>
              <a:t>Cardiac Arrhythmia</a:t>
            </a:r>
          </a:p>
          <a:p>
            <a:pPr lvl="1" eaLnBrk="1" hangingPunct="1">
              <a:lnSpc>
                <a:spcPct val="80000"/>
              </a:lnSpc>
            </a:pPr>
            <a:r>
              <a:rPr lang="en-US" altLang="en-US" sz="2200" dirty="0">
                <a:latin typeface="Arial" panose="020B0604020202020204" pitchFamily="34" charset="0"/>
                <a:cs typeface="Arial" panose="020B0604020202020204" pitchFamily="34" charset="0"/>
              </a:rPr>
              <a:t>Hypoglycemia</a:t>
            </a:r>
          </a:p>
          <a:p>
            <a:pPr lvl="1" eaLnBrk="1" hangingPunct="1">
              <a:lnSpc>
                <a:spcPct val="80000"/>
              </a:lnSpc>
            </a:pPr>
            <a:r>
              <a:rPr lang="en-US" altLang="en-US" sz="2200" dirty="0">
                <a:latin typeface="Arial" panose="020B0604020202020204" pitchFamily="34" charset="0"/>
                <a:cs typeface="Arial" panose="020B0604020202020204" pitchFamily="34" charset="0"/>
              </a:rPr>
              <a:t>Anemia</a:t>
            </a:r>
          </a:p>
          <a:p>
            <a:pPr lvl="1" eaLnBrk="1" hangingPunct="1">
              <a:lnSpc>
                <a:spcPct val="80000"/>
              </a:lnSpc>
            </a:pPr>
            <a:r>
              <a:rPr lang="en-US" altLang="en-US" sz="2200" dirty="0">
                <a:latin typeface="Arial" panose="020B0604020202020204" pitchFamily="34" charset="0"/>
                <a:cs typeface="Arial" panose="020B0604020202020204" pitchFamily="34" charset="0"/>
              </a:rPr>
              <a:t>Pulmonary Embolism</a:t>
            </a:r>
          </a:p>
          <a:p>
            <a:pPr lvl="1" eaLnBrk="1" hangingPunct="1">
              <a:lnSpc>
                <a:spcPct val="80000"/>
              </a:lnSpc>
            </a:pPr>
            <a:r>
              <a:rPr lang="en-US" altLang="en-US" sz="2200" dirty="0">
                <a:latin typeface="Arial" panose="020B0604020202020204" pitchFamily="34" charset="0"/>
                <a:cs typeface="Arial" panose="020B0604020202020204" pitchFamily="34" charset="0"/>
              </a:rPr>
              <a:t>Aortic Dissection</a:t>
            </a:r>
          </a:p>
          <a:p>
            <a:pPr lvl="1" eaLnBrk="1" hangingPunct="1">
              <a:lnSpc>
                <a:spcPct val="80000"/>
              </a:lnSpc>
            </a:pPr>
            <a:r>
              <a:rPr lang="en-US" altLang="en-US" sz="2200" dirty="0">
                <a:latin typeface="Arial" panose="020B0604020202020204" pitchFamily="34" charset="0"/>
                <a:cs typeface="Arial" panose="020B0604020202020204" pitchFamily="34" charset="0"/>
              </a:rPr>
              <a:t>Medication Side Effect</a:t>
            </a:r>
          </a:p>
          <a:p>
            <a:pPr lvl="1" eaLnBrk="1" hangingPunct="1">
              <a:lnSpc>
                <a:spcPct val="80000"/>
              </a:lnSpc>
            </a:pPr>
            <a:r>
              <a:rPr lang="en-US" altLang="en-US" sz="2200" dirty="0">
                <a:latin typeface="Arial" panose="020B0604020202020204" pitchFamily="34" charset="0"/>
                <a:cs typeface="Arial" panose="020B0604020202020204" pitchFamily="34" charset="0"/>
              </a:rPr>
              <a:t>Toxic exposure Wernicke’s Syndrome</a:t>
            </a:r>
          </a:p>
          <a:p>
            <a:pPr lvl="1" eaLnBrk="1" hangingPunct="1">
              <a:lnSpc>
                <a:spcPct val="80000"/>
              </a:lnSpc>
            </a:pPr>
            <a:r>
              <a:rPr lang="en-US" altLang="en-US" sz="2200" dirty="0">
                <a:latin typeface="Arial" panose="020B0604020202020204" pitchFamily="34" charset="0"/>
                <a:cs typeface="Arial" panose="020B0604020202020204" pitchFamily="34" charset="0"/>
              </a:rPr>
              <a:t>Alcohol Intoxication</a:t>
            </a:r>
          </a:p>
          <a:p>
            <a:pPr lvl="1" eaLnBrk="1" hangingPunct="1">
              <a:lnSpc>
                <a:spcPct val="80000"/>
              </a:lnSpc>
            </a:pPr>
            <a:r>
              <a:rPr lang="en-US" altLang="en-US" sz="2200" dirty="0">
                <a:latin typeface="Arial" panose="020B0604020202020204" pitchFamily="34" charset="0"/>
                <a:cs typeface="Arial" panose="020B0604020202020204" pitchFamily="34" charset="0"/>
              </a:rPr>
              <a:t>Panic/anxiety attack</a:t>
            </a:r>
          </a:p>
        </p:txBody>
      </p:sp>
    </p:spTree>
    <p:extLst>
      <p:ext uri="{BB962C8B-B14F-4D97-AF65-F5344CB8AC3E}">
        <p14:creationId xmlns:p14="http://schemas.microsoft.com/office/powerpoint/2010/main" val="16120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What strokes are being missed?</a:t>
            </a:r>
          </a:p>
        </p:txBody>
      </p:sp>
      <p:pic>
        <p:nvPicPr>
          <p:cNvPr id="9" name="Picture 8">
            <a:extLst>
              <a:ext uri="{FF2B5EF4-FFF2-40B4-BE49-F238E27FC236}">
                <a16:creationId xmlns:a16="http://schemas.microsoft.com/office/drawing/2014/main" id="{BD829827-DC5C-115F-18D7-0D4232815BA2}"/>
              </a:ext>
            </a:extLst>
          </p:cNvPr>
          <p:cNvPicPr>
            <a:picLocks noChangeAspect="1"/>
          </p:cNvPicPr>
          <p:nvPr/>
        </p:nvPicPr>
        <p:blipFill rotWithShape="1">
          <a:blip r:embed="rId3"/>
          <a:srcRect t="34671"/>
          <a:stretch/>
        </p:blipFill>
        <p:spPr>
          <a:xfrm>
            <a:off x="341230" y="1117288"/>
            <a:ext cx="9872521" cy="2598359"/>
          </a:xfrm>
          <a:prstGeom prst="rect">
            <a:avLst/>
          </a:prstGeom>
        </p:spPr>
      </p:pic>
      <p:pic>
        <p:nvPicPr>
          <p:cNvPr id="4" name="Picture 3">
            <a:extLst>
              <a:ext uri="{FF2B5EF4-FFF2-40B4-BE49-F238E27FC236}">
                <a16:creationId xmlns:a16="http://schemas.microsoft.com/office/drawing/2014/main" id="{E9D27752-82A5-C3FA-5AD5-9D06979ACB35}"/>
              </a:ext>
            </a:extLst>
          </p:cNvPr>
          <p:cNvPicPr>
            <a:picLocks noChangeAspect="1"/>
          </p:cNvPicPr>
          <p:nvPr/>
        </p:nvPicPr>
        <p:blipFill rotWithShape="1">
          <a:blip r:embed="rId3"/>
          <a:srcRect r="62514" b="72481"/>
          <a:stretch/>
        </p:blipFill>
        <p:spPr>
          <a:xfrm>
            <a:off x="8491168" y="1080584"/>
            <a:ext cx="3700832" cy="1094518"/>
          </a:xfrm>
          <a:prstGeom prst="rect">
            <a:avLst/>
          </a:prstGeom>
        </p:spPr>
      </p:pic>
      <p:sp>
        <p:nvSpPr>
          <p:cNvPr id="7" name="TextBox 6">
            <a:extLst>
              <a:ext uri="{FF2B5EF4-FFF2-40B4-BE49-F238E27FC236}">
                <a16:creationId xmlns:a16="http://schemas.microsoft.com/office/drawing/2014/main" id="{68DD9CE7-6AAD-0BDE-12E1-CE9C0D77EF06}"/>
              </a:ext>
            </a:extLst>
          </p:cNvPr>
          <p:cNvSpPr txBox="1"/>
          <p:nvPr/>
        </p:nvSpPr>
        <p:spPr>
          <a:xfrm>
            <a:off x="341231" y="4016950"/>
            <a:ext cx="11675178" cy="3046988"/>
          </a:xfrm>
          <a:prstGeom prst="rect">
            <a:avLst/>
          </a:prstGeom>
          <a:noFill/>
        </p:spPr>
        <p:txBody>
          <a:bodyPr wrap="square" rtlCol="0">
            <a:spAutoFit/>
          </a:bodyPr>
          <a:lstStyle/>
          <a:p>
            <a:r>
              <a:rPr lang="en-US" sz="2400" b="1" dirty="0">
                <a:latin typeface="Museo Sans 500" panose="02000000000000000000" pitchFamily="2" charset="77"/>
              </a:rPr>
              <a:t>Study Participants:	</a:t>
            </a:r>
          </a:p>
          <a:p>
            <a:pPr marL="800100" lvl="1" indent="-342900">
              <a:buFont typeface="Wingdings" panose="05000000000000000000" pitchFamily="2" charset="2"/>
              <a:buChar char="q"/>
            </a:pPr>
            <a:r>
              <a:rPr lang="en-US" sz="2400" b="1" dirty="0">
                <a:latin typeface="Museo Sans 500" panose="02000000000000000000" pitchFamily="2" charset="77"/>
              </a:rPr>
              <a:t>	</a:t>
            </a:r>
            <a:r>
              <a:rPr lang="en-US" sz="2400" dirty="0">
                <a:latin typeface="Museo Sans 500" panose="02000000000000000000" pitchFamily="2" charset="77"/>
              </a:rPr>
              <a:t>465 acute ischemic stroke patients (academic &amp; community hospital)</a:t>
            </a:r>
          </a:p>
          <a:p>
            <a:endParaRPr lang="en-US" sz="2400" dirty="0">
              <a:latin typeface="Museo Sans 500" panose="02000000000000000000" pitchFamily="2" charset="77"/>
            </a:endParaRPr>
          </a:p>
          <a:p>
            <a:r>
              <a:rPr lang="en-US" sz="2400" b="1" dirty="0">
                <a:latin typeface="Museo Sans 500" panose="02000000000000000000" pitchFamily="2" charset="77"/>
                <a:sym typeface="Wingdings" panose="05000000000000000000" pitchFamily="2" charset="2"/>
              </a:rPr>
              <a:t>Clinical Aspects:</a:t>
            </a:r>
            <a:r>
              <a:rPr lang="en-US" sz="2400" dirty="0">
                <a:latin typeface="Museo Sans 500" panose="02000000000000000000" pitchFamily="2" charset="77"/>
                <a:sym typeface="Wingdings" panose="05000000000000000000" pitchFamily="2" charset="2"/>
              </a:rPr>
              <a:t>	</a:t>
            </a:r>
          </a:p>
          <a:p>
            <a:pPr marL="800100" lvl="1" indent="-342900">
              <a:buFont typeface="Wingdings" panose="05000000000000000000" pitchFamily="2" charset="2"/>
              <a:buChar char="q"/>
            </a:pPr>
            <a:r>
              <a:rPr lang="en-US" sz="2400" dirty="0">
                <a:latin typeface="Museo Sans 500" panose="02000000000000000000" pitchFamily="2" charset="77"/>
                <a:sym typeface="Wingdings" panose="05000000000000000000" pitchFamily="2" charset="2"/>
              </a:rPr>
              <a:t> Missed strokes</a:t>
            </a:r>
          </a:p>
          <a:p>
            <a:pPr marL="800100" lvl="1" indent="-342900">
              <a:buFont typeface="Wingdings" panose="05000000000000000000" pitchFamily="2" charset="2"/>
              <a:buChar char="q"/>
            </a:pPr>
            <a:r>
              <a:rPr lang="en-US" sz="2400" dirty="0">
                <a:latin typeface="Museo Sans 500" panose="02000000000000000000" pitchFamily="2" charset="77"/>
                <a:sym typeface="Wingdings" panose="05000000000000000000" pitchFamily="2" charset="2"/>
              </a:rPr>
              <a:t> Site location, services involved, time window, anatomic location</a:t>
            </a:r>
          </a:p>
          <a:p>
            <a:pPr marL="800100" lvl="1" indent="-342900">
              <a:buFont typeface="Wingdings" panose="05000000000000000000" pitchFamily="2" charset="2"/>
              <a:buChar char="q"/>
            </a:pPr>
            <a:r>
              <a:rPr lang="en-US" sz="2400" dirty="0">
                <a:latin typeface="Museo Sans 500" panose="02000000000000000000" pitchFamily="2" charset="77"/>
                <a:sym typeface="Wingdings" panose="05000000000000000000" pitchFamily="2" charset="2"/>
              </a:rPr>
              <a:t> Presenting stroke symptoms and exam findings</a:t>
            </a:r>
          </a:p>
          <a:p>
            <a:r>
              <a:rPr lang="en-US" sz="2400" dirty="0">
                <a:latin typeface="Museo Sans 500" panose="02000000000000000000" pitchFamily="2" charset="77"/>
                <a:sym typeface="Wingdings" panose="05000000000000000000" pitchFamily="2" charset="2"/>
              </a:rPr>
              <a:t>				</a:t>
            </a:r>
          </a:p>
        </p:txBody>
      </p:sp>
    </p:spTree>
    <p:extLst>
      <p:ext uri="{BB962C8B-B14F-4D97-AF65-F5344CB8AC3E}">
        <p14:creationId xmlns:p14="http://schemas.microsoft.com/office/powerpoint/2010/main" val="16424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E9C60-90C2-33F8-5DD1-26D14FB3810F}"/>
              </a:ext>
            </a:extLst>
          </p:cNvPr>
          <p:cNvSpPr/>
          <p:nvPr/>
        </p:nvSpPr>
        <p:spPr>
          <a:xfrm>
            <a:off x="0" y="0"/>
            <a:ext cx="12192000" cy="943424"/>
          </a:xfrm>
          <a:prstGeom prst="rect">
            <a:avLst/>
          </a:prstGeom>
          <a:solidFill>
            <a:srgbClr val="2F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A482E3-0C7B-709C-4FAE-6777D59B80A2}"/>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67AE8C80-5577-1F56-0CF4-3B556FF4436B}"/>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Disclosures</a:t>
            </a:r>
          </a:p>
        </p:txBody>
      </p:sp>
      <p:sp>
        <p:nvSpPr>
          <p:cNvPr id="15" name="TextBox 14">
            <a:extLst>
              <a:ext uri="{FF2B5EF4-FFF2-40B4-BE49-F238E27FC236}">
                <a16:creationId xmlns:a16="http://schemas.microsoft.com/office/drawing/2014/main" id="{801BA0DE-90D6-F09E-8873-674A6AD9A531}"/>
              </a:ext>
            </a:extLst>
          </p:cNvPr>
          <p:cNvSpPr txBox="1"/>
          <p:nvPr/>
        </p:nvSpPr>
        <p:spPr>
          <a:xfrm>
            <a:off x="520700" y="1257300"/>
            <a:ext cx="11379200" cy="523220"/>
          </a:xfrm>
          <a:prstGeom prst="rect">
            <a:avLst/>
          </a:prstGeom>
          <a:noFill/>
        </p:spPr>
        <p:txBody>
          <a:bodyPr wrap="square" rtlCol="0">
            <a:spAutoFit/>
          </a:bodyPr>
          <a:lstStyle/>
          <a:p>
            <a:r>
              <a:rPr lang="en-US" sz="2800" dirty="0">
                <a:latin typeface="Museo Sans 500" panose="02000000000000000000" pitchFamily="2" charset="77"/>
              </a:rPr>
              <a:t>I have no disclosures</a:t>
            </a:r>
            <a:endParaRPr lang="en-US" sz="2000" dirty="0">
              <a:latin typeface="Georgia" panose="02040502050405020303" pitchFamily="18" charset="0"/>
            </a:endParaRPr>
          </a:p>
        </p:txBody>
      </p:sp>
    </p:spTree>
    <p:extLst>
      <p:ext uri="{BB962C8B-B14F-4D97-AF65-F5344CB8AC3E}">
        <p14:creationId xmlns:p14="http://schemas.microsoft.com/office/powerpoint/2010/main" val="362968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utoShape 2">
            <a:extLst>
              <a:ext uri="{FF2B5EF4-FFF2-40B4-BE49-F238E27FC236}">
                <a16:creationId xmlns:a16="http://schemas.microsoft.com/office/drawing/2014/main" id="{CFB64434-3A16-CB6D-C006-650492D759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Subtitle 2">
            <a:extLst>
              <a:ext uri="{FF2B5EF4-FFF2-40B4-BE49-F238E27FC236}">
                <a16:creationId xmlns:a16="http://schemas.microsoft.com/office/drawing/2014/main" id="{F390CA95-1FA6-00E6-B68D-D2FE1999E4EE}"/>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What strokes are being missed?</a:t>
            </a:r>
          </a:p>
        </p:txBody>
      </p:sp>
      <p:pic>
        <p:nvPicPr>
          <p:cNvPr id="4" name="Picture 3">
            <a:extLst>
              <a:ext uri="{FF2B5EF4-FFF2-40B4-BE49-F238E27FC236}">
                <a16:creationId xmlns:a16="http://schemas.microsoft.com/office/drawing/2014/main" id="{468F300D-F04E-1630-D5DA-BDA74837F622}"/>
              </a:ext>
            </a:extLst>
          </p:cNvPr>
          <p:cNvPicPr>
            <a:picLocks noChangeAspect="1"/>
          </p:cNvPicPr>
          <p:nvPr/>
        </p:nvPicPr>
        <p:blipFill>
          <a:blip r:embed="rId3"/>
          <a:stretch>
            <a:fillRect/>
          </a:stretch>
        </p:blipFill>
        <p:spPr>
          <a:xfrm>
            <a:off x="1709104" y="1335253"/>
            <a:ext cx="9078592" cy="5029902"/>
          </a:xfrm>
          <a:prstGeom prst="rect">
            <a:avLst/>
          </a:prstGeom>
        </p:spPr>
      </p:pic>
      <p:sp>
        <p:nvSpPr>
          <p:cNvPr id="7" name="TextBox 6">
            <a:extLst>
              <a:ext uri="{FF2B5EF4-FFF2-40B4-BE49-F238E27FC236}">
                <a16:creationId xmlns:a16="http://schemas.microsoft.com/office/drawing/2014/main" id="{DE2D9CDE-047B-F869-4E6E-E64665BBCD97}"/>
              </a:ext>
            </a:extLst>
          </p:cNvPr>
          <p:cNvSpPr txBox="1"/>
          <p:nvPr/>
        </p:nvSpPr>
        <p:spPr>
          <a:xfrm>
            <a:off x="9894627" y="6502315"/>
            <a:ext cx="2693158" cy="369332"/>
          </a:xfrm>
          <a:prstGeom prst="rect">
            <a:avLst/>
          </a:prstGeom>
          <a:noFill/>
        </p:spPr>
        <p:txBody>
          <a:bodyPr wrap="square" rtlCol="0">
            <a:spAutoFit/>
          </a:bodyPr>
          <a:lstStyle/>
          <a:p>
            <a:r>
              <a:rPr lang="en-US" dirty="0"/>
              <a:t>Arch </a:t>
            </a:r>
            <a:r>
              <a:rPr lang="en-US" i="1" dirty="0"/>
              <a:t>et al. </a:t>
            </a:r>
            <a:r>
              <a:rPr lang="en-US" dirty="0"/>
              <a:t>Stroke 2016</a:t>
            </a:r>
          </a:p>
        </p:txBody>
      </p:sp>
    </p:spTree>
    <p:extLst>
      <p:ext uri="{BB962C8B-B14F-4D97-AF65-F5344CB8AC3E}">
        <p14:creationId xmlns:p14="http://schemas.microsoft.com/office/powerpoint/2010/main" val="151707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1815882"/>
          </a:xfrm>
          <a:prstGeom prst="rect">
            <a:avLst/>
          </a:prstGeom>
          <a:noFill/>
        </p:spPr>
        <p:txBody>
          <a:bodyPr wrap="square" rtlCol="0">
            <a:spAutoFit/>
          </a:bodyPr>
          <a:lstStyle/>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p:txBody>
      </p:sp>
      <p:sp>
        <p:nvSpPr>
          <p:cNvPr id="13" name="Subtitle 2">
            <a:extLst>
              <a:ext uri="{FF2B5EF4-FFF2-40B4-BE49-F238E27FC236}">
                <a16:creationId xmlns:a16="http://schemas.microsoft.com/office/drawing/2014/main" id="{41AAC895-9B13-F2F5-72E7-6C069064151B}"/>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What strokes are being missed?</a:t>
            </a:r>
            <a:endPar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D873592-63FE-A0ED-149C-5FD66A84AF36}"/>
              </a:ext>
            </a:extLst>
          </p:cNvPr>
          <p:cNvSpPr txBox="1"/>
          <p:nvPr/>
        </p:nvSpPr>
        <p:spPr>
          <a:xfrm>
            <a:off x="9894627" y="6502315"/>
            <a:ext cx="2693158" cy="369332"/>
          </a:xfrm>
          <a:prstGeom prst="rect">
            <a:avLst/>
          </a:prstGeom>
          <a:noFill/>
        </p:spPr>
        <p:txBody>
          <a:bodyPr wrap="square" rtlCol="0">
            <a:spAutoFit/>
          </a:bodyPr>
          <a:lstStyle/>
          <a:p>
            <a:r>
              <a:rPr lang="en-US" dirty="0"/>
              <a:t>Arch </a:t>
            </a:r>
            <a:r>
              <a:rPr lang="en-US" i="1" dirty="0"/>
              <a:t>et al. </a:t>
            </a:r>
            <a:r>
              <a:rPr lang="en-US" dirty="0"/>
              <a:t>Stroke 2016</a:t>
            </a:r>
          </a:p>
        </p:txBody>
      </p:sp>
      <p:pic>
        <p:nvPicPr>
          <p:cNvPr id="16" name="Main graphic">
            <a:extLst>
              <a:ext uri="{FF2B5EF4-FFF2-40B4-BE49-F238E27FC236}">
                <a16:creationId xmlns:a16="http://schemas.microsoft.com/office/drawing/2014/main" id="{8AE731FD-F65C-E5CD-911E-B5CB112C11B5}"/>
              </a:ext>
            </a:extLst>
          </p:cNvPr>
          <p:cNvPicPr/>
          <p:nvPr/>
        </p:nvPicPr>
        <p:blipFill>
          <a:blip r:embed="rId3"/>
          <a:stretch/>
        </p:blipFill>
        <p:spPr>
          <a:xfrm>
            <a:off x="2202208" y="1790820"/>
            <a:ext cx="6769514" cy="4822067"/>
          </a:xfrm>
          <a:prstGeom prst="rect">
            <a:avLst/>
          </a:prstGeom>
          <a:ln>
            <a:noFill/>
          </a:ln>
        </p:spPr>
      </p:pic>
      <p:sp>
        <p:nvSpPr>
          <p:cNvPr id="22" name="TextBox 21">
            <a:extLst>
              <a:ext uri="{FF2B5EF4-FFF2-40B4-BE49-F238E27FC236}">
                <a16:creationId xmlns:a16="http://schemas.microsoft.com/office/drawing/2014/main" id="{813EFC47-3697-66EC-F71B-E33A25685323}"/>
              </a:ext>
            </a:extLst>
          </p:cNvPr>
          <p:cNvSpPr txBox="1"/>
          <p:nvPr/>
        </p:nvSpPr>
        <p:spPr>
          <a:xfrm>
            <a:off x="520700" y="1250702"/>
            <a:ext cx="8385768" cy="338554"/>
          </a:xfrm>
          <a:prstGeom prst="rect">
            <a:avLst/>
          </a:prstGeom>
          <a:noFill/>
        </p:spPr>
        <p:txBody>
          <a:bodyPr wrap="square">
            <a:spAutoFit/>
          </a:bodyPr>
          <a:lstStyle/>
          <a:p>
            <a:r>
              <a:rPr lang="en-US" sz="1600" spc="-1" dirty="0">
                <a:solidFill>
                  <a:srgbClr val="000000"/>
                </a:solidFill>
                <a:latin typeface="Arial"/>
              </a:rPr>
              <a:t>Figure 1. Symptoms associated with missed stroke diagnosis</a:t>
            </a:r>
            <a:endParaRPr lang="en-US" sz="1600" b="0" strike="noStrike" spc="-1" dirty="0">
              <a:solidFill>
                <a:srgbClr val="000000"/>
              </a:solidFill>
              <a:latin typeface="Arial"/>
            </a:endParaRPr>
          </a:p>
        </p:txBody>
      </p:sp>
    </p:spTree>
    <p:extLst>
      <p:ext uri="{BB962C8B-B14F-4D97-AF65-F5344CB8AC3E}">
        <p14:creationId xmlns:p14="http://schemas.microsoft.com/office/powerpoint/2010/main" val="384166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utoShape 2">
            <a:extLst>
              <a:ext uri="{FF2B5EF4-FFF2-40B4-BE49-F238E27FC236}">
                <a16:creationId xmlns:a16="http://schemas.microsoft.com/office/drawing/2014/main" id="{CFB64434-3A16-CB6D-C006-650492D759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Subtitle 2">
            <a:extLst>
              <a:ext uri="{FF2B5EF4-FFF2-40B4-BE49-F238E27FC236}">
                <a16:creationId xmlns:a16="http://schemas.microsoft.com/office/drawing/2014/main" id="{F390CA95-1FA6-00E6-B68D-D2FE1999E4EE}"/>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What strokes are being missed?</a:t>
            </a:r>
          </a:p>
        </p:txBody>
      </p:sp>
      <p:sp>
        <p:nvSpPr>
          <p:cNvPr id="14" name="TextBox 13">
            <a:extLst>
              <a:ext uri="{FF2B5EF4-FFF2-40B4-BE49-F238E27FC236}">
                <a16:creationId xmlns:a16="http://schemas.microsoft.com/office/drawing/2014/main" id="{4097FF8A-175C-5105-844D-7552A2DCC64C}"/>
              </a:ext>
            </a:extLst>
          </p:cNvPr>
          <p:cNvSpPr txBox="1"/>
          <p:nvPr/>
        </p:nvSpPr>
        <p:spPr>
          <a:xfrm>
            <a:off x="9894627" y="6502315"/>
            <a:ext cx="2693158" cy="369332"/>
          </a:xfrm>
          <a:prstGeom prst="rect">
            <a:avLst/>
          </a:prstGeom>
          <a:noFill/>
        </p:spPr>
        <p:txBody>
          <a:bodyPr wrap="square" rtlCol="0">
            <a:spAutoFit/>
          </a:bodyPr>
          <a:lstStyle/>
          <a:p>
            <a:r>
              <a:rPr lang="en-US" dirty="0"/>
              <a:t>Arch </a:t>
            </a:r>
            <a:r>
              <a:rPr lang="en-US" i="1" dirty="0"/>
              <a:t>et al. </a:t>
            </a:r>
            <a:r>
              <a:rPr lang="en-US" dirty="0"/>
              <a:t>Stroke 2016</a:t>
            </a:r>
          </a:p>
        </p:txBody>
      </p:sp>
      <p:grpSp>
        <p:nvGrpSpPr>
          <p:cNvPr id="16" name="Group 15">
            <a:extLst>
              <a:ext uri="{FF2B5EF4-FFF2-40B4-BE49-F238E27FC236}">
                <a16:creationId xmlns:a16="http://schemas.microsoft.com/office/drawing/2014/main" id="{21BB8904-3C65-8996-454C-F4E08AA4FEA9}"/>
              </a:ext>
            </a:extLst>
          </p:cNvPr>
          <p:cNvGrpSpPr/>
          <p:nvPr/>
        </p:nvGrpSpPr>
        <p:grpSpPr>
          <a:xfrm>
            <a:off x="548974" y="1494022"/>
            <a:ext cx="11176272" cy="4288536"/>
            <a:chOff x="244174" y="1435268"/>
            <a:chExt cx="8845917" cy="2823070"/>
          </a:xfrm>
        </p:grpSpPr>
        <p:pic>
          <p:nvPicPr>
            <p:cNvPr id="10" name="Picture 9">
              <a:extLst>
                <a:ext uri="{FF2B5EF4-FFF2-40B4-BE49-F238E27FC236}">
                  <a16:creationId xmlns:a16="http://schemas.microsoft.com/office/drawing/2014/main" id="{ABD7F085-D60C-A8EC-457C-6E4BAEACDA94}"/>
                </a:ext>
              </a:extLst>
            </p:cNvPr>
            <p:cNvPicPr>
              <a:picLocks noChangeAspect="1"/>
            </p:cNvPicPr>
            <p:nvPr/>
          </p:nvPicPr>
          <p:blipFill rotWithShape="1">
            <a:blip r:embed="rId3"/>
            <a:srcRect r="28064"/>
            <a:stretch/>
          </p:blipFill>
          <p:spPr>
            <a:xfrm>
              <a:off x="244174" y="1435268"/>
              <a:ext cx="8487035" cy="2823070"/>
            </a:xfrm>
            <a:prstGeom prst="rect">
              <a:avLst/>
            </a:prstGeom>
          </p:spPr>
        </p:pic>
        <p:pic>
          <p:nvPicPr>
            <p:cNvPr id="15" name="Picture 14">
              <a:extLst>
                <a:ext uri="{FF2B5EF4-FFF2-40B4-BE49-F238E27FC236}">
                  <a16:creationId xmlns:a16="http://schemas.microsoft.com/office/drawing/2014/main" id="{6BEB3943-3992-1F8C-8DC9-4136D06A2DE0}"/>
                </a:ext>
              </a:extLst>
            </p:cNvPr>
            <p:cNvPicPr>
              <a:picLocks noChangeAspect="1"/>
            </p:cNvPicPr>
            <p:nvPr/>
          </p:nvPicPr>
          <p:blipFill rotWithShape="1">
            <a:blip r:embed="rId3"/>
            <a:srcRect l="53666" t="8147" b="10468"/>
            <a:stretch/>
          </p:blipFill>
          <p:spPr>
            <a:xfrm>
              <a:off x="3647936" y="1668207"/>
              <a:ext cx="5442155" cy="2287349"/>
            </a:xfrm>
            <a:prstGeom prst="rect">
              <a:avLst/>
            </a:prstGeom>
          </p:spPr>
        </p:pic>
      </p:grpSp>
    </p:spTree>
    <p:extLst>
      <p:ext uri="{BB962C8B-B14F-4D97-AF65-F5344CB8AC3E}">
        <p14:creationId xmlns:p14="http://schemas.microsoft.com/office/powerpoint/2010/main" val="3630143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Structured Approach to Acute Vertigo</a:t>
            </a:r>
          </a:p>
        </p:txBody>
      </p:sp>
      <p:sp>
        <p:nvSpPr>
          <p:cNvPr id="6" name="Content Placeholder 2">
            <a:extLst>
              <a:ext uri="{FF2B5EF4-FFF2-40B4-BE49-F238E27FC236}">
                <a16:creationId xmlns:a16="http://schemas.microsoft.com/office/drawing/2014/main" id="{64D44809-2B77-2897-032C-72599BAEE8BA}"/>
              </a:ext>
            </a:extLst>
          </p:cNvPr>
          <p:cNvSpPr txBox="1">
            <a:spLocks/>
          </p:cNvSpPr>
          <p:nvPr/>
        </p:nvSpPr>
        <p:spPr>
          <a:xfrm>
            <a:off x="6482207" y="1371600"/>
            <a:ext cx="48387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09585" eaLnBrk="0" fontAlgn="base" hangingPunct="0">
              <a:lnSpc>
                <a:spcPct val="100000"/>
              </a:lnSpc>
              <a:spcBef>
                <a:spcPct val="20000"/>
              </a:spcBef>
              <a:spcAft>
                <a:spcPct val="0"/>
              </a:spcAft>
              <a:defRPr/>
            </a:pPr>
            <a:r>
              <a:rPr lang="en-US" sz="4800" u="sng" kern="0" dirty="0">
                <a:latin typeface="Arial" panose="020B0604020202020204" pitchFamily="34" charset="0"/>
                <a:ea typeface="MS PGothic"/>
                <a:cs typeface="Arial" panose="020B0604020202020204" pitchFamily="34" charset="0"/>
              </a:rPr>
              <a:t>TiTrATE</a:t>
            </a:r>
            <a:r>
              <a:rPr lang="en-US" sz="4800" kern="0" dirty="0">
                <a:solidFill>
                  <a:srgbClr val="2A4F7A"/>
                </a:solidFill>
                <a:latin typeface="Arial" panose="020B0604020202020204" pitchFamily="34" charset="0"/>
                <a:ea typeface="MS PGothic"/>
                <a:cs typeface="Arial" panose="020B0604020202020204" pitchFamily="34" charset="0"/>
              </a:rPr>
              <a:t> </a:t>
            </a:r>
          </a:p>
          <a:p>
            <a:pPr defTabSz="609585" eaLnBrk="0" fontAlgn="base" hangingPunct="0">
              <a:lnSpc>
                <a:spcPct val="100000"/>
              </a:lnSpc>
              <a:spcBef>
                <a:spcPct val="20000"/>
              </a:spcBef>
              <a:spcAft>
                <a:spcPct val="0"/>
              </a:spcAft>
              <a:defRPr/>
            </a:pPr>
            <a:r>
              <a:rPr lang="en-US" sz="2667" kern="0" dirty="0">
                <a:latin typeface="Arial" panose="020B0604020202020204" pitchFamily="34" charset="0"/>
                <a:ea typeface="MS PGothic"/>
                <a:cs typeface="Arial" panose="020B0604020202020204" pitchFamily="34" charset="0"/>
              </a:rPr>
              <a:t>(</a:t>
            </a:r>
            <a:r>
              <a:rPr lang="en-US" sz="2667" kern="0" dirty="0">
                <a:solidFill>
                  <a:srgbClr val="FF0000"/>
                </a:solidFill>
                <a:latin typeface="Arial" panose="020B0604020202020204" pitchFamily="34" charset="0"/>
                <a:ea typeface="MS PGothic"/>
                <a:cs typeface="Arial" panose="020B0604020202020204" pitchFamily="34" charset="0"/>
              </a:rPr>
              <a:t>Ti</a:t>
            </a:r>
            <a:r>
              <a:rPr lang="en-US" sz="2667" kern="0" dirty="0">
                <a:latin typeface="Arial" panose="020B0604020202020204" pitchFamily="34" charset="0"/>
                <a:ea typeface="MS PGothic"/>
                <a:cs typeface="Arial" panose="020B0604020202020204" pitchFamily="34" charset="0"/>
              </a:rPr>
              <a:t>ming, </a:t>
            </a:r>
            <a:r>
              <a:rPr lang="en-US" sz="2667" kern="0" dirty="0">
                <a:solidFill>
                  <a:srgbClr val="FF0000"/>
                </a:solidFill>
                <a:latin typeface="Arial" panose="020B0604020202020204" pitchFamily="34" charset="0"/>
                <a:ea typeface="MS PGothic"/>
                <a:cs typeface="Arial" panose="020B0604020202020204" pitchFamily="34" charset="0"/>
              </a:rPr>
              <a:t>Tr</a:t>
            </a:r>
            <a:r>
              <a:rPr lang="en-US" sz="2667" kern="0" dirty="0">
                <a:latin typeface="Arial" panose="020B0604020202020204" pitchFamily="34" charset="0"/>
                <a:ea typeface="MS PGothic"/>
                <a:cs typeface="Arial" panose="020B0604020202020204" pitchFamily="34" charset="0"/>
              </a:rPr>
              <a:t>iggers, </a:t>
            </a:r>
            <a:r>
              <a:rPr lang="en-US" sz="2667" kern="0" dirty="0">
                <a:solidFill>
                  <a:srgbClr val="FF0000"/>
                </a:solidFill>
                <a:latin typeface="Arial" panose="020B0604020202020204" pitchFamily="34" charset="0"/>
                <a:ea typeface="MS PGothic"/>
                <a:cs typeface="Arial" panose="020B0604020202020204" pitchFamily="34" charset="0"/>
              </a:rPr>
              <a:t>T</a:t>
            </a:r>
            <a:r>
              <a:rPr lang="en-US" sz="2667" kern="0" dirty="0">
                <a:latin typeface="Arial" panose="020B0604020202020204" pitchFamily="34" charset="0"/>
                <a:ea typeface="MS PGothic"/>
                <a:cs typeface="Arial" panose="020B0604020202020204" pitchFamily="34" charset="0"/>
              </a:rPr>
              <a:t>argeted </a:t>
            </a:r>
            <a:r>
              <a:rPr lang="en-US" sz="2667" kern="0" dirty="0">
                <a:solidFill>
                  <a:srgbClr val="FF0000"/>
                </a:solidFill>
                <a:latin typeface="Arial" panose="020B0604020202020204" pitchFamily="34" charset="0"/>
                <a:ea typeface="MS PGothic"/>
                <a:cs typeface="Arial" panose="020B0604020202020204" pitchFamily="34" charset="0"/>
              </a:rPr>
              <a:t>E</a:t>
            </a:r>
            <a:r>
              <a:rPr lang="en-US" sz="2667" kern="0" dirty="0">
                <a:latin typeface="Arial" panose="020B0604020202020204" pitchFamily="34" charset="0"/>
                <a:ea typeface="MS PGothic"/>
                <a:cs typeface="Arial" panose="020B0604020202020204" pitchFamily="34" charset="0"/>
              </a:rPr>
              <a:t>xam, </a:t>
            </a:r>
            <a:r>
              <a:rPr lang="en-US" sz="2667" kern="0" dirty="0">
                <a:solidFill>
                  <a:srgbClr val="FF0000"/>
                </a:solidFill>
                <a:latin typeface="Arial" panose="020B0604020202020204" pitchFamily="34" charset="0"/>
                <a:ea typeface="MS PGothic"/>
                <a:cs typeface="Arial" panose="020B0604020202020204" pitchFamily="34" charset="0"/>
              </a:rPr>
              <a:t>a</a:t>
            </a:r>
            <a:r>
              <a:rPr lang="en-US" sz="2667" kern="0" dirty="0">
                <a:latin typeface="Arial" panose="020B0604020202020204" pitchFamily="34" charset="0"/>
                <a:ea typeface="MS PGothic"/>
                <a:cs typeface="Arial" panose="020B0604020202020204" pitchFamily="34" charset="0"/>
              </a:rPr>
              <a:t>nd </a:t>
            </a:r>
            <a:r>
              <a:rPr lang="en-US" sz="1867" kern="0" dirty="0">
                <a:latin typeface="Arial" panose="020B0604020202020204" pitchFamily="34" charset="0"/>
                <a:ea typeface="MS PGothic"/>
                <a:cs typeface="Arial" panose="020B0604020202020204" pitchFamily="34" charset="0"/>
              </a:rPr>
              <a:t>(diagnostic) </a:t>
            </a:r>
            <a:r>
              <a:rPr lang="en-US" sz="2667" kern="0" dirty="0">
                <a:solidFill>
                  <a:srgbClr val="FF0000"/>
                </a:solidFill>
                <a:latin typeface="Arial" panose="020B0604020202020204" pitchFamily="34" charset="0"/>
                <a:ea typeface="MS PGothic"/>
                <a:cs typeface="Arial" panose="020B0604020202020204" pitchFamily="34" charset="0"/>
              </a:rPr>
              <a:t>T</a:t>
            </a:r>
            <a:r>
              <a:rPr lang="en-US" sz="2667" kern="0" dirty="0">
                <a:latin typeface="Arial" panose="020B0604020202020204" pitchFamily="34" charset="0"/>
                <a:ea typeface="MS PGothic"/>
                <a:cs typeface="Arial" panose="020B0604020202020204" pitchFamily="34" charset="0"/>
              </a:rPr>
              <a:t>est)</a:t>
            </a:r>
            <a:endParaRPr lang="en-US" altLang="en-US" sz="2667" kern="0" dirty="0">
              <a:latin typeface="Arial" panose="020B0604020202020204" pitchFamily="34" charset="0"/>
              <a:ea typeface="MS PGothic"/>
              <a:cs typeface="Arial" panose="020B0604020202020204" pitchFamily="34" charset="0"/>
            </a:endParaRPr>
          </a:p>
        </p:txBody>
      </p:sp>
      <p:pic>
        <p:nvPicPr>
          <p:cNvPr id="7" name="Picture 6">
            <a:extLst>
              <a:ext uri="{FF2B5EF4-FFF2-40B4-BE49-F238E27FC236}">
                <a16:creationId xmlns:a16="http://schemas.microsoft.com/office/drawing/2014/main" id="{7D42814A-9EA6-216B-1D43-23E06A14C53C}"/>
              </a:ext>
            </a:extLst>
          </p:cNvPr>
          <p:cNvPicPr>
            <a:picLocks noChangeAspect="1"/>
          </p:cNvPicPr>
          <p:nvPr/>
        </p:nvPicPr>
        <p:blipFill>
          <a:blip r:embed="rId2"/>
          <a:stretch>
            <a:fillRect/>
          </a:stretch>
        </p:blipFill>
        <p:spPr>
          <a:xfrm>
            <a:off x="472482" y="1315795"/>
            <a:ext cx="5623518" cy="5106015"/>
          </a:xfrm>
          <a:prstGeom prst="rect">
            <a:avLst/>
          </a:prstGeom>
        </p:spPr>
      </p:pic>
    </p:spTree>
    <p:extLst>
      <p:ext uri="{BB962C8B-B14F-4D97-AF65-F5344CB8AC3E}">
        <p14:creationId xmlns:p14="http://schemas.microsoft.com/office/powerpoint/2010/main" val="107752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300418" cy="627062"/>
          </a:xfrm>
          <a:noFill/>
        </p:spPr>
        <p:txBody>
          <a:bodyPr anchor="ctr">
            <a:normAutofit fontScale="92500" lnSpcReduction="10000"/>
          </a:bodyPr>
          <a:lstStyle/>
          <a:p>
            <a:pPr algn="l"/>
            <a:r>
              <a:rPr lang="en-US" sz="4400" dirty="0">
                <a:solidFill>
                  <a:srgbClr val="FF0000"/>
                </a:solidFill>
                <a:latin typeface="Bree Serif" panose="02000503040000020004" pitchFamily="2" charset="77"/>
                <a:ea typeface="Tahoma" panose="020B0604030504040204" pitchFamily="34" charset="0"/>
                <a:cs typeface="Tahoma" panose="020B0604030504040204" pitchFamily="34" charset="0"/>
              </a:rPr>
              <a:t>TiTrATE </a:t>
            </a:r>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 Structured Approach to Acute Vertigo</a:t>
            </a:r>
          </a:p>
        </p:txBody>
      </p:sp>
      <p:sp>
        <p:nvSpPr>
          <p:cNvPr id="6" name="Content Placeholder 2">
            <a:extLst>
              <a:ext uri="{FF2B5EF4-FFF2-40B4-BE49-F238E27FC236}">
                <a16:creationId xmlns:a16="http://schemas.microsoft.com/office/drawing/2014/main" id="{64D44809-2B77-2897-032C-72599BAEE8BA}"/>
              </a:ext>
            </a:extLst>
          </p:cNvPr>
          <p:cNvSpPr txBox="1">
            <a:spLocks/>
          </p:cNvSpPr>
          <p:nvPr/>
        </p:nvSpPr>
        <p:spPr>
          <a:xfrm>
            <a:off x="210248" y="1466221"/>
            <a:ext cx="11771503" cy="53492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09585" eaLnBrk="0" fontAlgn="base" hangingPunct="0">
              <a:lnSpc>
                <a:spcPct val="100000"/>
              </a:lnSpc>
              <a:spcBef>
                <a:spcPct val="20000"/>
              </a:spcBef>
              <a:spcAft>
                <a:spcPct val="0"/>
              </a:spcAft>
              <a:defRPr/>
            </a:pPr>
            <a:r>
              <a:rPr lang="en-US" sz="2667" kern="0" dirty="0">
                <a:solidFill>
                  <a:srgbClr val="FF0000"/>
                </a:solidFill>
                <a:latin typeface="Arial" panose="020B0604020202020204" pitchFamily="34" charset="0"/>
                <a:ea typeface="MS PGothic"/>
                <a:cs typeface="Arial" panose="020B0604020202020204" pitchFamily="34" charset="0"/>
              </a:rPr>
              <a:t>Ti</a:t>
            </a:r>
            <a:r>
              <a:rPr lang="en-US" sz="2667" kern="0" dirty="0">
                <a:latin typeface="Arial" panose="020B0604020202020204" pitchFamily="34" charset="0"/>
                <a:ea typeface="MS PGothic"/>
                <a:cs typeface="Arial" panose="020B0604020202020204" pitchFamily="34" charset="0"/>
              </a:rPr>
              <a:t>ming</a:t>
            </a: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r>
              <a:rPr lang="en-US" sz="2667" kern="0" dirty="0">
                <a:solidFill>
                  <a:srgbClr val="FF0000"/>
                </a:solidFill>
                <a:latin typeface="Arial" panose="020B0604020202020204" pitchFamily="34" charset="0"/>
                <a:ea typeface="MS PGothic"/>
                <a:cs typeface="Arial" panose="020B0604020202020204" pitchFamily="34" charset="0"/>
              </a:rPr>
              <a:t>Tr</a:t>
            </a:r>
            <a:r>
              <a:rPr lang="en-US" sz="2667" kern="0" dirty="0">
                <a:latin typeface="Arial" panose="020B0604020202020204" pitchFamily="34" charset="0"/>
                <a:ea typeface="MS PGothic"/>
                <a:cs typeface="Arial" panose="020B0604020202020204" pitchFamily="34" charset="0"/>
              </a:rPr>
              <a:t>iggers</a:t>
            </a: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r>
              <a:rPr lang="en-US" sz="2667" kern="0" dirty="0">
                <a:solidFill>
                  <a:srgbClr val="FF0000"/>
                </a:solidFill>
                <a:latin typeface="Arial" panose="020B0604020202020204" pitchFamily="34" charset="0"/>
                <a:ea typeface="MS PGothic"/>
                <a:cs typeface="Arial" panose="020B0604020202020204" pitchFamily="34" charset="0"/>
              </a:rPr>
              <a:t>T</a:t>
            </a:r>
            <a:r>
              <a:rPr lang="en-US" sz="2667" kern="0" dirty="0">
                <a:latin typeface="Arial" panose="020B0604020202020204" pitchFamily="34" charset="0"/>
                <a:ea typeface="MS PGothic"/>
                <a:cs typeface="Arial" panose="020B0604020202020204" pitchFamily="34" charset="0"/>
              </a:rPr>
              <a:t>argeted </a:t>
            </a:r>
          </a:p>
          <a:p>
            <a:pPr algn="l" defTabSz="609585" eaLnBrk="0" fontAlgn="base" hangingPunct="0">
              <a:lnSpc>
                <a:spcPct val="100000"/>
              </a:lnSpc>
              <a:spcBef>
                <a:spcPct val="20000"/>
              </a:spcBef>
              <a:spcAft>
                <a:spcPct val="0"/>
              </a:spcAft>
              <a:defRPr/>
            </a:pPr>
            <a:r>
              <a:rPr lang="en-US" sz="2667" kern="0" dirty="0">
                <a:solidFill>
                  <a:srgbClr val="FF0000"/>
                </a:solidFill>
                <a:latin typeface="Arial" panose="020B0604020202020204" pitchFamily="34" charset="0"/>
                <a:ea typeface="MS PGothic"/>
                <a:cs typeface="Arial" panose="020B0604020202020204" pitchFamily="34" charset="0"/>
              </a:rPr>
              <a:t>E</a:t>
            </a:r>
            <a:r>
              <a:rPr lang="en-US" sz="2667" kern="0" dirty="0">
                <a:latin typeface="Arial" panose="020B0604020202020204" pitchFamily="34" charset="0"/>
                <a:ea typeface="MS PGothic"/>
                <a:cs typeface="Arial" panose="020B0604020202020204" pitchFamily="34" charset="0"/>
              </a:rPr>
              <a:t>xam</a:t>
            </a: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endParaRPr lang="en-US" sz="2667" kern="0" dirty="0">
              <a:latin typeface="Arial" panose="020B0604020202020204" pitchFamily="34" charset="0"/>
              <a:ea typeface="MS PGothic"/>
              <a:cs typeface="Arial" panose="020B0604020202020204" pitchFamily="34" charset="0"/>
            </a:endParaRPr>
          </a:p>
          <a:p>
            <a:pPr algn="l" defTabSz="609585" eaLnBrk="0" fontAlgn="base" hangingPunct="0">
              <a:lnSpc>
                <a:spcPct val="100000"/>
              </a:lnSpc>
              <a:spcBef>
                <a:spcPct val="20000"/>
              </a:spcBef>
              <a:spcAft>
                <a:spcPct val="0"/>
              </a:spcAft>
              <a:defRPr/>
            </a:pPr>
            <a:r>
              <a:rPr lang="en-US" sz="2667" kern="0" dirty="0">
                <a:latin typeface="Arial" panose="020B0604020202020204" pitchFamily="34" charset="0"/>
                <a:ea typeface="MS PGothic"/>
                <a:cs typeface="Arial" panose="020B0604020202020204" pitchFamily="34" charset="0"/>
              </a:rPr>
              <a:t>And</a:t>
            </a:r>
            <a:r>
              <a:rPr lang="en-US" sz="1867" kern="0" dirty="0">
                <a:latin typeface="Arial" panose="020B0604020202020204" pitchFamily="34" charset="0"/>
                <a:ea typeface="MS PGothic"/>
                <a:cs typeface="Arial" panose="020B0604020202020204" pitchFamily="34" charset="0"/>
              </a:rPr>
              <a:t> </a:t>
            </a:r>
            <a:r>
              <a:rPr lang="en-US" sz="2667" kern="0" dirty="0">
                <a:solidFill>
                  <a:srgbClr val="FF0000"/>
                </a:solidFill>
                <a:latin typeface="Arial" panose="020B0604020202020204" pitchFamily="34" charset="0"/>
                <a:ea typeface="MS PGothic"/>
                <a:cs typeface="Arial" panose="020B0604020202020204" pitchFamily="34" charset="0"/>
              </a:rPr>
              <a:t>T</a:t>
            </a:r>
            <a:r>
              <a:rPr lang="en-US" sz="2667" kern="0" dirty="0">
                <a:latin typeface="Arial" panose="020B0604020202020204" pitchFamily="34" charset="0"/>
                <a:ea typeface="MS PGothic"/>
                <a:cs typeface="Arial" panose="020B0604020202020204" pitchFamily="34" charset="0"/>
              </a:rPr>
              <a:t>est</a:t>
            </a:r>
            <a:endParaRPr lang="en-US" altLang="en-US" sz="2667" kern="0" dirty="0">
              <a:latin typeface="Arial" panose="020B0604020202020204" pitchFamily="34" charset="0"/>
              <a:ea typeface="MS PGothic"/>
              <a:cs typeface="Arial" panose="020B0604020202020204" pitchFamily="34" charset="0"/>
            </a:endParaRPr>
          </a:p>
        </p:txBody>
      </p:sp>
      <p:sp>
        <p:nvSpPr>
          <p:cNvPr id="2" name="TextBox 1">
            <a:extLst>
              <a:ext uri="{FF2B5EF4-FFF2-40B4-BE49-F238E27FC236}">
                <a16:creationId xmlns:a16="http://schemas.microsoft.com/office/drawing/2014/main" id="{6C5498D0-FB9C-61EF-3296-80D43A7AE503}"/>
              </a:ext>
            </a:extLst>
          </p:cNvPr>
          <p:cNvSpPr txBox="1"/>
          <p:nvPr/>
        </p:nvSpPr>
        <p:spPr>
          <a:xfrm>
            <a:off x="9583913" y="6581001"/>
            <a:ext cx="2760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Saber, </a:t>
            </a:r>
            <a:r>
              <a:rPr lang="en-US" sz="1200" i="1" dirty="0">
                <a:latin typeface="Arial" panose="020B0604020202020204" pitchFamily="34" charset="0"/>
                <a:cs typeface="Arial" panose="020B0604020202020204" pitchFamily="34" charset="0"/>
              </a:rPr>
              <a:t>et 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Emerg</a:t>
            </a:r>
            <a:r>
              <a:rPr lang="en-US" sz="1200" dirty="0">
                <a:latin typeface="Arial" panose="020B0604020202020204" pitchFamily="34" charset="0"/>
                <a:cs typeface="Arial" panose="020B0604020202020204" pitchFamily="34" charset="0"/>
              </a:rPr>
              <a:t> Med, 2013</a:t>
            </a:r>
          </a:p>
        </p:txBody>
      </p:sp>
      <p:cxnSp>
        <p:nvCxnSpPr>
          <p:cNvPr id="4" name="Straight Arrow Connector 3">
            <a:extLst>
              <a:ext uri="{FF2B5EF4-FFF2-40B4-BE49-F238E27FC236}">
                <a16:creationId xmlns:a16="http://schemas.microsoft.com/office/drawing/2014/main" id="{3B1640CF-02B2-0A39-4091-5A908FB09F12}"/>
              </a:ext>
            </a:extLst>
          </p:cNvPr>
          <p:cNvCxnSpPr>
            <a:cxnSpLocks/>
          </p:cNvCxnSpPr>
          <p:nvPr/>
        </p:nvCxnSpPr>
        <p:spPr>
          <a:xfrm>
            <a:off x="1830782" y="1730934"/>
            <a:ext cx="36321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E88583-8870-67CF-F805-AE468C7E17C8}"/>
              </a:ext>
            </a:extLst>
          </p:cNvPr>
          <p:cNvCxnSpPr>
            <a:cxnSpLocks/>
          </p:cNvCxnSpPr>
          <p:nvPr/>
        </p:nvCxnSpPr>
        <p:spPr>
          <a:xfrm>
            <a:off x="1830783" y="3149423"/>
            <a:ext cx="3503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D10792-024B-1CAB-C1CA-E8F30F556207}"/>
              </a:ext>
            </a:extLst>
          </p:cNvPr>
          <p:cNvCxnSpPr>
            <a:cxnSpLocks/>
          </p:cNvCxnSpPr>
          <p:nvPr/>
        </p:nvCxnSpPr>
        <p:spPr>
          <a:xfrm>
            <a:off x="1830782" y="4638253"/>
            <a:ext cx="3503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55454C-607B-6010-5A37-25E231FE82BE}"/>
              </a:ext>
            </a:extLst>
          </p:cNvPr>
          <p:cNvCxnSpPr>
            <a:cxnSpLocks/>
          </p:cNvCxnSpPr>
          <p:nvPr/>
        </p:nvCxnSpPr>
        <p:spPr>
          <a:xfrm>
            <a:off x="1830783" y="6150526"/>
            <a:ext cx="3503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A77C5F8-411A-63F1-2717-7334AB64510E}"/>
              </a:ext>
            </a:extLst>
          </p:cNvPr>
          <p:cNvSpPr/>
          <p:nvPr/>
        </p:nvSpPr>
        <p:spPr>
          <a:xfrm>
            <a:off x="5844337" y="1369981"/>
            <a:ext cx="5943600" cy="72190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B431C2B-A15C-6B94-255F-FE5B3B932BE9}"/>
              </a:ext>
            </a:extLst>
          </p:cNvPr>
          <p:cNvSpPr/>
          <p:nvPr/>
        </p:nvSpPr>
        <p:spPr>
          <a:xfrm>
            <a:off x="5844337" y="2766125"/>
            <a:ext cx="5943600" cy="70860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D2AB0D5-F40C-FA28-B644-BB8FB521F90B}"/>
              </a:ext>
            </a:extLst>
          </p:cNvPr>
          <p:cNvSpPr/>
          <p:nvPr/>
        </p:nvSpPr>
        <p:spPr>
          <a:xfrm>
            <a:off x="5844337" y="4277300"/>
            <a:ext cx="5943600" cy="72190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0B987B9-4A3C-7F9E-1B6C-749365346EDD}"/>
              </a:ext>
            </a:extLst>
          </p:cNvPr>
          <p:cNvSpPr/>
          <p:nvPr/>
        </p:nvSpPr>
        <p:spPr>
          <a:xfrm>
            <a:off x="5844337" y="5753873"/>
            <a:ext cx="5943600" cy="72190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F51826E-F197-06F8-A4F8-91912AA2BD29}"/>
              </a:ext>
            </a:extLst>
          </p:cNvPr>
          <p:cNvSpPr txBox="1"/>
          <p:nvPr/>
        </p:nvSpPr>
        <p:spPr>
          <a:xfrm>
            <a:off x="6879483" y="1535244"/>
            <a:ext cx="421755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Acute, Continuous   vs    Episodic</a:t>
            </a:r>
          </a:p>
        </p:txBody>
      </p:sp>
      <p:sp>
        <p:nvSpPr>
          <p:cNvPr id="24" name="TextBox 23">
            <a:extLst>
              <a:ext uri="{FF2B5EF4-FFF2-40B4-BE49-F238E27FC236}">
                <a16:creationId xmlns:a16="http://schemas.microsoft.com/office/drawing/2014/main" id="{E68BE1A0-1072-1367-74E4-10412DC2F023}"/>
              </a:ext>
            </a:extLst>
          </p:cNvPr>
          <p:cNvSpPr txBox="1"/>
          <p:nvPr/>
        </p:nvSpPr>
        <p:spPr>
          <a:xfrm>
            <a:off x="6293433" y="2816162"/>
            <a:ext cx="504540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Actions, movements or situations that provoke dizziness </a:t>
            </a:r>
          </a:p>
        </p:txBody>
      </p:sp>
      <p:sp>
        <p:nvSpPr>
          <p:cNvPr id="25" name="TextBox 24">
            <a:extLst>
              <a:ext uri="{FF2B5EF4-FFF2-40B4-BE49-F238E27FC236}">
                <a16:creationId xmlns:a16="http://schemas.microsoft.com/office/drawing/2014/main" id="{1E7D4D07-DBE7-FB99-6A78-867BF6F28097}"/>
              </a:ext>
            </a:extLst>
          </p:cNvPr>
          <p:cNvSpPr txBox="1"/>
          <p:nvPr/>
        </p:nvSpPr>
        <p:spPr>
          <a:xfrm>
            <a:off x="6250924" y="4312469"/>
            <a:ext cx="573630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HINTS +		Migrainous	 Orthostatics</a:t>
            </a:r>
          </a:p>
          <a:p>
            <a:r>
              <a:rPr lang="en-US" b="1" dirty="0">
                <a:latin typeface="Arial" panose="020B0604020202020204" pitchFamily="34" charset="0"/>
                <a:cs typeface="Arial" panose="020B0604020202020204" pitchFamily="34" charset="0"/>
              </a:rPr>
              <a:t>Dix-Hallpike	Trauma</a:t>
            </a:r>
          </a:p>
        </p:txBody>
      </p:sp>
      <p:sp>
        <p:nvSpPr>
          <p:cNvPr id="26" name="TextBox 25">
            <a:extLst>
              <a:ext uri="{FF2B5EF4-FFF2-40B4-BE49-F238E27FC236}">
                <a16:creationId xmlns:a16="http://schemas.microsoft.com/office/drawing/2014/main" id="{C433EA55-2DA8-9768-EF7E-18EDEAC01B64}"/>
              </a:ext>
            </a:extLst>
          </p:cNvPr>
          <p:cNvSpPr txBox="1"/>
          <p:nvPr/>
        </p:nvSpPr>
        <p:spPr>
          <a:xfrm>
            <a:off x="6232959" y="5761369"/>
            <a:ext cx="573630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MRI Brain		Canalith repositioning</a:t>
            </a:r>
          </a:p>
          <a:p>
            <a:r>
              <a:rPr lang="en-US" b="1" dirty="0">
                <a:latin typeface="Arial" panose="020B0604020202020204" pitchFamily="34" charset="0"/>
                <a:cs typeface="Arial" panose="020B0604020202020204" pitchFamily="34" charset="0"/>
              </a:rPr>
              <a:t>Vessel imaging		Toxic/metabolic </a:t>
            </a:r>
          </a:p>
        </p:txBody>
      </p:sp>
    </p:spTree>
    <p:extLst>
      <p:ext uri="{BB962C8B-B14F-4D97-AF65-F5344CB8AC3E}">
        <p14:creationId xmlns:p14="http://schemas.microsoft.com/office/powerpoint/2010/main" val="319913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300418" cy="627062"/>
          </a:xfrm>
          <a:noFill/>
        </p:spPr>
        <p:txBody>
          <a:bodyPr anchor="ctr">
            <a:normAutofit fontScale="92500" lnSpcReduction="10000"/>
          </a:bodyPr>
          <a:lstStyle/>
          <a:p>
            <a:pPr algn="l"/>
            <a:r>
              <a:rPr lang="en-US" sz="4400" dirty="0">
                <a:solidFill>
                  <a:srgbClr val="FF0000"/>
                </a:solidFill>
                <a:latin typeface="Bree Serif" panose="02000503040000020004" pitchFamily="2" charset="77"/>
                <a:ea typeface="Tahoma" panose="020B0604030504040204" pitchFamily="34" charset="0"/>
                <a:cs typeface="Tahoma" panose="020B0604030504040204" pitchFamily="34" charset="0"/>
              </a:rPr>
              <a:t>TiTrATE </a:t>
            </a:r>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 Structured Approach to Acute Vertigo</a:t>
            </a:r>
          </a:p>
        </p:txBody>
      </p:sp>
      <p:sp>
        <p:nvSpPr>
          <p:cNvPr id="2" name="TextBox 1">
            <a:extLst>
              <a:ext uri="{FF2B5EF4-FFF2-40B4-BE49-F238E27FC236}">
                <a16:creationId xmlns:a16="http://schemas.microsoft.com/office/drawing/2014/main" id="{6C5498D0-FB9C-61EF-3296-80D43A7AE503}"/>
              </a:ext>
            </a:extLst>
          </p:cNvPr>
          <p:cNvSpPr txBox="1"/>
          <p:nvPr/>
        </p:nvSpPr>
        <p:spPr>
          <a:xfrm>
            <a:off x="9583913" y="6581001"/>
            <a:ext cx="2760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Saber, </a:t>
            </a:r>
            <a:r>
              <a:rPr lang="en-US" sz="1200" i="1" dirty="0">
                <a:latin typeface="Arial" panose="020B0604020202020204" pitchFamily="34" charset="0"/>
                <a:cs typeface="Arial" panose="020B0604020202020204" pitchFamily="34" charset="0"/>
              </a:rPr>
              <a:t>et 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Emerg</a:t>
            </a:r>
            <a:r>
              <a:rPr lang="en-US" sz="1200" dirty="0">
                <a:latin typeface="Arial" panose="020B0604020202020204" pitchFamily="34" charset="0"/>
                <a:cs typeface="Arial" panose="020B0604020202020204" pitchFamily="34" charset="0"/>
              </a:rPr>
              <a:t> Med, 2013</a:t>
            </a:r>
          </a:p>
        </p:txBody>
      </p:sp>
      <p:grpSp>
        <p:nvGrpSpPr>
          <p:cNvPr id="38" name="Group 37">
            <a:extLst>
              <a:ext uri="{FF2B5EF4-FFF2-40B4-BE49-F238E27FC236}">
                <a16:creationId xmlns:a16="http://schemas.microsoft.com/office/drawing/2014/main" id="{4F6BFEED-2661-6C2C-503A-E6EC5AE117F3}"/>
              </a:ext>
            </a:extLst>
          </p:cNvPr>
          <p:cNvGrpSpPr/>
          <p:nvPr/>
        </p:nvGrpSpPr>
        <p:grpSpPr>
          <a:xfrm>
            <a:off x="1329732" y="919627"/>
            <a:ext cx="1309942" cy="5484975"/>
            <a:chOff x="1329732" y="919627"/>
            <a:chExt cx="1309942" cy="5484975"/>
          </a:xfrm>
        </p:grpSpPr>
        <p:grpSp>
          <p:nvGrpSpPr>
            <p:cNvPr id="23" name="Group 22">
              <a:extLst>
                <a:ext uri="{FF2B5EF4-FFF2-40B4-BE49-F238E27FC236}">
                  <a16:creationId xmlns:a16="http://schemas.microsoft.com/office/drawing/2014/main" id="{90684BA5-3F8E-5A88-189B-A8F43C22B1EB}"/>
                </a:ext>
              </a:extLst>
            </p:cNvPr>
            <p:cNvGrpSpPr/>
            <p:nvPr/>
          </p:nvGrpSpPr>
          <p:grpSpPr>
            <a:xfrm>
              <a:off x="1329732" y="919627"/>
              <a:ext cx="1309942" cy="5484975"/>
              <a:chOff x="472482" y="1091077"/>
              <a:chExt cx="1309942" cy="5534863"/>
            </a:xfrm>
          </p:grpSpPr>
          <p:pic>
            <p:nvPicPr>
              <p:cNvPr id="7" name="Picture 6">
                <a:extLst>
                  <a:ext uri="{FF2B5EF4-FFF2-40B4-BE49-F238E27FC236}">
                    <a16:creationId xmlns:a16="http://schemas.microsoft.com/office/drawing/2014/main" id="{68E4C6CA-DB0E-E43B-5CE7-66AA1D62C5AA}"/>
                  </a:ext>
                </a:extLst>
              </p:cNvPr>
              <p:cNvPicPr>
                <a:picLocks noChangeAspect="1"/>
              </p:cNvPicPr>
              <p:nvPr/>
            </p:nvPicPr>
            <p:blipFill rotWithShape="1">
              <a:blip r:embed="rId3"/>
              <a:srcRect r="77331"/>
              <a:stretch/>
            </p:blipFill>
            <p:spPr>
              <a:xfrm>
                <a:off x="472482" y="1886848"/>
                <a:ext cx="1309942" cy="4739092"/>
              </a:xfrm>
              <a:prstGeom prst="rect">
                <a:avLst/>
              </a:prstGeom>
            </p:spPr>
          </p:pic>
          <p:sp>
            <p:nvSpPr>
              <p:cNvPr id="19" name="TextBox 18">
                <a:extLst>
                  <a:ext uri="{FF2B5EF4-FFF2-40B4-BE49-F238E27FC236}">
                    <a16:creationId xmlns:a16="http://schemas.microsoft.com/office/drawing/2014/main" id="{DAAF4885-2B73-F064-2021-806B418AE554}"/>
                  </a:ext>
                </a:extLst>
              </p:cNvPr>
              <p:cNvSpPr txBox="1"/>
              <p:nvPr/>
            </p:nvSpPr>
            <p:spPr>
              <a:xfrm>
                <a:off x="541062" y="1091077"/>
                <a:ext cx="1192464" cy="830997"/>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Timing</a:t>
                </a:r>
                <a:endParaRPr lang="en-US" sz="2400" b="1" dirty="0"/>
              </a:p>
            </p:txBody>
          </p:sp>
        </p:grpSp>
        <p:pic>
          <p:nvPicPr>
            <p:cNvPr id="36" name="Picture 35">
              <a:extLst>
                <a:ext uri="{FF2B5EF4-FFF2-40B4-BE49-F238E27FC236}">
                  <a16:creationId xmlns:a16="http://schemas.microsoft.com/office/drawing/2014/main" id="{9D9C55EA-98C0-C049-FE77-87E312BD5C5C}"/>
                </a:ext>
              </a:extLst>
            </p:cNvPr>
            <p:cNvPicPr>
              <a:picLocks noChangeAspect="1"/>
            </p:cNvPicPr>
            <p:nvPr/>
          </p:nvPicPr>
          <p:blipFill rotWithShape="1">
            <a:blip r:embed="rId3"/>
            <a:srcRect l="2606" t="3297" r="94373" b="62776"/>
            <a:stretch/>
          </p:blipFill>
          <p:spPr>
            <a:xfrm>
              <a:off x="2540482" y="3748918"/>
              <a:ext cx="81355" cy="1593324"/>
            </a:xfrm>
            <a:prstGeom prst="rect">
              <a:avLst/>
            </a:prstGeom>
          </p:spPr>
        </p:pic>
      </p:grpSp>
      <p:grpSp>
        <p:nvGrpSpPr>
          <p:cNvPr id="87" name="Group 86">
            <a:extLst>
              <a:ext uri="{FF2B5EF4-FFF2-40B4-BE49-F238E27FC236}">
                <a16:creationId xmlns:a16="http://schemas.microsoft.com/office/drawing/2014/main" id="{CB383089-9C50-F213-BD4A-985913FF206F}"/>
              </a:ext>
            </a:extLst>
          </p:cNvPr>
          <p:cNvGrpSpPr/>
          <p:nvPr/>
        </p:nvGrpSpPr>
        <p:grpSpPr>
          <a:xfrm>
            <a:off x="2639674" y="1256983"/>
            <a:ext cx="2721880" cy="5147619"/>
            <a:chOff x="2639674" y="1256983"/>
            <a:chExt cx="2721880" cy="5147619"/>
          </a:xfrm>
        </p:grpSpPr>
        <p:cxnSp>
          <p:nvCxnSpPr>
            <p:cNvPr id="28" name="Straight Arrow Connector 27">
              <a:extLst>
                <a:ext uri="{FF2B5EF4-FFF2-40B4-BE49-F238E27FC236}">
                  <a16:creationId xmlns:a16="http://schemas.microsoft.com/office/drawing/2014/main" id="{4B194F67-8E3E-D503-1690-533D5C3DE1A3}"/>
                </a:ext>
              </a:extLst>
            </p:cNvPr>
            <p:cNvCxnSpPr>
              <a:cxnSpLocks/>
            </p:cNvCxnSpPr>
            <p:nvPr/>
          </p:nvCxnSpPr>
          <p:spPr>
            <a:xfrm flipV="1">
              <a:off x="2639674" y="3223260"/>
              <a:ext cx="1218931" cy="994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799A5E-B8A6-9FC9-206F-E50C178011ED}"/>
                </a:ext>
              </a:extLst>
            </p:cNvPr>
            <p:cNvCxnSpPr>
              <a:cxnSpLocks/>
            </p:cNvCxnSpPr>
            <p:nvPr/>
          </p:nvCxnSpPr>
          <p:spPr>
            <a:xfrm>
              <a:off x="2639674" y="4217670"/>
              <a:ext cx="1218931" cy="7289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2DBA93D-DE26-D022-34AF-716F705A1B49}"/>
                </a:ext>
              </a:extLst>
            </p:cNvPr>
            <p:cNvGrpSpPr/>
            <p:nvPr/>
          </p:nvGrpSpPr>
          <p:grpSpPr>
            <a:xfrm>
              <a:off x="3708047" y="1256983"/>
              <a:ext cx="1653507" cy="5147619"/>
              <a:chOff x="3708047" y="1256983"/>
              <a:chExt cx="1653507" cy="5147619"/>
            </a:xfrm>
          </p:grpSpPr>
          <p:grpSp>
            <p:nvGrpSpPr>
              <p:cNvPr id="40" name="Group 39">
                <a:extLst>
                  <a:ext uri="{FF2B5EF4-FFF2-40B4-BE49-F238E27FC236}">
                    <a16:creationId xmlns:a16="http://schemas.microsoft.com/office/drawing/2014/main" id="{99E330DD-8ACB-DB93-6361-604475709899}"/>
                  </a:ext>
                </a:extLst>
              </p:cNvPr>
              <p:cNvGrpSpPr/>
              <p:nvPr/>
            </p:nvGrpSpPr>
            <p:grpSpPr>
              <a:xfrm>
                <a:off x="3708047" y="1256983"/>
                <a:ext cx="1653507" cy="5147619"/>
                <a:chOff x="3708047" y="1256983"/>
                <a:chExt cx="1653507" cy="5147619"/>
              </a:xfrm>
            </p:grpSpPr>
            <p:grpSp>
              <p:nvGrpSpPr>
                <p:cNvPr id="22" name="Group 21">
                  <a:extLst>
                    <a:ext uri="{FF2B5EF4-FFF2-40B4-BE49-F238E27FC236}">
                      <a16:creationId xmlns:a16="http://schemas.microsoft.com/office/drawing/2014/main" id="{AFCEE0DF-0887-5035-A4A4-D955BF5F426D}"/>
                    </a:ext>
                  </a:extLst>
                </p:cNvPr>
                <p:cNvGrpSpPr/>
                <p:nvPr/>
              </p:nvGrpSpPr>
              <p:grpSpPr>
                <a:xfrm>
                  <a:off x="3708047" y="1256983"/>
                  <a:ext cx="1653507" cy="5147619"/>
                  <a:chOff x="2560320" y="1460409"/>
                  <a:chExt cx="1653507" cy="5147619"/>
                </a:xfrm>
              </p:grpSpPr>
              <p:pic>
                <p:nvPicPr>
                  <p:cNvPr id="10" name="Picture 9">
                    <a:extLst>
                      <a:ext uri="{FF2B5EF4-FFF2-40B4-BE49-F238E27FC236}">
                        <a16:creationId xmlns:a16="http://schemas.microsoft.com/office/drawing/2014/main" id="{021D5BCE-2979-A9A3-574D-24A7AB806343}"/>
                      </a:ext>
                    </a:extLst>
                  </p:cNvPr>
                  <p:cNvPicPr>
                    <a:picLocks noChangeAspect="1"/>
                  </p:cNvPicPr>
                  <p:nvPr/>
                </p:nvPicPr>
                <p:blipFill rotWithShape="1">
                  <a:blip r:embed="rId3"/>
                  <a:srcRect l="26034" r="51676"/>
                  <a:stretch/>
                </p:blipFill>
                <p:spPr>
                  <a:xfrm>
                    <a:off x="2710878" y="1886848"/>
                    <a:ext cx="1283172" cy="4721180"/>
                  </a:xfrm>
                  <a:prstGeom prst="rect">
                    <a:avLst/>
                  </a:prstGeom>
                </p:spPr>
              </p:pic>
              <p:sp>
                <p:nvSpPr>
                  <p:cNvPr id="20" name="TextBox 19">
                    <a:extLst>
                      <a:ext uri="{FF2B5EF4-FFF2-40B4-BE49-F238E27FC236}">
                        <a16:creationId xmlns:a16="http://schemas.microsoft.com/office/drawing/2014/main" id="{3604322C-D270-4732-118D-27C8F587536E}"/>
                      </a:ext>
                    </a:extLst>
                  </p:cNvPr>
                  <p:cNvSpPr txBox="1"/>
                  <p:nvPr/>
                </p:nvSpPr>
                <p:spPr>
                  <a:xfrm>
                    <a:off x="2560320" y="1460409"/>
                    <a:ext cx="1653507"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Triggers</a:t>
                    </a:r>
                    <a:endParaRPr lang="en-US" sz="2400" b="1" dirty="0"/>
                  </a:p>
                </p:txBody>
              </p:sp>
            </p:grpSp>
            <p:pic>
              <p:nvPicPr>
                <p:cNvPr id="39" name="Picture 38">
                  <a:extLst>
                    <a:ext uri="{FF2B5EF4-FFF2-40B4-BE49-F238E27FC236}">
                      <a16:creationId xmlns:a16="http://schemas.microsoft.com/office/drawing/2014/main" id="{6BA8CA60-F838-7B90-8A3F-919A33F6F285}"/>
                    </a:ext>
                  </a:extLst>
                </p:cNvPr>
                <p:cNvPicPr>
                  <a:picLocks noChangeAspect="1"/>
                </p:cNvPicPr>
                <p:nvPr/>
              </p:nvPicPr>
              <p:blipFill rotWithShape="1">
                <a:blip r:embed="rId3"/>
                <a:srcRect l="2606" t="3297" r="94373" b="62776"/>
                <a:stretch/>
              </p:blipFill>
              <p:spPr>
                <a:xfrm>
                  <a:off x="3884631" y="3034129"/>
                  <a:ext cx="85146" cy="2204141"/>
                </a:xfrm>
                <a:prstGeom prst="rect">
                  <a:avLst/>
                </a:prstGeom>
              </p:spPr>
            </p:pic>
          </p:grpSp>
          <p:pic>
            <p:nvPicPr>
              <p:cNvPr id="41" name="Picture 40">
                <a:extLst>
                  <a:ext uri="{FF2B5EF4-FFF2-40B4-BE49-F238E27FC236}">
                    <a16:creationId xmlns:a16="http://schemas.microsoft.com/office/drawing/2014/main" id="{FCCEF252-881E-9EA3-72C5-001F1FC8156E}"/>
                  </a:ext>
                </a:extLst>
              </p:cNvPr>
              <p:cNvPicPr>
                <a:picLocks noChangeAspect="1"/>
              </p:cNvPicPr>
              <p:nvPr/>
            </p:nvPicPr>
            <p:blipFill rotWithShape="1">
              <a:blip r:embed="rId3"/>
              <a:srcRect l="2606" t="3297" r="94373" b="62776"/>
              <a:stretch/>
            </p:blipFill>
            <p:spPr>
              <a:xfrm>
                <a:off x="5055776" y="2784555"/>
                <a:ext cx="85146" cy="2809024"/>
              </a:xfrm>
              <a:prstGeom prst="rect">
                <a:avLst/>
              </a:prstGeom>
            </p:spPr>
          </p:pic>
        </p:grpSp>
      </p:grpSp>
      <p:grpSp>
        <p:nvGrpSpPr>
          <p:cNvPr id="51" name="Group 50">
            <a:extLst>
              <a:ext uri="{FF2B5EF4-FFF2-40B4-BE49-F238E27FC236}">
                <a16:creationId xmlns:a16="http://schemas.microsoft.com/office/drawing/2014/main" id="{4EACF825-A292-8ADB-0E9D-6490A1EA565E}"/>
              </a:ext>
            </a:extLst>
          </p:cNvPr>
          <p:cNvGrpSpPr/>
          <p:nvPr/>
        </p:nvGrpSpPr>
        <p:grpSpPr>
          <a:xfrm>
            <a:off x="5762974" y="1261933"/>
            <a:ext cx="2571094" cy="5142670"/>
            <a:chOff x="5762974" y="1261933"/>
            <a:chExt cx="2571094" cy="5142670"/>
          </a:xfrm>
        </p:grpSpPr>
        <p:grpSp>
          <p:nvGrpSpPr>
            <p:cNvPr id="49" name="Group 48">
              <a:extLst>
                <a:ext uri="{FF2B5EF4-FFF2-40B4-BE49-F238E27FC236}">
                  <a16:creationId xmlns:a16="http://schemas.microsoft.com/office/drawing/2014/main" id="{3AB49EDE-8B9E-E851-59E9-090326D400BB}"/>
                </a:ext>
              </a:extLst>
            </p:cNvPr>
            <p:cNvGrpSpPr/>
            <p:nvPr/>
          </p:nvGrpSpPr>
          <p:grpSpPr>
            <a:xfrm>
              <a:off x="5762974" y="1261933"/>
              <a:ext cx="2571094" cy="5142670"/>
              <a:chOff x="5762974" y="1261933"/>
              <a:chExt cx="2571094" cy="5142670"/>
            </a:xfrm>
          </p:grpSpPr>
          <p:grpSp>
            <p:nvGrpSpPr>
              <p:cNvPr id="24" name="Group 23">
                <a:extLst>
                  <a:ext uri="{FF2B5EF4-FFF2-40B4-BE49-F238E27FC236}">
                    <a16:creationId xmlns:a16="http://schemas.microsoft.com/office/drawing/2014/main" id="{B15CB5E1-A24E-BA8B-1496-94157C50FBCA}"/>
                  </a:ext>
                </a:extLst>
              </p:cNvPr>
              <p:cNvGrpSpPr/>
              <p:nvPr/>
            </p:nvGrpSpPr>
            <p:grpSpPr>
              <a:xfrm>
                <a:off x="5762974" y="1261933"/>
                <a:ext cx="2571094" cy="5142670"/>
                <a:chOff x="4293837" y="1460409"/>
                <a:chExt cx="2571094" cy="5165531"/>
              </a:xfrm>
            </p:grpSpPr>
            <p:pic>
              <p:nvPicPr>
                <p:cNvPr id="9" name="Picture 8">
                  <a:extLst>
                    <a:ext uri="{FF2B5EF4-FFF2-40B4-BE49-F238E27FC236}">
                      <a16:creationId xmlns:a16="http://schemas.microsoft.com/office/drawing/2014/main" id="{437EA830-8F97-9C86-E747-2468FFCC72DA}"/>
                    </a:ext>
                  </a:extLst>
                </p:cNvPr>
                <p:cNvPicPr>
                  <a:picLocks noChangeAspect="1"/>
                </p:cNvPicPr>
                <p:nvPr/>
              </p:nvPicPr>
              <p:blipFill rotWithShape="1">
                <a:blip r:embed="rId3"/>
                <a:srcRect l="51796" r="25666"/>
                <a:stretch/>
              </p:blipFill>
              <p:spPr>
                <a:xfrm>
                  <a:off x="4968299" y="1886847"/>
                  <a:ext cx="1302434" cy="4739093"/>
                </a:xfrm>
                <a:prstGeom prst="rect">
                  <a:avLst/>
                </a:prstGeom>
              </p:spPr>
            </p:pic>
            <p:sp>
              <p:nvSpPr>
                <p:cNvPr id="21" name="TextBox 20">
                  <a:extLst>
                    <a:ext uri="{FF2B5EF4-FFF2-40B4-BE49-F238E27FC236}">
                      <a16:creationId xmlns:a16="http://schemas.microsoft.com/office/drawing/2014/main" id="{9F7E9329-E50F-F400-FBD5-8E24C047043E}"/>
                    </a:ext>
                  </a:extLst>
                </p:cNvPr>
                <p:cNvSpPr txBox="1"/>
                <p:nvPr/>
              </p:nvSpPr>
              <p:spPr>
                <a:xfrm>
                  <a:off x="4293837" y="1460409"/>
                  <a:ext cx="2571094"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Targeted Exam</a:t>
                  </a:r>
                  <a:endParaRPr lang="en-US" sz="2400" b="1" dirty="0"/>
                </a:p>
              </p:txBody>
            </p:sp>
          </p:grpSp>
          <p:pic>
            <p:nvPicPr>
              <p:cNvPr id="43" name="Picture 42">
                <a:extLst>
                  <a:ext uri="{FF2B5EF4-FFF2-40B4-BE49-F238E27FC236}">
                    <a16:creationId xmlns:a16="http://schemas.microsoft.com/office/drawing/2014/main" id="{3E1BACA2-C48E-5077-AC31-034263B6832F}"/>
                  </a:ext>
                </a:extLst>
              </p:cNvPr>
              <p:cNvPicPr>
                <a:picLocks noChangeAspect="1"/>
              </p:cNvPicPr>
              <p:nvPr/>
            </p:nvPicPr>
            <p:blipFill rotWithShape="1">
              <a:blip r:embed="rId3"/>
              <a:srcRect l="2606" t="3297" r="94373" b="62776"/>
              <a:stretch/>
            </p:blipFill>
            <p:spPr>
              <a:xfrm>
                <a:off x="6455902" y="2146106"/>
                <a:ext cx="79980" cy="3698780"/>
              </a:xfrm>
              <a:prstGeom prst="rect">
                <a:avLst/>
              </a:prstGeom>
            </p:spPr>
          </p:pic>
          <p:pic>
            <p:nvPicPr>
              <p:cNvPr id="48" name="Picture 47">
                <a:extLst>
                  <a:ext uri="{FF2B5EF4-FFF2-40B4-BE49-F238E27FC236}">
                    <a16:creationId xmlns:a16="http://schemas.microsoft.com/office/drawing/2014/main" id="{9EBA5A28-0867-87FB-653E-CE07EA7EE96D}"/>
                  </a:ext>
                </a:extLst>
              </p:cNvPr>
              <p:cNvPicPr>
                <a:picLocks noChangeAspect="1"/>
              </p:cNvPicPr>
              <p:nvPr/>
            </p:nvPicPr>
            <p:blipFill rotWithShape="1">
              <a:blip r:embed="rId3"/>
              <a:srcRect l="2606" t="3297" r="94373" b="62776"/>
              <a:stretch/>
            </p:blipFill>
            <p:spPr>
              <a:xfrm>
                <a:off x="7633272" y="2146106"/>
                <a:ext cx="81487" cy="3768470"/>
              </a:xfrm>
              <a:prstGeom prst="rect">
                <a:avLst/>
              </a:prstGeom>
            </p:spPr>
          </p:pic>
        </p:grpSp>
        <p:sp>
          <p:nvSpPr>
            <p:cNvPr id="50" name="Rectangle 49">
              <a:extLst>
                <a:ext uri="{FF2B5EF4-FFF2-40B4-BE49-F238E27FC236}">
                  <a16:creationId xmlns:a16="http://schemas.microsoft.com/office/drawing/2014/main" id="{5990AB74-026A-EC7D-E479-6589E6DBBA97}"/>
                </a:ext>
              </a:extLst>
            </p:cNvPr>
            <p:cNvSpPr/>
            <p:nvPr/>
          </p:nvSpPr>
          <p:spPr>
            <a:xfrm>
              <a:off x="7724942" y="2138752"/>
              <a:ext cx="252645" cy="3768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46E81AB9-B70C-138B-10B1-B314212CB043}"/>
              </a:ext>
            </a:extLst>
          </p:cNvPr>
          <p:cNvCxnSpPr>
            <a:cxnSpLocks/>
          </p:cNvCxnSpPr>
          <p:nvPr/>
        </p:nvCxnSpPr>
        <p:spPr>
          <a:xfrm flipV="1">
            <a:off x="5165613" y="2295728"/>
            <a:ext cx="1265178" cy="8073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91E874-6AD3-B6B9-CC0C-68BDA40A3E33}"/>
              </a:ext>
            </a:extLst>
          </p:cNvPr>
          <p:cNvCxnSpPr>
            <a:cxnSpLocks/>
          </p:cNvCxnSpPr>
          <p:nvPr/>
        </p:nvCxnSpPr>
        <p:spPr>
          <a:xfrm flipV="1">
            <a:off x="5193472" y="2886201"/>
            <a:ext cx="1230622" cy="216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BD79394-41E4-6251-36C0-60CB26B0123F}"/>
              </a:ext>
            </a:extLst>
          </p:cNvPr>
          <p:cNvCxnSpPr>
            <a:cxnSpLocks/>
          </p:cNvCxnSpPr>
          <p:nvPr/>
        </p:nvCxnSpPr>
        <p:spPr>
          <a:xfrm>
            <a:off x="5165613" y="3103123"/>
            <a:ext cx="1246712" cy="281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A6D2DA-D429-8DF0-F7C4-AEF83CA035D4}"/>
              </a:ext>
            </a:extLst>
          </p:cNvPr>
          <p:cNvCxnSpPr>
            <a:cxnSpLocks/>
          </p:cNvCxnSpPr>
          <p:nvPr/>
        </p:nvCxnSpPr>
        <p:spPr>
          <a:xfrm>
            <a:off x="5164288" y="3115124"/>
            <a:ext cx="1243964" cy="901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5C42BE3-D918-FDA6-A7B5-8DC27C8C6224}"/>
              </a:ext>
            </a:extLst>
          </p:cNvPr>
          <p:cNvCxnSpPr>
            <a:cxnSpLocks/>
          </p:cNvCxnSpPr>
          <p:nvPr/>
        </p:nvCxnSpPr>
        <p:spPr>
          <a:xfrm flipV="1">
            <a:off x="5171403" y="4669277"/>
            <a:ext cx="1231362" cy="5809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2FEF780-AAA5-0CF6-2DD1-53E2D2A87CCF}"/>
              </a:ext>
            </a:extLst>
          </p:cNvPr>
          <p:cNvCxnSpPr>
            <a:cxnSpLocks/>
          </p:cNvCxnSpPr>
          <p:nvPr/>
        </p:nvCxnSpPr>
        <p:spPr>
          <a:xfrm flipV="1">
            <a:off x="5193472" y="5238270"/>
            <a:ext cx="1209293" cy="119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838E40F-EA4F-C9E5-8E83-4C030A248CF9}"/>
              </a:ext>
            </a:extLst>
          </p:cNvPr>
          <p:cNvCxnSpPr>
            <a:cxnSpLocks/>
          </p:cNvCxnSpPr>
          <p:nvPr/>
        </p:nvCxnSpPr>
        <p:spPr>
          <a:xfrm>
            <a:off x="5193472" y="5250194"/>
            <a:ext cx="1202794" cy="530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5E0C3EF-35C6-78F8-4617-9CAE292AC969}"/>
              </a:ext>
            </a:extLst>
          </p:cNvPr>
          <p:cNvCxnSpPr>
            <a:cxnSpLocks/>
          </p:cNvCxnSpPr>
          <p:nvPr/>
        </p:nvCxnSpPr>
        <p:spPr>
          <a:xfrm>
            <a:off x="7757864" y="2219296"/>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6590ABC0-A59D-7AA9-6251-771EEF0C8CBF}"/>
              </a:ext>
            </a:extLst>
          </p:cNvPr>
          <p:cNvGrpSpPr/>
          <p:nvPr/>
        </p:nvGrpSpPr>
        <p:grpSpPr>
          <a:xfrm>
            <a:off x="9159316" y="1267087"/>
            <a:ext cx="1653507" cy="5139795"/>
            <a:chOff x="9159316" y="1267087"/>
            <a:chExt cx="1653507" cy="5139795"/>
          </a:xfrm>
        </p:grpSpPr>
        <p:grpSp>
          <p:nvGrpSpPr>
            <p:cNvPr id="26" name="Group 25">
              <a:extLst>
                <a:ext uri="{FF2B5EF4-FFF2-40B4-BE49-F238E27FC236}">
                  <a16:creationId xmlns:a16="http://schemas.microsoft.com/office/drawing/2014/main" id="{18DE909E-4A84-8EE9-01BA-6225C226FDCF}"/>
                </a:ext>
              </a:extLst>
            </p:cNvPr>
            <p:cNvGrpSpPr/>
            <p:nvPr/>
          </p:nvGrpSpPr>
          <p:grpSpPr>
            <a:xfrm>
              <a:off x="9159316" y="1267087"/>
              <a:ext cx="1653507" cy="5139795"/>
              <a:chOff x="8302066" y="1438537"/>
              <a:chExt cx="1653507" cy="5139795"/>
            </a:xfrm>
          </p:grpSpPr>
          <p:pic>
            <p:nvPicPr>
              <p:cNvPr id="8" name="Picture 7">
                <a:extLst>
                  <a:ext uri="{FF2B5EF4-FFF2-40B4-BE49-F238E27FC236}">
                    <a16:creationId xmlns:a16="http://schemas.microsoft.com/office/drawing/2014/main" id="{FC50C958-31AB-D575-A8BE-578818A1100A}"/>
                  </a:ext>
                </a:extLst>
              </p:cNvPr>
              <p:cNvPicPr>
                <a:picLocks noChangeAspect="1"/>
              </p:cNvPicPr>
              <p:nvPr/>
            </p:nvPicPr>
            <p:blipFill rotWithShape="1">
              <a:blip r:embed="rId3"/>
              <a:srcRect l="77564" t="48" r="-1390" b="-48"/>
              <a:stretch/>
            </p:blipFill>
            <p:spPr>
              <a:xfrm>
                <a:off x="8403509" y="1857151"/>
                <a:ext cx="1371603" cy="4721181"/>
              </a:xfrm>
              <a:prstGeom prst="rect">
                <a:avLst/>
              </a:prstGeom>
            </p:spPr>
          </p:pic>
          <p:sp>
            <p:nvSpPr>
              <p:cNvPr id="25" name="TextBox 24">
                <a:extLst>
                  <a:ext uri="{FF2B5EF4-FFF2-40B4-BE49-F238E27FC236}">
                    <a16:creationId xmlns:a16="http://schemas.microsoft.com/office/drawing/2014/main" id="{01EE4108-1756-0BC2-2766-8687865787AC}"/>
                  </a:ext>
                </a:extLst>
              </p:cNvPr>
              <p:cNvSpPr txBox="1"/>
              <p:nvPr/>
            </p:nvSpPr>
            <p:spPr>
              <a:xfrm>
                <a:off x="8302066" y="1438537"/>
                <a:ext cx="1653507"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Testing</a:t>
                </a:r>
                <a:endParaRPr lang="en-US" sz="2400" b="1" dirty="0"/>
              </a:p>
            </p:txBody>
          </p:sp>
        </p:grpSp>
        <p:pic>
          <p:nvPicPr>
            <p:cNvPr id="77" name="Picture 76">
              <a:extLst>
                <a:ext uri="{FF2B5EF4-FFF2-40B4-BE49-F238E27FC236}">
                  <a16:creationId xmlns:a16="http://schemas.microsoft.com/office/drawing/2014/main" id="{4BDFFEF2-28D6-91BA-2A20-835A073F2951}"/>
                </a:ext>
              </a:extLst>
            </p:cNvPr>
            <p:cNvPicPr>
              <a:picLocks noChangeAspect="1"/>
            </p:cNvPicPr>
            <p:nvPr/>
          </p:nvPicPr>
          <p:blipFill rotWithShape="1">
            <a:blip r:embed="rId3"/>
            <a:srcRect l="2606" t="3297" r="94373" b="62776"/>
            <a:stretch/>
          </p:blipFill>
          <p:spPr>
            <a:xfrm>
              <a:off x="9270487" y="2111261"/>
              <a:ext cx="81487" cy="3768470"/>
            </a:xfrm>
            <a:prstGeom prst="rect">
              <a:avLst/>
            </a:prstGeom>
          </p:spPr>
        </p:pic>
      </p:grpSp>
      <p:cxnSp>
        <p:nvCxnSpPr>
          <p:cNvPr id="79" name="Straight Arrow Connector 78">
            <a:extLst>
              <a:ext uri="{FF2B5EF4-FFF2-40B4-BE49-F238E27FC236}">
                <a16:creationId xmlns:a16="http://schemas.microsoft.com/office/drawing/2014/main" id="{FCA5F996-EA5F-DCD2-60D5-DC7E837F150C}"/>
              </a:ext>
            </a:extLst>
          </p:cNvPr>
          <p:cNvCxnSpPr>
            <a:cxnSpLocks/>
          </p:cNvCxnSpPr>
          <p:nvPr/>
        </p:nvCxnSpPr>
        <p:spPr>
          <a:xfrm>
            <a:off x="7739870" y="2811887"/>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C9891CE-F980-6473-43A9-24E46C882148}"/>
              </a:ext>
            </a:extLst>
          </p:cNvPr>
          <p:cNvCxnSpPr>
            <a:cxnSpLocks/>
          </p:cNvCxnSpPr>
          <p:nvPr/>
        </p:nvCxnSpPr>
        <p:spPr>
          <a:xfrm>
            <a:off x="7739870" y="3416622"/>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256EE1F-6B44-9BB9-8AE4-CCDB4BF8F0AA}"/>
              </a:ext>
            </a:extLst>
          </p:cNvPr>
          <p:cNvCxnSpPr>
            <a:cxnSpLocks/>
          </p:cNvCxnSpPr>
          <p:nvPr/>
        </p:nvCxnSpPr>
        <p:spPr>
          <a:xfrm>
            <a:off x="7756080" y="4016497"/>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9B4C80E-9945-269C-781D-EDDE39252D0F}"/>
              </a:ext>
            </a:extLst>
          </p:cNvPr>
          <p:cNvCxnSpPr>
            <a:cxnSpLocks/>
          </p:cNvCxnSpPr>
          <p:nvPr/>
        </p:nvCxnSpPr>
        <p:spPr>
          <a:xfrm>
            <a:off x="7756080" y="4630789"/>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6F9EDCA-3091-682F-B839-174F43D472D9}"/>
              </a:ext>
            </a:extLst>
          </p:cNvPr>
          <p:cNvCxnSpPr>
            <a:cxnSpLocks/>
          </p:cNvCxnSpPr>
          <p:nvPr/>
        </p:nvCxnSpPr>
        <p:spPr>
          <a:xfrm>
            <a:off x="7756080" y="5235524"/>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7283376-1FB7-8DA5-4767-7F321CE4E07F}"/>
              </a:ext>
            </a:extLst>
          </p:cNvPr>
          <p:cNvCxnSpPr>
            <a:cxnSpLocks/>
          </p:cNvCxnSpPr>
          <p:nvPr/>
        </p:nvCxnSpPr>
        <p:spPr>
          <a:xfrm>
            <a:off x="7762562" y="5835399"/>
            <a:ext cx="14550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9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300418" cy="627062"/>
          </a:xfrm>
          <a:noFill/>
        </p:spPr>
        <p:txBody>
          <a:bodyPr anchor="ctr">
            <a:normAutofit fontScale="92500" lnSpcReduction="10000"/>
          </a:bodyPr>
          <a:lstStyle/>
          <a:p>
            <a:pPr algn="l"/>
            <a:r>
              <a:rPr lang="en-US" sz="4400" dirty="0">
                <a:solidFill>
                  <a:srgbClr val="FF0000"/>
                </a:solidFill>
                <a:latin typeface="Bree Serif" panose="02000503040000020004" pitchFamily="2" charset="77"/>
                <a:ea typeface="Tahoma" panose="020B0604030504040204" pitchFamily="34" charset="0"/>
                <a:cs typeface="Tahoma" panose="020B0604030504040204" pitchFamily="34" charset="0"/>
              </a:rPr>
              <a:t>TiTrATE </a:t>
            </a:r>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 Structured Approach to Acute Vertigo</a:t>
            </a:r>
          </a:p>
        </p:txBody>
      </p:sp>
      <p:sp>
        <p:nvSpPr>
          <p:cNvPr id="2" name="TextBox 1">
            <a:extLst>
              <a:ext uri="{FF2B5EF4-FFF2-40B4-BE49-F238E27FC236}">
                <a16:creationId xmlns:a16="http://schemas.microsoft.com/office/drawing/2014/main" id="{6C5498D0-FB9C-61EF-3296-80D43A7AE503}"/>
              </a:ext>
            </a:extLst>
          </p:cNvPr>
          <p:cNvSpPr txBox="1"/>
          <p:nvPr/>
        </p:nvSpPr>
        <p:spPr>
          <a:xfrm>
            <a:off x="9583913" y="6581001"/>
            <a:ext cx="2760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Saber, </a:t>
            </a:r>
            <a:r>
              <a:rPr lang="en-US" sz="1200" i="1" dirty="0">
                <a:latin typeface="Arial" panose="020B0604020202020204" pitchFamily="34" charset="0"/>
                <a:cs typeface="Arial" panose="020B0604020202020204" pitchFamily="34" charset="0"/>
              </a:rPr>
              <a:t>et 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Emerg</a:t>
            </a:r>
            <a:r>
              <a:rPr lang="en-US" sz="1200" dirty="0">
                <a:latin typeface="Arial" panose="020B0604020202020204" pitchFamily="34" charset="0"/>
                <a:cs typeface="Arial" panose="020B0604020202020204" pitchFamily="34" charset="0"/>
              </a:rPr>
              <a:t> Med, 2013</a:t>
            </a:r>
          </a:p>
        </p:txBody>
      </p:sp>
      <p:cxnSp>
        <p:nvCxnSpPr>
          <p:cNvPr id="28" name="Straight Arrow Connector 27">
            <a:extLst>
              <a:ext uri="{FF2B5EF4-FFF2-40B4-BE49-F238E27FC236}">
                <a16:creationId xmlns:a16="http://schemas.microsoft.com/office/drawing/2014/main" id="{4B194F67-8E3E-D503-1690-533D5C3DE1A3}"/>
              </a:ext>
            </a:extLst>
          </p:cNvPr>
          <p:cNvCxnSpPr>
            <a:cxnSpLocks/>
          </p:cNvCxnSpPr>
          <p:nvPr/>
        </p:nvCxnSpPr>
        <p:spPr>
          <a:xfrm flipV="1">
            <a:off x="2639674" y="3252284"/>
            <a:ext cx="1137130" cy="9653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799A5E-B8A6-9FC9-206F-E50C178011ED}"/>
              </a:ext>
            </a:extLst>
          </p:cNvPr>
          <p:cNvCxnSpPr>
            <a:cxnSpLocks/>
          </p:cNvCxnSpPr>
          <p:nvPr/>
        </p:nvCxnSpPr>
        <p:spPr>
          <a:xfrm>
            <a:off x="2639674" y="4217670"/>
            <a:ext cx="1112283" cy="959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519F045A-0F48-6F1A-9BEC-98B42BC30C80}"/>
              </a:ext>
            </a:extLst>
          </p:cNvPr>
          <p:cNvGrpSpPr/>
          <p:nvPr/>
        </p:nvGrpSpPr>
        <p:grpSpPr>
          <a:xfrm>
            <a:off x="1285093" y="919627"/>
            <a:ext cx="1451128" cy="5484975"/>
            <a:chOff x="1285093" y="919627"/>
            <a:chExt cx="1451128" cy="5484975"/>
          </a:xfrm>
        </p:grpSpPr>
        <p:sp>
          <p:nvSpPr>
            <p:cNvPr id="19" name="TextBox 18">
              <a:extLst>
                <a:ext uri="{FF2B5EF4-FFF2-40B4-BE49-F238E27FC236}">
                  <a16:creationId xmlns:a16="http://schemas.microsoft.com/office/drawing/2014/main" id="{DAAF4885-2B73-F064-2021-806B418AE554}"/>
                </a:ext>
              </a:extLst>
            </p:cNvPr>
            <p:cNvSpPr txBox="1"/>
            <p:nvPr/>
          </p:nvSpPr>
          <p:spPr>
            <a:xfrm>
              <a:off x="1398312" y="919627"/>
              <a:ext cx="1192464" cy="823507"/>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Timing</a:t>
              </a:r>
              <a:endParaRPr lang="en-US" sz="2400" b="1" dirty="0"/>
            </a:p>
          </p:txBody>
        </p:sp>
        <p:grpSp>
          <p:nvGrpSpPr>
            <p:cNvPr id="47" name="Group 46">
              <a:extLst>
                <a:ext uri="{FF2B5EF4-FFF2-40B4-BE49-F238E27FC236}">
                  <a16:creationId xmlns:a16="http://schemas.microsoft.com/office/drawing/2014/main" id="{549D6759-DC61-E5DC-EB84-CC7CE5AB81FB}"/>
                </a:ext>
              </a:extLst>
            </p:cNvPr>
            <p:cNvGrpSpPr/>
            <p:nvPr/>
          </p:nvGrpSpPr>
          <p:grpSpPr>
            <a:xfrm>
              <a:off x="1285093" y="1680374"/>
              <a:ext cx="1451128" cy="4724228"/>
              <a:chOff x="1285093" y="1680374"/>
              <a:chExt cx="1451128" cy="4724228"/>
            </a:xfrm>
          </p:grpSpPr>
          <p:grpSp>
            <p:nvGrpSpPr>
              <p:cNvPr id="18" name="Group 17">
                <a:extLst>
                  <a:ext uri="{FF2B5EF4-FFF2-40B4-BE49-F238E27FC236}">
                    <a16:creationId xmlns:a16="http://schemas.microsoft.com/office/drawing/2014/main" id="{68715997-1198-D97A-EB74-F4DD42D1FC85}"/>
                  </a:ext>
                </a:extLst>
              </p:cNvPr>
              <p:cNvGrpSpPr/>
              <p:nvPr/>
            </p:nvGrpSpPr>
            <p:grpSpPr>
              <a:xfrm>
                <a:off x="1285093" y="1680374"/>
                <a:ext cx="1451128" cy="4724228"/>
                <a:chOff x="2733821" y="1680373"/>
                <a:chExt cx="1451128" cy="4724228"/>
              </a:xfrm>
            </p:grpSpPr>
            <p:pic>
              <p:nvPicPr>
                <p:cNvPr id="6" name="Picture 5">
                  <a:extLst>
                    <a:ext uri="{FF2B5EF4-FFF2-40B4-BE49-F238E27FC236}">
                      <a16:creationId xmlns:a16="http://schemas.microsoft.com/office/drawing/2014/main" id="{6F0C65DA-4518-E372-2C90-6A23D6760369}"/>
                    </a:ext>
                  </a:extLst>
                </p:cNvPr>
                <p:cNvPicPr>
                  <a:picLocks noChangeAspect="1"/>
                </p:cNvPicPr>
                <p:nvPr/>
              </p:nvPicPr>
              <p:blipFill rotWithShape="1">
                <a:blip r:embed="rId3"/>
                <a:srcRect t="19626" r="77392"/>
                <a:stretch/>
              </p:blipFill>
              <p:spPr>
                <a:xfrm>
                  <a:off x="2733821" y="1899592"/>
                  <a:ext cx="1339371" cy="4505009"/>
                </a:xfrm>
                <a:prstGeom prst="rect">
                  <a:avLst/>
                </a:prstGeom>
              </p:spPr>
            </p:pic>
            <p:pic>
              <p:nvPicPr>
                <p:cNvPr id="16" name="Picture 15">
                  <a:extLst>
                    <a:ext uri="{FF2B5EF4-FFF2-40B4-BE49-F238E27FC236}">
                      <a16:creationId xmlns:a16="http://schemas.microsoft.com/office/drawing/2014/main" id="{86DC3041-C406-1D61-BD5E-BCF5B30916BC}"/>
                    </a:ext>
                  </a:extLst>
                </p:cNvPr>
                <p:cNvPicPr>
                  <a:picLocks noChangeAspect="1"/>
                </p:cNvPicPr>
                <p:nvPr/>
              </p:nvPicPr>
              <p:blipFill rotWithShape="1">
                <a:blip r:embed="rId3"/>
                <a:srcRect t="1" r="75609" b="92158"/>
                <a:stretch/>
              </p:blipFill>
              <p:spPr>
                <a:xfrm>
                  <a:off x="2736473" y="1680373"/>
                  <a:ext cx="1448476" cy="439539"/>
                </a:xfrm>
                <a:prstGeom prst="rect">
                  <a:avLst/>
                </a:prstGeom>
              </p:spPr>
            </p:pic>
          </p:grpSp>
          <p:pic>
            <p:nvPicPr>
              <p:cNvPr id="45" name="Picture 44">
                <a:extLst>
                  <a:ext uri="{FF2B5EF4-FFF2-40B4-BE49-F238E27FC236}">
                    <a16:creationId xmlns:a16="http://schemas.microsoft.com/office/drawing/2014/main" id="{E25E9828-DB00-2786-29AD-2F84C1C45FBC}"/>
                  </a:ext>
                </a:extLst>
              </p:cNvPr>
              <p:cNvPicPr>
                <a:picLocks noChangeAspect="1"/>
              </p:cNvPicPr>
              <p:nvPr/>
            </p:nvPicPr>
            <p:blipFill rotWithShape="1">
              <a:blip r:embed="rId4"/>
              <a:srcRect l="2606" t="3297" r="94373" b="62776"/>
              <a:stretch/>
            </p:blipFill>
            <p:spPr>
              <a:xfrm>
                <a:off x="2529972" y="3688994"/>
                <a:ext cx="81355" cy="1593324"/>
              </a:xfrm>
              <a:prstGeom prst="rect">
                <a:avLst/>
              </a:prstGeom>
            </p:spPr>
          </p:pic>
        </p:grpSp>
      </p:grpSp>
      <p:grpSp>
        <p:nvGrpSpPr>
          <p:cNvPr id="96" name="Group 95">
            <a:extLst>
              <a:ext uri="{FF2B5EF4-FFF2-40B4-BE49-F238E27FC236}">
                <a16:creationId xmlns:a16="http://schemas.microsoft.com/office/drawing/2014/main" id="{90701B83-A1EA-5874-1776-1F0A9F3ECFFD}"/>
              </a:ext>
            </a:extLst>
          </p:cNvPr>
          <p:cNvGrpSpPr/>
          <p:nvPr/>
        </p:nvGrpSpPr>
        <p:grpSpPr>
          <a:xfrm>
            <a:off x="3708047" y="1256983"/>
            <a:ext cx="1653507" cy="5128117"/>
            <a:chOff x="3708047" y="1256983"/>
            <a:chExt cx="1653507" cy="5128117"/>
          </a:xfrm>
        </p:grpSpPr>
        <p:sp>
          <p:nvSpPr>
            <p:cNvPr id="20" name="TextBox 19">
              <a:extLst>
                <a:ext uri="{FF2B5EF4-FFF2-40B4-BE49-F238E27FC236}">
                  <a16:creationId xmlns:a16="http://schemas.microsoft.com/office/drawing/2014/main" id="{3604322C-D270-4732-118D-27C8F587536E}"/>
                </a:ext>
              </a:extLst>
            </p:cNvPr>
            <p:cNvSpPr txBox="1"/>
            <p:nvPr/>
          </p:nvSpPr>
          <p:spPr>
            <a:xfrm>
              <a:off x="3708047" y="1256983"/>
              <a:ext cx="1653507"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Triggers</a:t>
              </a:r>
              <a:endParaRPr lang="en-US" sz="2400" b="1" dirty="0"/>
            </a:p>
          </p:txBody>
        </p:sp>
        <p:grpSp>
          <p:nvGrpSpPr>
            <p:cNvPr id="27" name="Group 26">
              <a:extLst>
                <a:ext uri="{FF2B5EF4-FFF2-40B4-BE49-F238E27FC236}">
                  <a16:creationId xmlns:a16="http://schemas.microsoft.com/office/drawing/2014/main" id="{6CB20DE4-CA49-13C2-5DF1-2B4BC9288357}"/>
                </a:ext>
              </a:extLst>
            </p:cNvPr>
            <p:cNvGrpSpPr/>
            <p:nvPr/>
          </p:nvGrpSpPr>
          <p:grpSpPr>
            <a:xfrm>
              <a:off x="3794175" y="1675581"/>
              <a:ext cx="1477784" cy="4709519"/>
              <a:chOff x="4229267" y="1695082"/>
              <a:chExt cx="1477784" cy="4709519"/>
            </a:xfrm>
          </p:grpSpPr>
          <p:pic>
            <p:nvPicPr>
              <p:cNvPr id="30" name="Picture 29">
                <a:extLst>
                  <a:ext uri="{FF2B5EF4-FFF2-40B4-BE49-F238E27FC236}">
                    <a16:creationId xmlns:a16="http://schemas.microsoft.com/office/drawing/2014/main" id="{0E5BC994-72D2-DF8A-BC34-5F1DF53D837D}"/>
                  </a:ext>
                </a:extLst>
              </p:cNvPr>
              <p:cNvPicPr>
                <a:picLocks noChangeAspect="1"/>
              </p:cNvPicPr>
              <p:nvPr/>
            </p:nvPicPr>
            <p:blipFill rotWithShape="1">
              <a:blip r:embed="rId3"/>
              <a:srcRect l="25773" t="19626" r="51896"/>
              <a:stretch/>
            </p:blipFill>
            <p:spPr>
              <a:xfrm>
                <a:off x="4264349" y="1899592"/>
                <a:ext cx="1326132" cy="4505009"/>
              </a:xfrm>
              <a:prstGeom prst="rect">
                <a:avLst/>
              </a:prstGeom>
            </p:spPr>
          </p:pic>
          <p:pic>
            <p:nvPicPr>
              <p:cNvPr id="31" name="Picture 30">
                <a:extLst>
                  <a:ext uri="{FF2B5EF4-FFF2-40B4-BE49-F238E27FC236}">
                    <a16:creationId xmlns:a16="http://schemas.microsoft.com/office/drawing/2014/main" id="{39505886-438D-A017-97EE-1E271E51F3D4}"/>
                  </a:ext>
                </a:extLst>
              </p:cNvPr>
              <p:cNvPicPr>
                <a:picLocks noChangeAspect="1"/>
              </p:cNvPicPr>
              <p:nvPr/>
            </p:nvPicPr>
            <p:blipFill rotWithShape="1">
              <a:blip r:embed="rId3"/>
              <a:srcRect l="25138" t="261" r="49977" b="95465"/>
              <a:stretch/>
            </p:blipFill>
            <p:spPr>
              <a:xfrm>
                <a:off x="4229267" y="1695082"/>
                <a:ext cx="1477784" cy="239436"/>
              </a:xfrm>
              <a:prstGeom prst="rect">
                <a:avLst/>
              </a:prstGeom>
            </p:spPr>
          </p:pic>
        </p:grpSp>
        <p:pic>
          <p:nvPicPr>
            <p:cNvPr id="54" name="Picture 53">
              <a:extLst>
                <a:ext uri="{FF2B5EF4-FFF2-40B4-BE49-F238E27FC236}">
                  <a16:creationId xmlns:a16="http://schemas.microsoft.com/office/drawing/2014/main" id="{AAC847FF-3767-4E43-B24C-2A45396D6E3C}"/>
                </a:ext>
              </a:extLst>
            </p:cNvPr>
            <p:cNvPicPr>
              <a:picLocks noChangeAspect="1"/>
            </p:cNvPicPr>
            <p:nvPr/>
          </p:nvPicPr>
          <p:blipFill rotWithShape="1">
            <a:blip r:embed="rId4"/>
            <a:srcRect l="2606" t="3297" r="94373" b="62776"/>
            <a:stretch/>
          </p:blipFill>
          <p:spPr>
            <a:xfrm>
              <a:off x="5067499" y="2784555"/>
              <a:ext cx="85146" cy="2809024"/>
            </a:xfrm>
            <a:prstGeom prst="rect">
              <a:avLst/>
            </a:prstGeom>
          </p:spPr>
        </p:pic>
        <p:pic>
          <p:nvPicPr>
            <p:cNvPr id="55" name="Picture 54">
              <a:extLst>
                <a:ext uri="{FF2B5EF4-FFF2-40B4-BE49-F238E27FC236}">
                  <a16:creationId xmlns:a16="http://schemas.microsoft.com/office/drawing/2014/main" id="{72BC21CE-C396-73F0-44EA-FEB282FAB6D4}"/>
                </a:ext>
              </a:extLst>
            </p:cNvPr>
            <p:cNvPicPr>
              <a:picLocks noChangeAspect="1"/>
            </p:cNvPicPr>
            <p:nvPr/>
          </p:nvPicPr>
          <p:blipFill rotWithShape="1">
            <a:blip r:embed="rId4"/>
            <a:srcRect l="2606" t="3297" r="94373" b="62776"/>
            <a:stretch/>
          </p:blipFill>
          <p:spPr>
            <a:xfrm>
              <a:off x="3858052" y="2866625"/>
              <a:ext cx="85146" cy="2809024"/>
            </a:xfrm>
            <a:prstGeom prst="rect">
              <a:avLst/>
            </a:prstGeom>
          </p:spPr>
        </p:pic>
      </p:grpSp>
      <p:grpSp>
        <p:nvGrpSpPr>
          <p:cNvPr id="94" name="Group 93">
            <a:extLst>
              <a:ext uri="{FF2B5EF4-FFF2-40B4-BE49-F238E27FC236}">
                <a16:creationId xmlns:a16="http://schemas.microsoft.com/office/drawing/2014/main" id="{267FEC27-1B55-0FF4-2DE9-6B4F55BD6670}"/>
              </a:ext>
            </a:extLst>
          </p:cNvPr>
          <p:cNvGrpSpPr/>
          <p:nvPr/>
        </p:nvGrpSpPr>
        <p:grpSpPr>
          <a:xfrm>
            <a:off x="5164288" y="1261933"/>
            <a:ext cx="3380794" cy="5131390"/>
            <a:chOff x="5164288" y="1261933"/>
            <a:chExt cx="3380794" cy="5131390"/>
          </a:xfrm>
        </p:grpSpPr>
        <p:sp>
          <p:nvSpPr>
            <p:cNvPr id="21" name="TextBox 20">
              <a:extLst>
                <a:ext uri="{FF2B5EF4-FFF2-40B4-BE49-F238E27FC236}">
                  <a16:creationId xmlns:a16="http://schemas.microsoft.com/office/drawing/2014/main" id="{9F7E9329-E50F-F400-FBD5-8E24C047043E}"/>
                </a:ext>
              </a:extLst>
            </p:cNvPr>
            <p:cNvSpPr txBox="1"/>
            <p:nvPr/>
          </p:nvSpPr>
          <p:spPr>
            <a:xfrm>
              <a:off x="5973988" y="1261933"/>
              <a:ext cx="2571094"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Targeted Exam</a:t>
              </a:r>
              <a:endParaRPr lang="en-US" sz="2400" b="1" dirty="0"/>
            </a:p>
          </p:txBody>
        </p:sp>
        <p:cxnSp>
          <p:nvCxnSpPr>
            <p:cNvPr id="52" name="Straight Arrow Connector 51">
              <a:extLst>
                <a:ext uri="{FF2B5EF4-FFF2-40B4-BE49-F238E27FC236}">
                  <a16:creationId xmlns:a16="http://schemas.microsoft.com/office/drawing/2014/main" id="{46E81AB9-B70C-138B-10B1-B314212CB043}"/>
                </a:ext>
              </a:extLst>
            </p:cNvPr>
            <p:cNvCxnSpPr>
              <a:cxnSpLocks/>
            </p:cNvCxnSpPr>
            <p:nvPr/>
          </p:nvCxnSpPr>
          <p:spPr>
            <a:xfrm flipV="1">
              <a:off x="5165613" y="2295728"/>
              <a:ext cx="1265178" cy="8073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91E874-6AD3-B6B9-CC0C-68BDA40A3E33}"/>
                </a:ext>
              </a:extLst>
            </p:cNvPr>
            <p:cNvCxnSpPr>
              <a:cxnSpLocks/>
            </p:cNvCxnSpPr>
            <p:nvPr/>
          </p:nvCxnSpPr>
          <p:spPr>
            <a:xfrm flipV="1">
              <a:off x="5193472" y="2886201"/>
              <a:ext cx="1230622" cy="216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BD79394-41E4-6251-36C0-60CB26B0123F}"/>
                </a:ext>
              </a:extLst>
            </p:cNvPr>
            <p:cNvCxnSpPr>
              <a:cxnSpLocks/>
            </p:cNvCxnSpPr>
            <p:nvPr/>
          </p:nvCxnSpPr>
          <p:spPr>
            <a:xfrm>
              <a:off x="5165613" y="3103123"/>
              <a:ext cx="1246712" cy="281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A6D2DA-D429-8DF0-F7C4-AEF83CA035D4}"/>
                </a:ext>
              </a:extLst>
            </p:cNvPr>
            <p:cNvCxnSpPr>
              <a:cxnSpLocks/>
            </p:cNvCxnSpPr>
            <p:nvPr/>
          </p:nvCxnSpPr>
          <p:spPr>
            <a:xfrm>
              <a:off x="5164288" y="3115124"/>
              <a:ext cx="1243964" cy="901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5C42BE3-D918-FDA6-A7B5-8DC27C8C6224}"/>
                </a:ext>
              </a:extLst>
            </p:cNvPr>
            <p:cNvCxnSpPr>
              <a:cxnSpLocks/>
            </p:cNvCxnSpPr>
            <p:nvPr/>
          </p:nvCxnSpPr>
          <p:spPr>
            <a:xfrm flipV="1">
              <a:off x="5171403" y="4669277"/>
              <a:ext cx="1231362" cy="5809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2FEF780-AAA5-0CF6-2DD1-53E2D2A87CCF}"/>
                </a:ext>
              </a:extLst>
            </p:cNvPr>
            <p:cNvCxnSpPr>
              <a:cxnSpLocks/>
            </p:cNvCxnSpPr>
            <p:nvPr/>
          </p:nvCxnSpPr>
          <p:spPr>
            <a:xfrm flipV="1">
              <a:off x="5193472" y="5238270"/>
              <a:ext cx="1209293" cy="119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838E40F-EA4F-C9E5-8E83-4C030A248CF9}"/>
                </a:ext>
              </a:extLst>
            </p:cNvPr>
            <p:cNvCxnSpPr>
              <a:cxnSpLocks/>
            </p:cNvCxnSpPr>
            <p:nvPr/>
          </p:nvCxnSpPr>
          <p:spPr>
            <a:xfrm>
              <a:off x="5193472" y="5250194"/>
              <a:ext cx="1202794" cy="530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783758D6-A7A8-D3AD-51D2-0D26FB28F8C2}"/>
                </a:ext>
              </a:extLst>
            </p:cNvPr>
            <p:cNvGrpSpPr/>
            <p:nvPr/>
          </p:nvGrpSpPr>
          <p:grpSpPr>
            <a:xfrm>
              <a:off x="6454715" y="1699258"/>
              <a:ext cx="1534070" cy="4694065"/>
              <a:chOff x="6583166" y="1759356"/>
              <a:chExt cx="1534070" cy="4694065"/>
            </a:xfrm>
          </p:grpSpPr>
          <p:pic>
            <p:nvPicPr>
              <p:cNvPr id="34" name="Picture 33">
                <a:extLst>
                  <a:ext uri="{FF2B5EF4-FFF2-40B4-BE49-F238E27FC236}">
                    <a16:creationId xmlns:a16="http://schemas.microsoft.com/office/drawing/2014/main" id="{87C0C42C-A21B-1EDB-4C0E-24A39B5569BC}"/>
                  </a:ext>
                </a:extLst>
              </p:cNvPr>
              <p:cNvPicPr>
                <a:picLocks noChangeAspect="1"/>
              </p:cNvPicPr>
              <p:nvPr/>
            </p:nvPicPr>
            <p:blipFill rotWithShape="1">
              <a:blip r:embed="rId3"/>
              <a:srcRect l="50503" t="824" r="23664" b="94710"/>
              <a:stretch/>
            </p:blipFill>
            <p:spPr>
              <a:xfrm>
                <a:off x="6583166" y="1759356"/>
                <a:ext cx="1534070" cy="250259"/>
              </a:xfrm>
              <a:prstGeom prst="rect">
                <a:avLst/>
              </a:prstGeom>
            </p:spPr>
          </p:pic>
          <p:pic>
            <p:nvPicPr>
              <p:cNvPr id="64" name="Picture 63">
                <a:extLst>
                  <a:ext uri="{FF2B5EF4-FFF2-40B4-BE49-F238E27FC236}">
                    <a16:creationId xmlns:a16="http://schemas.microsoft.com/office/drawing/2014/main" id="{AE887D83-8657-AEBF-B16C-EAC64660C56C}"/>
                  </a:ext>
                </a:extLst>
              </p:cNvPr>
              <p:cNvPicPr>
                <a:picLocks noChangeAspect="1"/>
              </p:cNvPicPr>
              <p:nvPr/>
            </p:nvPicPr>
            <p:blipFill rotWithShape="1">
              <a:blip r:embed="rId3"/>
              <a:srcRect l="51501" t="20155" r="26234"/>
              <a:stretch/>
            </p:blipFill>
            <p:spPr>
              <a:xfrm>
                <a:off x="6642040" y="1978087"/>
                <a:ext cx="1322167" cy="4475334"/>
              </a:xfrm>
              <a:prstGeom prst="rect">
                <a:avLst/>
              </a:prstGeom>
            </p:spPr>
          </p:pic>
          <p:pic>
            <p:nvPicPr>
              <p:cNvPr id="65" name="Picture 64">
                <a:extLst>
                  <a:ext uri="{FF2B5EF4-FFF2-40B4-BE49-F238E27FC236}">
                    <a16:creationId xmlns:a16="http://schemas.microsoft.com/office/drawing/2014/main" id="{3876A832-1F28-0E60-DE37-118816E3C9CF}"/>
                  </a:ext>
                </a:extLst>
              </p:cNvPr>
              <p:cNvPicPr>
                <a:picLocks noChangeAspect="1"/>
              </p:cNvPicPr>
              <p:nvPr/>
            </p:nvPicPr>
            <p:blipFill rotWithShape="1">
              <a:blip r:embed="rId4"/>
              <a:srcRect l="2606" t="3297" r="94373" b="62776"/>
              <a:stretch/>
            </p:blipFill>
            <p:spPr>
              <a:xfrm>
                <a:off x="6656011" y="2228167"/>
                <a:ext cx="79980" cy="3698780"/>
              </a:xfrm>
              <a:prstGeom prst="rect">
                <a:avLst/>
              </a:prstGeom>
            </p:spPr>
          </p:pic>
          <p:pic>
            <p:nvPicPr>
              <p:cNvPr id="66" name="Picture 65">
                <a:extLst>
                  <a:ext uri="{FF2B5EF4-FFF2-40B4-BE49-F238E27FC236}">
                    <a16:creationId xmlns:a16="http://schemas.microsoft.com/office/drawing/2014/main" id="{D10C3352-ACEA-6488-729A-68790B5E8840}"/>
                  </a:ext>
                </a:extLst>
              </p:cNvPr>
              <p:cNvPicPr>
                <a:picLocks noChangeAspect="1"/>
              </p:cNvPicPr>
              <p:nvPr/>
            </p:nvPicPr>
            <p:blipFill rotWithShape="1">
              <a:blip r:embed="rId4"/>
              <a:srcRect l="2606" t="3297" r="94373" b="62776"/>
              <a:stretch/>
            </p:blipFill>
            <p:spPr>
              <a:xfrm>
                <a:off x="7871065" y="2258195"/>
                <a:ext cx="79980" cy="3698780"/>
              </a:xfrm>
              <a:prstGeom prst="rect">
                <a:avLst/>
              </a:prstGeom>
            </p:spPr>
          </p:pic>
        </p:grpSp>
      </p:grpSp>
      <p:grpSp>
        <p:nvGrpSpPr>
          <p:cNvPr id="95" name="Group 94">
            <a:extLst>
              <a:ext uri="{FF2B5EF4-FFF2-40B4-BE49-F238E27FC236}">
                <a16:creationId xmlns:a16="http://schemas.microsoft.com/office/drawing/2014/main" id="{BE19197E-3C21-0B94-8889-46FF22E50A0D}"/>
              </a:ext>
            </a:extLst>
          </p:cNvPr>
          <p:cNvGrpSpPr/>
          <p:nvPr/>
        </p:nvGrpSpPr>
        <p:grpSpPr>
          <a:xfrm>
            <a:off x="7739870" y="1267087"/>
            <a:ext cx="3108122" cy="5103986"/>
            <a:chOff x="7739870" y="1267087"/>
            <a:chExt cx="3108122" cy="5103986"/>
          </a:xfrm>
        </p:grpSpPr>
        <p:cxnSp>
          <p:nvCxnSpPr>
            <p:cNvPr id="75" name="Straight Arrow Connector 74">
              <a:extLst>
                <a:ext uri="{FF2B5EF4-FFF2-40B4-BE49-F238E27FC236}">
                  <a16:creationId xmlns:a16="http://schemas.microsoft.com/office/drawing/2014/main" id="{35E0C3EF-35C6-78F8-4617-9CAE292AC969}"/>
                </a:ext>
              </a:extLst>
            </p:cNvPr>
            <p:cNvCxnSpPr>
              <a:cxnSpLocks/>
            </p:cNvCxnSpPr>
            <p:nvPr/>
          </p:nvCxnSpPr>
          <p:spPr>
            <a:xfrm>
              <a:off x="7781310" y="2254465"/>
              <a:ext cx="1436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CA5F996-EA5F-DCD2-60D5-DC7E837F150C}"/>
                </a:ext>
              </a:extLst>
            </p:cNvPr>
            <p:cNvCxnSpPr>
              <a:cxnSpLocks/>
            </p:cNvCxnSpPr>
            <p:nvPr/>
          </p:nvCxnSpPr>
          <p:spPr>
            <a:xfrm>
              <a:off x="7739870" y="2847056"/>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C9891CE-F980-6473-43A9-24E46C882148}"/>
                </a:ext>
              </a:extLst>
            </p:cNvPr>
            <p:cNvCxnSpPr>
              <a:cxnSpLocks/>
            </p:cNvCxnSpPr>
            <p:nvPr/>
          </p:nvCxnSpPr>
          <p:spPr>
            <a:xfrm>
              <a:off x="7739870" y="3451791"/>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256EE1F-6B44-9BB9-8AE4-CCDB4BF8F0AA}"/>
                </a:ext>
              </a:extLst>
            </p:cNvPr>
            <p:cNvCxnSpPr>
              <a:cxnSpLocks/>
            </p:cNvCxnSpPr>
            <p:nvPr/>
          </p:nvCxnSpPr>
          <p:spPr>
            <a:xfrm>
              <a:off x="7756080" y="4039943"/>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9B4C80E-9945-269C-781D-EDDE39252D0F}"/>
                </a:ext>
              </a:extLst>
            </p:cNvPr>
            <p:cNvCxnSpPr>
              <a:cxnSpLocks/>
            </p:cNvCxnSpPr>
            <p:nvPr/>
          </p:nvCxnSpPr>
          <p:spPr>
            <a:xfrm>
              <a:off x="7756080" y="4654235"/>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6F9EDCA-3091-682F-B839-174F43D472D9}"/>
                </a:ext>
              </a:extLst>
            </p:cNvPr>
            <p:cNvCxnSpPr>
              <a:cxnSpLocks/>
            </p:cNvCxnSpPr>
            <p:nvPr/>
          </p:nvCxnSpPr>
          <p:spPr>
            <a:xfrm>
              <a:off x="7756080" y="5258970"/>
              <a:ext cx="14777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7283376-1FB7-8DA5-4767-7F321CE4E07F}"/>
                </a:ext>
              </a:extLst>
            </p:cNvPr>
            <p:cNvCxnSpPr>
              <a:cxnSpLocks/>
            </p:cNvCxnSpPr>
            <p:nvPr/>
          </p:nvCxnSpPr>
          <p:spPr>
            <a:xfrm>
              <a:off x="7762562" y="5847122"/>
              <a:ext cx="14550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B5EA0499-69B1-9D0A-4E6F-68C37547838B}"/>
                </a:ext>
              </a:extLst>
            </p:cNvPr>
            <p:cNvGrpSpPr/>
            <p:nvPr/>
          </p:nvGrpSpPr>
          <p:grpSpPr>
            <a:xfrm>
              <a:off x="9194485" y="1267087"/>
              <a:ext cx="1653507" cy="5103986"/>
              <a:chOff x="9194485" y="1267087"/>
              <a:chExt cx="1653507" cy="5103986"/>
            </a:xfrm>
          </p:grpSpPr>
          <p:sp>
            <p:nvSpPr>
              <p:cNvPr id="25" name="TextBox 24">
                <a:extLst>
                  <a:ext uri="{FF2B5EF4-FFF2-40B4-BE49-F238E27FC236}">
                    <a16:creationId xmlns:a16="http://schemas.microsoft.com/office/drawing/2014/main" id="{01EE4108-1756-0BC2-2766-8687865787AC}"/>
                  </a:ext>
                </a:extLst>
              </p:cNvPr>
              <p:cNvSpPr txBox="1"/>
              <p:nvPr/>
            </p:nvSpPr>
            <p:spPr>
              <a:xfrm>
                <a:off x="9194485" y="1267087"/>
                <a:ext cx="1653507" cy="461665"/>
              </a:xfrm>
              <a:prstGeom prst="rect">
                <a:avLst/>
              </a:prstGeom>
              <a:noFill/>
            </p:spPr>
            <p:txBody>
              <a:bodyPr wrap="square">
                <a:spAutoFit/>
              </a:bodyPr>
              <a:lstStyle/>
              <a:p>
                <a:r>
                  <a:rPr lang="en-US" sz="2400" b="1" kern="0" dirty="0">
                    <a:solidFill>
                      <a:srgbClr val="FF0000"/>
                    </a:solidFill>
                    <a:latin typeface="Arial" panose="020B0604020202020204" pitchFamily="34" charset="0"/>
                    <a:ea typeface="MS PGothic"/>
                    <a:cs typeface="Arial" panose="020B0604020202020204" pitchFamily="34" charset="0"/>
                  </a:rPr>
                  <a:t> </a:t>
                </a:r>
                <a:r>
                  <a:rPr lang="en-US" sz="2400" b="1" kern="0" dirty="0">
                    <a:latin typeface="Arial" panose="020B0604020202020204" pitchFamily="34" charset="0"/>
                    <a:ea typeface="MS PGothic"/>
                    <a:cs typeface="Arial" panose="020B0604020202020204" pitchFamily="34" charset="0"/>
                  </a:rPr>
                  <a:t>Testing</a:t>
                </a:r>
                <a:endParaRPr lang="en-US" sz="2400" b="1" dirty="0"/>
              </a:p>
            </p:txBody>
          </p:sp>
          <p:grpSp>
            <p:nvGrpSpPr>
              <p:cNvPr id="92" name="Group 91">
                <a:extLst>
                  <a:ext uri="{FF2B5EF4-FFF2-40B4-BE49-F238E27FC236}">
                    <a16:creationId xmlns:a16="http://schemas.microsoft.com/office/drawing/2014/main" id="{A9A48047-59E7-3485-3283-8FEFA8DFC4E1}"/>
                  </a:ext>
                </a:extLst>
              </p:cNvPr>
              <p:cNvGrpSpPr/>
              <p:nvPr/>
            </p:nvGrpSpPr>
            <p:grpSpPr>
              <a:xfrm>
                <a:off x="9221007" y="1677008"/>
                <a:ext cx="1534070" cy="4694065"/>
                <a:chOff x="9221007" y="1677008"/>
                <a:chExt cx="1534070" cy="4694065"/>
              </a:xfrm>
            </p:grpSpPr>
            <p:grpSp>
              <p:nvGrpSpPr>
                <p:cNvPr id="71" name="Group 70">
                  <a:extLst>
                    <a:ext uri="{FF2B5EF4-FFF2-40B4-BE49-F238E27FC236}">
                      <a16:creationId xmlns:a16="http://schemas.microsoft.com/office/drawing/2014/main" id="{378811E3-6F2A-60E1-966A-019B5E6B4534}"/>
                    </a:ext>
                  </a:extLst>
                </p:cNvPr>
                <p:cNvGrpSpPr/>
                <p:nvPr/>
              </p:nvGrpSpPr>
              <p:grpSpPr>
                <a:xfrm>
                  <a:off x="9221007" y="1677008"/>
                  <a:ext cx="1534070" cy="4694065"/>
                  <a:chOff x="6585971" y="1759356"/>
                  <a:chExt cx="1534070" cy="4694065"/>
                </a:xfrm>
              </p:grpSpPr>
              <p:pic>
                <p:nvPicPr>
                  <p:cNvPr id="73" name="Picture 72">
                    <a:extLst>
                      <a:ext uri="{FF2B5EF4-FFF2-40B4-BE49-F238E27FC236}">
                        <a16:creationId xmlns:a16="http://schemas.microsoft.com/office/drawing/2014/main" id="{978181C5-39B2-C6B2-E1FC-56EC97A9DDAB}"/>
                      </a:ext>
                    </a:extLst>
                  </p:cNvPr>
                  <p:cNvPicPr>
                    <a:picLocks noChangeAspect="1"/>
                  </p:cNvPicPr>
                  <p:nvPr/>
                </p:nvPicPr>
                <p:blipFill rotWithShape="1">
                  <a:blip r:embed="rId3"/>
                  <a:srcRect l="50503" t="824" r="23664" b="94710"/>
                  <a:stretch/>
                </p:blipFill>
                <p:spPr>
                  <a:xfrm>
                    <a:off x="6585971" y="1759356"/>
                    <a:ext cx="1534070" cy="250259"/>
                  </a:xfrm>
                  <a:prstGeom prst="rect">
                    <a:avLst/>
                  </a:prstGeom>
                </p:spPr>
              </p:pic>
              <p:pic>
                <p:nvPicPr>
                  <p:cNvPr id="74" name="Picture 73">
                    <a:extLst>
                      <a:ext uri="{FF2B5EF4-FFF2-40B4-BE49-F238E27FC236}">
                        <a16:creationId xmlns:a16="http://schemas.microsoft.com/office/drawing/2014/main" id="{3B407C40-0E9B-E55F-57D3-F4912C118032}"/>
                      </a:ext>
                    </a:extLst>
                  </p:cNvPr>
                  <p:cNvPicPr>
                    <a:picLocks noChangeAspect="1"/>
                  </p:cNvPicPr>
                  <p:nvPr/>
                </p:nvPicPr>
                <p:blipFill rotWithShape="1">
                  <a:blip r:embed="rId3"/>
                  <a:srcRect l="76933" t="19601" r="802" b="555"/>
                  <a:stretch/>
                </p:blipFill>
                <p:spPr>
                  <a:xfrm>
                    <a:off x="6642040" y="1978087"/>
                    <a:ext cx="1322167" cy="4475334"/>
                  </a:xfrm>
                  <a:prstGeom prst="rect">
                    <a:avLst/>
                  </a:prstGeom>
                </p:spPr>
              </p:pic>
              <p:pic>
                <p:nvPicPr>
                  <p:cNvPr id="76" name="Picture 75">
                    <a:extLst>
                      <a:ext uri="{FF2B5EF4-FFF2-40B4-BE49-F238E27FC236}">
                        <a16:creationId xmlns:a16="http://schemas.microsoft.com/office/drawing/2014/main" id="{35F1C417-7744-9650-72E4-0D7F62F846D4}"/>
                      </a:ext>
                    </a:extLst>
                  </p:cNvPr>
                  <p:cNvPicPr>
                    <a:picLocks noChangeAspect="1"/>
                  </p:cNvPicPr>
                  <p:nvPr/>
                </p:nvPicPr>
                <p:blipFill rotWithShape="1">
                  <a:blip r:embed="rId4"/>
                  <a:srcRect l="2606" t="3297" r="94373" b="62776"/>
                  <a:stretch/>
                </p:blipFill>
                <p:spPr>
                  <a:xfrm>
                    <a:off x="6656011" y="2228167"/>
                    <a:ext cx="79980" cy="3698780"/>
                  </a:xfrm>
                  <a:prstGeom prst="rect">
                    <a:avLst/>
                  </a:prstGeom>
                </p:spPr>
              </p:pic>
              <p:pic>
                <p:nvPicPr>
                  <p:cNvPr id="85" name="Picture 84">
                    <a:extLst>
                      <a:ext uri="{FF2B5EF4-FFF2-40B4-BE49-F238E27FC236}">
                        <a16:creationId xmlns:a16="http://schemas.microsoft.com/office/drawing/2014/main" id="{5E10E4AF-DE9B-1E2C-EBAD-0144658117C1}"/>
                      </a:ext>
                    </a:extLst>
                  </p:cNvPr>
                  <p:cNvPicPr>
                    <a:picLocks noChangeAspect="1"/>
                  </p:cNvPicPr>
                  <p:nvPr/>
                </p:nvPicPr>
                <p:blipFill rotWithShape="1">
                  <a:blip r:embed="rId4"/>
                  <a:srcRect l="2606" t="3297" r="94373" b="62776"/>
                  <a:stretch/>
                </p:blipFill>
                <p:spPr>
                  <a:xfrm>
                    <a:off x="7871065" y="2258195"/>
                    <a:ext cx="79980" cy="3698780"/>
                  </a:xfrm>
                  <a:prstGeom prst="rect">
                    <a:avLst/>
                  </a:prstGeom>
                </p:spPr>
              </p:pic>
            </p:grpSp>
            <p:sp>
              <p:nvSpPr>
                <p:cNvPr id="91" name="Rectangle 90">
                  <a:extLst>
                    <a:ext uri="{FF2B5EF4-FFF2-40B4-BE49-F238E27FC236}">
                      <a16:creationId xmlns:a16="http://schemas.microsoft.com/office/drawing/2014/main" id="{A1C2B165-9CFE-2210-F7AC-5DAFF3BC2030}"/>
                    </a:ext>
                  </a:extLst>
                </p:cNvPr>
                <p:cNvSpPr/>
                <p:nvPr/>
              </p:nvSpPr>
              <p:spPr>
                <a:xfrm>
                  <a:off x="9240915" y="1949517"/>
                  <a:ext cx="45719" cy="4243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056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81769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Pitfalls and Pearls</a:t>
            </a:r>
          </a:p>
        </p:txBody>
      </p:sp>
      <p:grpSp>
        <p:nvGrpSpPr>
          <p:cNvPr id="26" name="Group 25">
            <a:extLst>
              <a:ext uri="{FF2B5EF4-FFF2-40B4-BE49-F238E27FC236}">
                <a16:creationId xmlns:a16="http://schemas.microsoft.com/office/drawing/2014/main" id="{F7937C05-E14E-81E2-30B7-F175BE78F1DA}"/>
              </a:ext>
            </a:extLst>
          </p:cNvPr>
          <p:cNvGrpSpPr/>
          <p:nvPr/>
        </p:nvGrpSpPr>
        <p:grpSpPr>
          <a:xfrm>
            <a:off x="5803628" y="1057999"/>
            <a:ext cx="5697105" cy="997613"/>
            <a:chOff x="6695665" y="1290488"/>
            <a:chExt cx="5611724" cy="997613"/>
          </a:xfrm>
        </p:grpSpPr>
        <p:pic>
          <p:nvPicPr>
            <p:cNvPr id="23" name="Picture 22">
              <a:extLst>
                <a:ext uri="{FF2B5EF4-FFF2-40B4-BE49-F238E27FC236}">
                  <a16:creationId xmlns:a16="http://schemas.microsoft.com/office/drawing/2014/main" id="{8B9FD103-39DE-CD72-183A-E14375087A1E}"/>
                </a:ext>
              </a:extLst>
            </p:cNvPr>
            <p:cNvPicPr>
              <a:picLocks noChangeAspect="1"/>
            </p:cNvPicPr>
            <p:nvPr/>
          </p:nvPicPr>
          <p:blipFill rotWithShape="1">
            <a:blip r:embed="rId3"/>
            <a:srcRect b="73633"/>
            <a:stretch/>
          </p:blipFill>
          <p:spPr>
            <a:xfrm>
              <a:off x="6695665" y="1290488"/>
              <a:ext cx="5611724" cy="997613"/>
            </a:xfrm>
            <a:prstGeom prst="rect">
              <a:avLst/>
            </a:prstGeom>
          </p:spPr>
        </p:pic>
        <p:pic>
          <p:nvPicPr>
            <p:cNvPr id="24" name="Picture 23">
              <a:extLst>
                <a:ext uri="{FF2B5EF4-FFF2-40B4-BE49-F238E27FC236}">
                  <a16:creationId xmlns:a16="http://schemas.microsoft.com/office/drawing/2014/main" id="{F8812A5E-525B-DE37-D882-0ACCCC5D75AF}"/>
                </a:ext>
              </a:extLst>
            </p:cNvPr>
            <p:cNvPicPr>
              <a:picLocks noChangeAspect="1"/>
            </p:cNvPicPr>
            <p:nvPr/>
          </p:nvPicPr>
          <p:blipFill rotWithShape="1">
            <a:blip r:embed="rId3"/>
            <a:srcRect t="83119" b="3338"/>
            <a:stretch/>
          </p:blipFill>
          <p:spPr>
            <a:xfrm>
              <a:off x="6923887" y="1757318"/>
              <a:ext cx="5225752" cy="512384"/>
            </a:xfrm>
            <a:prstGeom prst="rect">
              <a:avLst/>
            </a:prstGeom>
          </p:spPr>
        </p:pic>
      </p:grpSp>
      <p:pic>
        <p:nvPicPr>
          <p:cNvPr id="25" name="Picture 24">
            <a:extLst>
              <a:ext uri="{FF2B5EF4-FFF2-40B4-BE49-F238E27FC236}">
                <a16:creationId xmlns:a16="http://schemas.microsoft.com/office/drawing/2014/main" id="{5E14734A-6AE9-6289-1206-CC18745A0C99}"/>
              </a:ext>
            </a:extLst>
          </p:cNvPr>
          <p:cNvPicPr>
            <a:picLocks noChangeAspect="1"/>
          </p:cNvPicPr>
          <p:nvPr/>
        </p:nvPicPr>
        <p:blipFill rotWithShape="1">
          <a:blip r:embed="rId3"/>
          <a:srcRect t="43872" b="41859"/>
          <a:stretch/>
        </p:blipFill>
        <p:spPr>
          <a:xfrm>
            <a:off x="5803629" y="2171922"/>
            <a:ext cx="5697106" cy="539865"/>
          </a:xfrm>
          <a:prstGeom prst="rect">
            <a:avLst/>
          </a:prstGeom>
        </p:spPr>
      </p:pic>
      <p:pic>
        <p:nvPicPr>
          <p:cNvPr id="27" name="Picture 26">
            <a:extLst>
              <a:ext uri="{FF2B5EF4-FFF2-40B4-BE49-F238E27FC236}">
                <a16:creationId xmlns:a16="http://schemas.microsoft.com/office/drawing/2014/main" id="{16D9E7A7-2CC9-7C4C-D0A5-1D7CBFFE1057}"/>
              </a:ext>
            </a:extLst>
          </p:cNvPr>
          <p:cNvPicPr>
            <a:picLocks noChangeAspect="1"/>
          </p:cNvPicPr>
          <p:nvPr/>
        </p:nvPicPr>
        <p:blipFill rotWithShape="1">
          <a:blip r:embed="rId3"/>
          <a:srcRect t="28929" b="57354"/>
          <a:stretch/>
        </p:blipFill>
        <p:spPr>
          <a:xfrm>
            <a:off x="5803629" y="2839698"/>
            <a:ext cx="5697106" cy="519005"/>
          </a:xfrm>
          <a:prstGeom prst="rect">
            <a:avLst/>
          </a:prstGeom>
        </p:spPr>
      </p:pic>
      <p:grpSp>
        <p:nvGrpSpPr>
          <p:cNvPr id="31" name="Group 30">
            <a:extLst>
              <a:ext uri="{FF2B5EF4-FFF2-40B4-BE49-F238E27FC236}">
                <a16:creationId xmlns:a16="http://schemas.microsoft.com/office/drawing/2014/main" id="{0DAB3605-9559-11BA-1AAE-4B95E0E461E9}"/>
              </a:ext>
            </a:extLst>
          </p:cNvPr>
          <p:cNvGrpSpPr/>
          <p:nvPr/>
        </p:nvGrpSpPr>
        <p:grpSpPr>
          <a:xfrm>
            <a:off x="5803629" y="3486613"/>
            <a:ext cx="5697106" cy="712057"/>
            <a:chOff x="4620375" y="3686267"/>
            <a:chExt cx="5611724" cy="673100"/>
          </a:xfrm>
        </p:grpSpPr>
        <p:pic>
          <p:nvPicPr>
            <p:cNvPr id="29" name="Picture 28">
              <a:extLst>
                <a:ext uri="{FF2B5EF4-FFF2-40B4-BE49-F238E27FC236}">
                  <a16:creationId xmlns:a16="http://schemas.microsoft.com/office/drawing/2014/main" id="{C83EED58-43A8-4D75-64B3-3D7D01878D73}"/>
                </a:ext>
              </a:extLst>
            </p:cNvPr>
            <p:cNvPicPr>
              <a:picLocks noChangeAspect="1"/>
            </p:cNvPicPr>
            <p:nvPr/>
          </p:nvPicPr>
          <p:blipFill rotWithShape="1">
            <a:blip r:embed="rId3"/>
            <a:srcRect t="59846" b="21579"/>
            <a:stretch/>
          </p:blipFill>
          <p:spPr>
            <a:xfrm>
              <a:off x="4620375" y="3686267"/>
              <a:ext cx="5369114" cy="672424"/>
            </a:xfrm>
            <a:prstGeom prst="rect">
              <a:avLst/>
            </a:prstGeom>
          </p:spPr>
        </p:pic>
        <p:pic>
          <p:nvPicPr>
            <p:cNvPr id="30" name="Picture 29">
              <a:extLst>
                <a:ext uri="{FF2B5EF4-FFF2-40B4-BE49-F238E27FC236}">
                  <a16:creationId xmlns:a16="http://schemas.microsoft.com/office/drawing/2014/main" id="{9188E005-94AC-0656-C94E-5854DBDE5456}"/>
                </a:ext>
              </a:extLst>
            </p:cNvPr>
            <p:cNvPicPr>
              <a:picLocks noChangeAspect="1"/>
            </p:cNvPicPr>
            <p:nvPr/>
          </p:nvPicPr>
          <p:blipFill rotWithShape="1">
            <a:blip r:embed="rId3"/>
            <a:srcRect t="59846" r="92694" b="21579"/>
            <a:stretch/>
          </p:blipFill>
          <p:spPr>
            <a:xfrm>
              <a:off x="9814363" y="3686943"/>
              <a:ext cx="417736" cy="672424"/>
            </a:xfrm>
            <a:prstGeom prst="rect">
              <a:avLst/>
            </a:prstGeom>
          </p:spPr>
        </p:pic>
      </p:grpSp>
      <p:pic>
        <p:nvPicPr>
          <p:cNvPr id="44" name="Picture 43">
            <a:extLst>
              <a:ext uri="{FF2B5EF4-FFF2-40B4-BE49-F238E27FC236}">
                <a16:creationId xmlns:a16="http://schemas.microsoft.com/office/drawing/2014/main" id="{16E1D878-2B45-1BE3-CD3F-ED6A1CEB03DD}"/>
              </a:ext>
            </a:extLst>
          </p:cNvPr>
          <p:cNvPicPr>
            <a:picLocks noChangeAspect="1"/>
          </p:cNvPicPr>
          <p:nvPr/>
        </p:nvPicPr>
        <p:blipFill rotWithShape="1">
          <a:blip r:embed="rId4"/>
          <a:srcRect b="82896"/>
          <a:stretch/>
        </p:blipFill>
        <p:spPr>
          <a:xfrm>
            <a:off x="691265" y="4326715"/>
            <a:ext cx="4784711" cy="702808"/>
          </a:xfrm>
          <a:prstGeom prst="rect">
            <a:avLst/>
          </a:prstGeom>
        </p:spPr>
      </p:pic>
      <p:pic>
        <p:nvPicPr>
          <p:cNvPr id="46" name="Picture 45">
            <a:extLst>
              <a:ext uri="{FF2B5EF4-FFF2-40B4-BE49-F238E27FC236}">
                <a16:creationId xmlns:a16="http://schemas.microsoft.com/office/drawing/2014/main" id="{71EFBF44-D0FD-0D3F-A324-19C398777240}"/>
              </a:ext>
            </a:extLst>
          </p:cNvPr>
          <p:cNvPicPr>
            <a:picLocks noChangeAspect="1"/>
          </p:cNvPicPr>
          <p:nvPr/>
        </p:nvPicPr>
        <p:blipFill rotWithShape="1">
          <a:blip r:embed="rId4"/>
          <a:srcRect t="61873" b="21023"/>
          <a:stretch/>
        </p:blipFill>
        <p:spPr>
          <a:xfrm>
            <a:off x="691265" y="5140825"/>
            <a:ext cx="4784711" cy="702808"/>
          </a:xfrm>
          <a:prstGeom prst="rect">
            <a:avLst/>
          </a:prstGeom>
        </p:spPr>
      </p:pic>
      <p:pic>
        <p:nvPicPr>
          <p:cNvPr id="47" name="Picture 46">
            <a:extLst>
              <a:ext uri="{FF2B5EF4-FFF2-40B4-BE49-F238E27FC236}">
                <a16:creationId xmlns:a16="http://schemas.microsoft.com/office/drawing/2014/main" id="{CD280546-7C2F-15E7-7036-6613D297724B}"/>
              </a:ext>
            </a:extLst>
          </p:cNvPr>
          <p:cNvPicPr>
            <a:picLocks noChangeAspect="1"/>
          </p:cNvPicPr>
          <p:nvPr/>
        </p:nvPicPr>
        <p:blipFill rotWithShape="1">
          <a:blip r:embed="rId4"/>
          <a:srcRect l="-233" t="84661" r="233" b="463"/>
          <a:stretch/>
        </p:blipFill>
        <p:spPr>
          <a:xfrm>
            <a:off x="691264" y="5989319"/>
            <a:ext cx="4784711" cy="611274"/>
          </a:xfrm>
          <a:prstGeom prst="rect">
            <a:avLst/>
          </a:prstGeom>
        </p:spPr>
      </p:pic>
      <p:grpSp>
        <p:nvGrpSpPr>
          <p:cNvPr id="49" name="Group 48">
            <a:extLst>
              <a:ext uri="{FF2B5EF4-FFF2-40B4-BE49-F238E27FC236}">
                <a16:creationId xmlns:a16="http://schemas.microsoft.com/office/drawing/2014/main" id="{671998BF-3F41-6729-5733-AF113878EB1A}"/>
              </a:ext>
            </a:extLst>
          </p:cNvPr>
          <p:cNvGrpSpPr/>
          <p:nvPr/>
        </p:nvGrpSpPr>
        <p:grpSpPr>
          <a:xfrm>
            <a:off x="691265" y="2839698"/>
            <a:ext cx="4784710" cy="539971"/>
            <a:chOff x="691265" y="2999718"/>
            <a:chExt cx="4784710" cy="539971"/>
          </a:xfrm>
        </p:grpSpPr>
        <p:grpSp>
          <p:nvGrpSpPr>
            <p:cNvPr id="42" name="Group 41">
              <a:extLst>
                <a:ext uri="{FF2B5EF4-FFF2-40B4-BE49-F238E27FC236}">
                  <a16:creationId xmlns:a16="http://schemas.microsoft.com/office/drawing/2014/main" id="{735A6C50-445B-92D6-7181-357003EC4AD3}"/>
                </a:ext>
              </a:extLst>
            </p:cNvPr>
            <p:cNvGrpSpPr/>
            <p:nvPr/>
          </p:nvGrpSpPr>
          <p:grpSpPr>
            <a:xfrm>
              <a:off x="691265" y="2999718"/>
              <a:ext cx="4413476" cy="538301"/>
              <a:chOff x="691265" y="2999718"/>
              <a:chExt cx="4413476" cy="538301"/>
            </a:xfrm>
          </p:grpSpPr>
          <p:pic>
            <p:nvPicPr>
              <p:cNvPr id="18" name="Picture 17">
                <a:extLst>
                  <a:ext uri="{FF2B5EF4-FFF2-40B4-BE49-F238E27FC236}">
                    <a16:creationId xmlns:a16="http://schemas.microsoft.com/office/drawing/2014/main" id="{4AD60A3E-DD4F-9A90-B2C8-B9E8CF6A3132}"/>
                  </a:ext>
                </a:extLst>
              </p:cNvPr>
              <p:cNvPicPr>
                <a:picLocks noChangeAspect="1"/>
              </p:cNvPicPr>
              <p:nvPr/>
            </p:nvPicPr>
            <p:blipFill rotWithShape="1">
              <a:blip r:embed="rId5"/>
              <a:srcRect t="29545" r="23673" b="56228"/>
              <a:stretch/>
            </p:blipFill>
            <p:spPr>
              <a:xfrm>
                <a:off x="691265" y="2999718"/>
                <a:ext cx="3475222" cy="538300"/>
              </a:xfrm>
              <a:prstGeom prst="rect">
                <a:avLst/>
              </a:prstGeom>
            </p:spPr>
          </p:pic>
          <p:pic>
            <p:nvPicPr>
              <p:cNvPr id="32" name="Picture 31">
                <a:extLst>
                  <a:ext uri="{FF2B5EF4-FFF2-40B4-BE49-F238E27FC236}">
                    <a16:creationId xmlns:a16="http://schemas.microsoft.com/office/drawing/2014/main" id="{199D9214-48B0-A121-4E6D-EEDD58208D20}"/>
                  </a:ext>
                </a:extLst>
              </p:cNvPr>
              <p:cNvPicPr>
                <a:picLocks noChangeAspect="1"/>
              </p:cNvPicPr>
              <p:nvPr/>
            </p:nvPicPr>
            <p:blipFill rotWithShape="1">
              <a:blip r:embed="rId3"/>
              <a:srcRect t="59846" r="92694" b="21579"/>
              <a:stretch/>
            </p:blipFill>
            <p:spPr>
              <a:xfrm>
                <a:off x="4150173" y="3004629"/>
                <a:ext cx="954568" cy="533390"/>
              </a:xfrm>
              <a:prstGeom prst="rect">
                <a:avLst/>
              </a:prstGeom>
            </p:spPr>
          </p:pic>
        </p:grpSp>
        <p:pic>
          <p:nvPicPr>
            <p:cNvPr id="48" name="Picture 47">
              <a:extLst>
                <a:ext uri="{FF2B5EF4-FFF2-40B4-BE49-F238E27FC236}">
                  <a16:creationId xmlns:a16="http://schemas.microsoft.com/office/drawing/2014/main" id="{FE4390EC-E779-CF9E-88E7-4B50F5EF7986}"/>
                </a:ext>
              </a:extLst>
            </p:cNvPr>
            <p:cNvPicPr>
              <a:picLocks noChangeAspect="1"/>
            </p:cNvPicPr>
            <p:nvPr/>
          </p:nvPicPr>
          <p:blipFill rotWithShape="1">
            <a:blip r:embed="rId3"/>
            <a:srcRect t="59846" r="92694" b="21579"/>
            <a:stretch/>
          </p:blipFill>
          <p:spPr>
            <a:xfrm>
              <a:off x="4521407" y="3006299"/>
              <a:ext cx="954568" cy="533390"/>
            </a:xfrm>
            <a:prstGeom prst="rect">
              <a:avLst/>
            </a:prstGeom>
          </p:spPr>
        </p:pic>
      </p:grpSp>
      <p:grpSp>
        <p:nvGrpSpPr>
          <p:cNvPr id="54" name="Group 53">
            <a:extLst>
              <a:ext uri="{FF2B5EF4-FFF2-40B4-BE49-F238E27FC236}">
                <a16:creationId xmlns:a16="http://schemas.microsoft.com/office/drawing/2014/main" id="{09AD6BFC-F0BB-AC6F-DE22-3E47A5AFF8B6}"/>
              </a:ext>
            </a:extLst>
          </p:cNvPr>
          <p:cNvGrpSpPr/>
          <p:nvPr/>
        </p:nvGrpSpPr>
        <p:grpSpPr>
          <a:xfrm>
            <a:off x="691265" y="2171921"/>
            <a:ext cx="4784710" cy="549912"/>
            <a:chOff x="691265" y="2331941"/>
            <a:chExt cx="4784710" cy="549912"/>
          </a:xfrm>
        </p:grpSpPr>
        <p:grpSp>
          <p:nvGrpSpPr>
            <p:cNvPr id="41" name="Group 40">
              <a:extLst>
                <a:ext uri="{FF2B5EF4-FFF2-40B4-BE49-F238E27FC236}">
                  <a16:creationId xmlns:a16="http://schemas.microsoft.com/office/drawing/2014/main" id="{F0D1F56E-E90A-AB5A-8F52-16CF2923EF1F}"/>
                </a:ext>
              </a:extLst>
            </p:cNvPr>
            <p:cNvGrpSpPr/>
            <p:nvPr/>
          </p:nvGrpSpPr>
          <p:grpSpPr>
            <a:xfrm>
              <a:off x="691265" y="2331941"/>
              <a:ext cx="4413476" cy="549912"/>
              <a:chOff x="691265" y="2331941"/>
              <a:chExt cx="4413476" cy="549912"/>
            </a:xfrm>
          </p:grpSpPr>
          <p:pic>
            <p:nvPicPr>
              <p:cNvPr id="19" name="Picture 18">
                <a:extLst>
                  <a:ext uri="{FF2B5EF4-FFF2-40B4-BE49-F238E27FC236}">
                    <a16:creationId xmlns:a16="http://schemas.microsoft.com/office/drawing/2014/main" id="{4E8825DC-55B0-6FB1-8CE4-80970E58D3D4}"/>
                  </a:ext>
                </a:extLst>
              </p:cNvPr>
              <p:cNvPicPr>
                <a:picLocks noChangeAspect="1"/>
              </p:cNvPicPr>
              <p:nvPr/>
            </p:nvPicPr>
            <p:blipFill rotWithShape="1">
              <a:blip r:embed="rId5"/>
              <a:srcRect t="45384" r="23673" b="40123"/>
              <a:stretch/>
            </p:blipFill>
            <p:spPr>
              <a:xfrm>
                <a:off x="691265" y="2333497"/>
                <a:ext cx="3475222" cy="548356"/>
              </a:xfrm>
              <a:prstGeom prst="rect">
                <a:avLst/>
              </a:prstGeom>
            </p:spPr>
          </p:pic>
          <p:pic>
            <p:nvPicPr>
              <p:cNvPr id="33" name="Picture 32">
                <a:extLst>
                  <a:ext uri="{FF2B5EF4-FFF2-40B4-BE49-F238E27FC236}">
                    <a16:creationId xmlns:a16="http://schemas.microsoft.com/office/drawing/2014/main" id="{1CB97040-F118-6B50-AC4C-BA1A6C7CF4E1}"/>
                  </a:ext>
                </a:extLst>
              </p:cNvPr>
              <p:cNvPicPr>
                <a:picLocks noChangeAspect="1"/>
              </p:cNvPicPr>
              <p:nvPr/>
            </p:nvPicPr>
            <p:blipFill rotWithShape="1">
              <a:blip r:embed="rId3"/>
              <a:srcRect t="59846" r="92694" b="21579"/>
              <a:stretch/>
            </p:blipFill>
            <p:spPr>
              <a:xfrm>
                <a:off x="4166487" y="2331941"/>
                <a:ext cx="938254" cy="548356"/>
              </a:xfrm>
              <a:prstGeom prst="rect">
                <a:avLst/>
              </a:prstGeom>
            </p:spPr>
          </p:pic>
        </p:grpSp>
        <p:pic>
          <p:nvPicPr>
            <p:cNvPr id="50" name="Picture 49">
              <a:extLst>
                <a:ext uri="{FF2B5EF4-FFF2-40B4-BE49-F238E27FC236}">
                  <a16:creationId xmlns:a16="http://schemas.microsoft.com/office/drawing/2014/main" id="{4E124753-38A9-1F78-1A8B-07FC17ED7530}"/>
                </a:ext>
              </a:extLst>
            </p:cNvPr>
            <p:cNvPicPr>
              <a:picLocks noChangeAspect="1"/>
            </p:cNvPicPr>
            <p:nvPr/>
          </p:nvPicPr>
          <p:blipFill rotWithShape="1">
            <a:blip r:embed="rId3"/>
            <a:srcRect t="59846" r="92694" b="21579"/>
            <a:stretch/>
          </p:blipFill>
          <p:spPr>
            <a:xfrm>
              <a:off x="4521407" y="2335179"/>
              <a:ext cx="954568" cy="533390"/>
            </a:xfrm>
            <a:prstGeom prst="rect">
              <a:avLst/>
            </a:prstGeom>
          </p:spPr>
        </p:pic>
      </p:grpSp>
      <p:grpSp>
        <p:nvGrpSpPr>
          <p:cNvPr id="53" name="Group 52">
            <a:extLst>
              <a:ext uri="{FF2B5EF4-FFF2-40B4-BE49-F238E27FC236}">
                <a16:creationId xmlns:a16="http://schemas.microsoft.com/office/drawing/2014/main" id="{A15720DA-58B9-9F9B-7CA4-C88678F0904E}"/>
              </a:ext>
            </a:extLst>
          </p:cNvPr>
          <p:cNvGrpSpPr/>
          <p:nvPr/>
        </p:nvGrpSpPr>
        <p:grpSpPr>
          <a:xfrm>
            <a:off x="692513" y="1048188"/>
            <a:ext cx="4782211" cy="1000967"/>
            <a:chOff x="691265" y="1218018"/>
            <a:chExt cx="4782211" cy="1000967"/>
          </a:xfrm>
        </p:grpSpPr>
        <p:grpSp>
          <p:nvGrpSpPr>
            <p:cNvPr id="39" name="Group 38">
              <a:extLst>
                <a:ext uri="{FF2B5EF4-FFF2-40B4-BE49-F238E27FC236}">
                  <a16:creationId xmlns:a16="http://schemas.microsoft.com/office/drawing/2014/main" id="{C76C132E-3D14-A7F3-0786-80669ADE36BD}"/>
                </a:ext>
              </a:extLst>
            </p:cNvPr>
            <p:cNvGrpSpPr/>
            <p:nvPr/>
          </p:nvGrpSpPr>
          <p:grpSpPr>
            <a:xfrm>
              <a:off x="691265" y="1218018"/>
              <a:ext cx="4402332" cy="997614"/>
              <a:chOff x="691265" y="1218018"/>
              <a:chExt cx="4402332" cy="997614"/>
            </a:xfrm>
          </p:grpSpPr>
          <p:grpSp>
            <p:nvGrpSpPr>
              <p:cNvPr id="22" name="Group 21">
                <a:extLst>
                  <a:ext uri="{FF2B5EF4-FFF2-40B4-BE49-F238E27FC236}">
                    <a16:creationId xmlns:a16="http://schemas.microsoft.com/office/drawing/2014/main" id="{F7AAEAEE-5646-B65B-C14C-14BB6D21AA17}"/>
                  </a:ext>
                </a:extLst>
              </p:cNvPr>
              <p:cNvGrpSpPr/>
              <p:nvPr/>
            </p:nvGrpSpPr>
            <p:grpSpPr>
              <a:xfrm>
                <a:off x="691265" y="1218019"/>
                <a:ext cx="3475222" cy="997613"/>
                <a:chOff x="55157" y="1218019"/>
                <a:chExt cx="3475222" cy="997613"/>
              </a:xfrm>
            </p:grpSpPr>
            <p:pic>
              <p:nvPicPr>
                <p:cNvPr id="12" name="Picture 11">
                  <a:extLst>
                    <a:ext uri="{FF2B5EF4-FFF2-40B4-BE49-F238E27FC236}">
                      <a16:creationId xmlns:a16="http://schemas.microsoft.com/office/drawing/2014/main" id="{09DB3525-9D5E-FE2F-BEEF-254F3B5C60F5}"/>
                    </a:ext>
                  </a:extLst>
                </p:cNvPr>
                <p:cNvPicPr>
                  <a:picLocks noChangeAspect="1"/>
                </p:cNvPicPr>
                <p:nvPr/>
              </p:nvPicPr>
              <p:blipFill rotWithShape="1">
                <a:blip r:embed="rId5"/>
                <a:srcRect t="1749" r="23673" b="71884"/>
                <a:stretch/>
              </p:blipFill>
              <p:spPr>
                <a:xfrm>
                  <a:off x="55157" y="1218019"/>
                  <a:ext cx="3475222" cy="997613"/>
                </a:xfrm>
                <a:prstGeom prst="rect">
                  <a:avLst/>
                </a:prstGeom>
              </p:spPr>
            </p:pic>
            <p:pic>
              <p:nvPicPr>
                <p:cNvPr id="21" name="Picture 20">
                  <a:extLst>
                    <a:ext uri="{FF2B5EF4-FFF2-40B4-BE49-F238E27FC236}">
                      <a16:creationId xmlns:a16="http://schemas.microsoft.com/office/drawing/2014/main" id="{53F2A1DA-EEC1-E69E-2499-684FC8BDD1EE}"/>
                    </a:ext>
                  </a:extLst>
                </p:cNvPr>
                <p:cNvPicPr>
                  <a:picLocks noChangeAspect="1"/>
                </p:cNvPicPr>
                <p:nvPr/>
              </p:nvPicPr>
              <p:blipFill rotWithShape="1">
                <a:blip r:embed="rId5"/>
                <a:srcRect t="83167" r="23673" b="3291"/>
                <a:stretch/>
              </p:blipFill>
              <p:spPr>
                <a:xfrm>
                  <a:off x="55157" y="1683732"/>
                  <a:ext cx="3475222" cy="512384"/>
                </a:xfrm>
                <a:prstGeom prst="rect">
                  <a:avLst/>
                </a:prstGeom>
              </p:spPr>
            </p:pic>
          </p:grpSp>
          <p:pic>
            <p:nvPicPr>
              <p:cNvPr id="38" name="Picture 37">
                <a:extLst>
                  <a:ext uri="{FF2B5EF4-FFF2-40B4-BE49-F238E27FC236}">
                    <a16:creationId xmlns:a16="http://schemas.microsoft.com/office/drawing/2014/main" id="{2CCC525A-EB9C-5E7C-34DC-2AA63C628FFA}"/>
                  </a:ext>
                </a:extLst>
              </p:cNvPr>
              <p:cNvPicPr>
                <a:picLocks noChangeAspect="1"/>
              </p:cNvPicPr>
              <p:nvPr/>
            </p:nvPicPr>
            <p:blipFill rotWithShape="1">
              <a:blip r:embed="rId5"/>
              <a:srcRect l="68788" t="1749" r="23673" b="71884"/>
              <a:stretch/>
            </p:blipFill>
            <p:spPr>
              <a:xfrm>
                <a:off x="4139029" y="1218018"/>
                <a:ext cx="954568" cy="997613"/>
              </a:xfrm>
              <a:prstGeom prst="rect">
                <a:avLst/>
              </a:prstGeom>
            </p:spPr>
          </p:pic>
        </p:grpSp>
        <p:pic>
          <p:nvPicPr>
            <p:cNvPr id="52" name="Picture 51">
              <a:extLst>
                <a:ext uri="{FF2B5EF4-FFF2-40B4-BE49-F238E27FC236}">
                  <a16:creationId xmlns:a16="http://schemas.microsoft.com/office/drawing/2014/main" id="{6DA58CCC-32D8-3477-55CF-EDFB7DB5E733}"/>
                </a:ext>
              </a:extLst>
            </p:cNvPr>
            <p:cNvPicPr>
              <a:picLocks noChangeAspect="1"/>
            </p:cNvPicPr>
            <p:nvPr/>
          </p:nvPicPr>
          <p:blipFill rotWithShape="1">
            <a:blip r:embed="rId5"/>
            <a:srcRect l="68788" t="1749" r="23673" b="71884"/>
            <a:stretch/>
          </p:blipFill>
          <p:spPr>
            <a:xfrm>
              <a:off x="4518908" y="1221372"/>
              <a:ext cx="954568" cy="997613"/>
            </a:xfrm>
            <a:prstGeom prst="rect">
              <a:avLst/>
            </a:prstGeom>
          </p:spPr>
        </p:pic>
      </p:grpSp>
      <p:grpSp>
        <p:nvGrpSpPr>
          <p:cNvPr id="57" name="Group 56">
            <a:extLst>
              <a:ext uri="{FF2B5EF4-FFF2-40B4-BE49-F238E27FC236}">
                <a16:creationId xmlns:a16="http://schemas.microsoft.com/office/drawing/2014/main" id="{53BF8E8E-CA4A-7C23-1A22-6D131A62A2F0}"/>
              </a:ext>
            </a:extLst>
          </p:cNvPr>
          <p:cNvGrpSpPr/>
          <p:nvPr/>
        </p:nvGrpSpPr>
        <p:grpSpPr>
          <a:xfrm>
            <a:off x="691265" y="3495863"/>
            <a:ext cx="4782211" cy="702808"/>
            <a:chOff x="691265" y="3655883"/>
            <a:chExt cx="4782211" cy="702808"/>
          </a:xfrm>
        </p:grpSpPr>
        <p:pic>
          <p:nvPicPr>
            <p:cNvPr id="20" name="Picture 19">
              <a:extLst>
                <a:ext uri="{FF2B5EF4-FFF2-40B4-BE49-F238E27FC236}">
                  <a16:creationId xmlns:a16="http://schemas.microsoft.com/office/drawing/2014/main" id="{9ADAF549-D8B7-F135-AB29-05272803C530}"/>
                </a:ext>
              </a:extLst>
            </p:cNvPr>
            <p:cNvPicPr>
              <a:picLocks noChangeAspect="1"/>
            </p:cNvPicPr>
            <p:nvPr/>
          </p:nvPicPr>
          <p:blipFill rotWithShape="1">
            <a:blip r:embed="rId5"/>
            <a:srcRect t="61050" r="3066" b="20375"/>
            <a:stretch/>
          </p:blipFill>
          <p:spPr>
            <a:xfrm>
              <a:off x="691265" y="3655883"/>
              <a:ext cx="4413476" cy="702808"/>
            </a:xfrm>
            <a:prstGeom prst="rect">
              <a:avLst/>
            </a:prstGeom>
          </p:spPr>
        </p:pic>
        <p:pic>
          <p:nvPicPr>
            <p:cNvPr id="56" name="Picture 55">
              <a:extLst>
                <a:ext uri="{FF2B5EF4-FFF2-40B4-BE49-F238E27FC236}">
                  <a16:creationId xmlns:a16="http://schemas.microsoft.com/office/drawing/2014/main" id="{DCE28BE8-0254-807C-6F0F-CE6561C26026}"/>
                </a:ext>
              </a:extLst>
            </p:cNvPr>
            <p:cNvPicPr>
              <a:picLocks noChangeAspect="1"/>
            </p:cNvPicPr>
            <p:nvPr/>
          </p:nvPicPr>
          <p:blipFill rotWithShape="1">
            <a:blip r:embed="rId3"/>
            <a:srcRect t="59846" r="92694" b="21579"/>
            <a:stretch/>
          </p:blipFill>
          <p:spPr>
            <a:xfrm>
              <a:off x="5050581" y="3659383"/>
              <a:ext cx="422895" cy="690192"/>
            </a:xfrm>
            <a:prstGeom prst="rect">
              <a:avLst/>
            </a:prstGeom>
          </p:spPr>
        </p:pic>
      </p:grpSp>
      <p:pic>
        <p:nvPicPr>
          <p:cNvPr id="59" name="Picture 58">
            <a:extLst>
              <a:ext uri="{FF2B5EF4-FFF2-40B4-BE49-F238E27FC236}">
                <a16:creationId xmlns:a16="http://schemas.microsoft.com/office/drawing/2014/main" id="{60D1252A-D1E8-AF17-E0B7-954F0818D0A5}"/>
              </a:ext>
            </a:extLst>
          </p:cNvPr>
          <p:cNvPicPr>
            <a:picLocks noChangeAspect="1"/>
          </p:cNvPicPr>
          <p:nvPr/>
        </p:nvPicPr>
        <p:blipFill rotWithShape="1">
          <a:blip r:embed="rId6"/>
          <a:srcRect l="1960" r="2993" b="81927"/>
          <a:stretch/>
        </p:blipFill>
        <p:spPr>
          <a:xfrm>
            <a:off x="5803628" y="4297680"/>
            <a:ext cx="5697107" cy="731843"/>
          </a:xfrm>
          <a:prstGeom prst="rect">
            <a:avLst/>
          </a:prstGeom>
        </p:spPr>
      </p:pic>
      <p:pic>
        <p:nvPicPr>
          <p:cNvPr id="61" name="Picture 60">
            <a:extLst>
              <a:ext uri="{FF2B5EF4-FFF2-40B4-BE49-F238E27FC236}">
                <a16:creationId xmlns:a16="http://schemas.microsoft.com/office/drawing/2014/main" id="{27FA895F-541A-5049-68D5-C5F1E68BE756}"/>
              </a:ext>
            </a:extLst>
          </p:cNvPr>
          <p:cNvPicPr>
            <a:picLocks noChangeAspect="1"/>
          </p:cNvPicPr>
          <p:nvPr/>
        </p:nvPicPr>
        <p:blipFill rotWithShape="1">
          <a:blip r:embed="rId6"/>
          <a:srcRect t="61750" r="4953" b="20894"/>
          <a:stretch/>
        </p:blipFill>
        <p:spPr>
          <a:xfrm>
            <a:off x="5803626" y="5126307"/>
            <a:ext cx="5697107" cy="702809"/>
          </a:xfrm>
          <a:prstGeom prst="rect">
            <a:avLst/>
          </a:prstGeom>
        </p:spPr>
      </p:pic>
      <p:pic>
        <p:nvPicPr>
          <p:cNvPr id="62" name="Picture 61">
            <a:extLst>
              <a:ext uri="{FF2B5EF4-FFF2-40B4-BE49-F238E27FC236}">
                <a16:creationId xmlns:a16="http://schemas.microsoft.com/office/drawing/2014/main" id="{99E3C3AB-E243-E3DE-5375-15E924140AB0}"/>
              </a:ext>
            </a:extLst>
          </p:cNvPr>
          <p:cNvPicPr>
            <a:picLocks noChangeAspect="1"/>
          </p:cNvPicPr>
          <p:nvPr/>
        </p:nvPicPr>
        <p:blipFill rotWithShape="1">
          <a:blip r:embed="rId6"/>
          <a:srcRect t="84905" r="4952"/>
          <a:stretch/>
        </p:blipFill>
        <p:spPr>
          <a:xfrm>
            <a:off x="5803626" y="5989319"/>
            <a:ext cx="5697107" cy="611273"/>
          </a:xfrm>
          <a:prstGeom prst="rect">
            <a:avLst/>
          </a:prstGeom>
        </p:spPr>
      </p:pic>
      <p:sp>
        <p:nvSpPr>
          <p:cNvPr id="63" name="TextBox 62">
            <a:extLst>
              <a:ext uri="{FF2B5EF4-FFF2-40B4-BE49-F238E27FC236}">
                <a16:creationId xmlns:a16="http://schemas.microsoft.com/office/drawing/2014/main" id="{4D8826A8-720B-9675-48A0-ED37C95C1F0C}"/>
              </a:ext>
            </a:extLst>
          </p:cNvPr>
          <p:cNvSpPr txBox="1"/>
          <p:nvPr/>
        </p:nvSpPr>
        <p:spPr>
          <a:xfrm>
            <a:off x="10131365" y="6650758"/>
            <a:ext cx="2246138" cy="253916"/>
          </a:xfrm>
          <a:prstGeom prst="rect">
            <a:avLst/>
          </a:prstGeom>
          <a:noFill/>
        </p:spPr>
        <p:txBody>
          <a:bodyPr wrap="square" rtlCol="0">
            <a:spAutoFit/>
          </a:bodyPr>
          <a:lstStyle/>
          <a:p>
            <a:r>
              <a:rPr lang="en-US" sz="1050" dirty="0"/>
              <a:t>Saber, </a:t>
            </a:r>
            <a:r>
              <a:rPr lang="en-US" sz="1050" i="1" dirty="0"/>
              <a:t>et al</a:t>
            </a:r>
            <a:r>
              <a:rPr lang="en-US" sz="1050" dirty="0"/>
              <a:t>. </a:t>
            </a:r>
            <a:r>
              <a:rPr lang="en-US" sz="1050" dirty="0" err="1"/>
              <a:t>Acad</a:t>
            </a:r>
            <a:r>
              <a:rPr lang="en-US" sz="1050" dirty="0"/>
              <a:t> </a:t>
            </a:r>
            <a:r>
              <a:rPr lang="en-US" sz="1050" dirty="0" err="1"/>
              <a:t>Emerg</a:t>
            </a:r>
            <a:r>
              <a:rPr lang="en-US" sz="1050" dirty="0"/>
              <a:t> Med, 2013</a:t>
            </a:r>
          </a:p>
        </p:txBody>
      </p:sp>
    </p:spTree>
    <p:extLst>
      <p:ext uri="{BB962C8B-B14F-4D97-AF65-F5344CB8AC3E}">
        <p14:creationId xmlns:p14="http://schemas.microsoft.com/office/powerpoint/2010/main" val="30401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Summary</a:t>
            </a:r>
          </a:p>
        </p:txBody>
      </p:sp>
      <p:sp>
        <p:nvSpPr>
          <p:cNvPr id="6" name="TextBox 5">
            <a:extLst>
              <a:ext uri="{FF2B5EF4-FFF2-40B4-BE49-F238E27FC236}">
                <a16:creationId xmlns:a16="http://schemas.microsoft.com/office/drawing/2014/main" id="{DCDCC3F4-2C13-D7BC-0780-4B0127F2AB19}"/>
              </a:ext>
            </a:extLst>
          </p:cNvPr>
          <p:cNvSpPr txBox="1"/>
          <p:nvPr/>
        </p:nvSpPr>
        <p:spPr>
          <a:xfrm>
            <a:off x="148560" y="1745129"/>
            <a:ext cx="12043440" cy="4893647"/>
          </a:xfrm>
          <a:prstGeom prst="rect">
            <a:avLst/>
          </a:prstGeom>
          <a:noFill/>
        </p:spPr>
        <p:txBody>
          <a:bodyPr wrap="square" rtlCol="0">
            <a:spAutoFit/>
          </a:bodyPr>
          <a:lstStyle/>
          <a:p>
            <a:pPr marL="514350" indent="-514350">
              <a:buAutoNum type="arabicPeriod"/>
            </a:pPr>
            <a:r>
              <a:rPr lang="en-US" sz="2600" dirty="0">
                <a:latin typeface="Museo Sans 500" panose="02000000000000000000" pitchFamily="2" charset="77"/>
              </a:rPr>
              <a:t>Posterior circulation strokes are difficult to diagnose even when seen by neurology</a:t>
            </a:r>
          </a:p>
          <a:p>
            <a:pPr marL="514350" indent="-514350">
              <a:buAutoNum type="arabicPeriod"/>
            </a:pPr>
            <a:endParaRPr lang="en-US" sz="2600" dirty="0">
              <a:latin typeface="Museo Sans 500" panose="02000000000000000000" pitchFamily="2" charset="77"/>
            </a:endParaRPr>
          </a:p>
          <a:p>
            <a:pPr marL="514350" indent="-514350">
              <a:buAutoNum type="arabicPeriod"/>
            </a:pPr>
            <a:endParaRPr lang="en-US" sz="2600" dirty="0">
              <a:latin typeface="Museo Sans 500" panose="02000000000000000000" pitchFamily="2" charset="77"/>
            </a:endParaRPr>
          </a:p>
          <a:p>
            <a:pPr marL="514350" indent="-514350">
              <a:buAutoNum type="arabicPeriod"/>
            </a:pPr>
            <a:endParaRPr lang="en-US" sz="2600" dirty="0">
              <a:latin typeface="Museo Sans 500" panose="02000000000000000000" pitchFamily="2" charset="77"/>
            </a:endParaRPr>
          </a:p>
          <a:p>
            <a:pPr marL="514350" indent="-514350">
              <a:buAutoNum type="arabicPeriod"/>
            </a:pPr>
            <a:r>
              <a:rPr lang="en-US" sz="2600" dirty="0">
                <a:latin typeface="Museo Sans 500" panose="02000000000000000000" pitchFamily="2" charset="77"/>
              </a:rPr>
              <a:t>Posterior circulation strokes do not always abide by classic rules </a:t>
            </a:r>
          </a:p>
          <a:p>
            <a:r>
              <a:rPr lang="en-US" sz="2600" dirty="0">
                <a:latin typeface="Museo Sans 500" panose="02000000000000000000" pitchFamily="2" charset="77"/>
              </a:rPr>
              <a:t>       (anatomy &gt; syndromes)</a:t>
            </a:r>
          </a:p>
          <a:p>
            <a:endParaRPr lang="en-US" sz="2600" dirty="0">
              <a:latin typeface="Museo Sans 500" panose="02000000000000000000" pitchFamily="2" charset="77"/>
            </a:endParaRPr>
          </a:p>
          <a:p>
            <a:endParaRPr lang="en-US" sz="2600" dirty="0">
              <a:latin typeface="Museo Sans 500" panose="02000000000000000000" pitchFamily="2" charset="77"/>
            </a:endParaRPr>
          </a:p>
          <a:p>
            <a:endParaRPr lang="en-US" sz="2600" dirty="0">
              <a:latin typeface="Museo Sans 500" panose="02000000000000000000" pitchFamily="2" charset="77"/>
            </a:endParaRPr>
          </a:p>
          <a:p>
            <a:pPr marL="514350" indent="-514350">
              <a:buAutoNum type="arabicPeriod" startAt="3"/>
            </a:pPr>
            <a:r>
              <a:rPr lang="en-US" sz="2600" dirty="0">
                <a:latin typeface="Museo Sans 500" panose="02000000000000000000" pitchFamily="2" charset="77"/>
              </a:rPr>
              <a:t>Structured approach to vertigo and other posterior circulation symptoms can help   </a:t>
            </a:r>
          </a:p>
          <a:p>
            <a:r>
              <a:rPr lang="en-US" sz="2600" dirty="0">
                <a:latin typeface="Museo Sans 500" panose="02000000000000000000" pitchFamily="2" charset="77"/>
              </a:rPr>
              <a:t>        reduce chance of missed stroke</a:t>
            </a:r>
          </a:p>
          <a:p>
            <a:pPr marL="514350" indent="-514350">
              <a:buAutoNum type="arabicPeriod"/>
            </a:pPr>
            <a:endParaRPr lang="en-US" sz="2600" dirty="0">
              <a:latin typeface="Museo Sans 500" panose="02000000000000000000" pitchFamily="2" charset="77"/>
            </a:endParaRPr>
          </a:p>
        </p:txBody>
      </p:sp>
    </p:spTree>
    <p:extLst>
      <p:ext uri="{BB962C8B-B14F-4D97-AF65-F5344CB8AC3E}">
        <p14:creationId xmlns:p14="http://schemas.microsoft.com/office/powerpoint/2010/main" val="6115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850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Simplified Brainstem Anatomy &amp; Function</a:t>
            </a:r>
          </a:p>
        </p:txBody>
      </p:sp>
      <p:sp>
        <p:nvSpPr>
          <p:cNvPr id="6" name="Content Placeholder 5">
            <a:extLst>
              <a:ext uri="{FF2B5EF4-FFF2-40B4-BE49-F238E27FC236}">
                <a16:creationId xmlns:a16="http://schemas.microsoft.com/office/drawing/2014/main" id="{3C550FBC-47CD-E18A-3FF5-91F8E26631C2}"/>
              </a:ext>
            </a:extLst>
          </p:cNvPr>
          <p:cNvSpPr>
            <a:spLocks noGrp="1"/>
          </p:cNvSpPr>
          <p:nvPr/>
        </p:nvSpPr>
        <p:spPr bwMode="auto">
          <a:xfrm>
            <a:off x="74789" y="115183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lnSpc>
                <a:spcPct val="80000"/>
              </a:lnSpc>
            </a:pPr>
            <a:r>
              <a:rPr lang="en-US" altLang="en-US" sz="2700" b="1" dirty="0">
                <a:ea typeface="ＭＳ Ｐゴシック" panose="020B0600070205080204" pitchFamily="34" charset="-128"/>
              </a:rPr>
              <a:t>Midbrain</a:t>
            </a:r>
          </a:p>
          <a:p>
            <a:pPr lvl="1" eaLnBrk="1" hangingPunct="1">
              <a:lnSpc>
                <a:spcPct val="80000"/>
              </a:lnSpc>
            </a:pPr>
            <a:r>
              <a:rPr lang="en-US" altLang="en-US" sz="2400" dirty="0">
                <a:ea typeface="ＭＳ Ｐゴシック" panose="020B0600070205080204" pitchFamily="34" charset="-128"/>
              </a:rPr>
              <a:t>Cranial nerve 3, 4 - Ipsilateral</a:t>
            </a:r>
          </a:p>
          <a:p>
            <a:pPr lvl="1" eaLnBrk="1" hangingPunct="1">
              <a:lnSpc>
                <a:spcPct val="80000"/>
              </a:lnSpc>
            </a:pPr>
            <a:r>
              <a:rPr lang="en-US" altLang="en-US" sz="2400" dirty="0">
                <a:ea typeface="ＭＳ Ｐゴシック" panose="020B0600070205080204" pitchFamily="34" charset="-128"/>
              </a:rPr>
              <a:t>Weakness, sensory loss - Contralateral</a:t>
            </a:r>
          </a:p>
          <a:p>
            <a:pPr lvl="1" eaLnBrk="1" hangingPunct="1">
              <a:lnSpc>
                <a:spcPct val="80000"/>
              </a:lnSpc>
            </a:pPr>
            <a:r>
              <a:rPr lang="en-US" altLang="en-US" sz="2400" dirty="0">
                <a:ea typeface="ＭＳ Ｐゴシック" panose="020B0600070205080204" pitchFamily="34" charset="-128"/>
              </a:rPr>
              <a:t>Ataxia - Contralateral</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Pons</a:t>
            </a:r>
          </a:p>
          <a:p>
            <a:pPr lvl="1" eaLnBrk="1" hangingPunct="1">
              <a:lnSpc>
                <a:spcPct val="80000"/>
              </a:lnSpc>
            </a:pPr>
            <a:r>
              <a:rPr lang="en-US" altLang="en-US" sz="2400" dirty="0">
                <a:ea typeface="ＭＳ Ｐゴシック" panose="020B0600070205080204" pitchFamily="34" charset="-128"/>
              </a:rPr>
              <a:t>Cranial nerve 5, 6, 7 - Ipsilateral</a:t>
            </a:r>
          </a:p>
          <a:p>
            <a:pPr lvl="1" eaLnBrk="1" hangingPunct="1">
              <a:lnSpc>
                <a:spcPct val="80000"/>
              </a:lnSpc>
            </a:pPr>
            <a:r>
              <a:rPr lang="en-US" altLang="en-US" sz="2400" dirty="0">
                <a:ea typeface="ＭＳ Ｐゴシック" panose="020B0600070205080204" pitchFamily="34" charset="-128"/>
              </a:rPr>
              <a:t>Weakness – Contralateral</a:t>
            </a:r>
          </a:p>
          <a:p>
            <a:pPr lvl="1" eaLnBrk="1" hangingPunct="1">
              <a:lnSpc>
                <a:spcPct val="80000"/>
              </a:lnSpc>
            </a:pPr>
            <a:r>
              <a:rPr lang="en-US" altLang="en-US" sz="2400" dirty="0">
                <a:ea typeface="ＭＳ Ｐゴシック" panose="020B0600070205080204" pitchFamily="34" charset="-128"/>
              </a:rPr>
              <a:t>Sensory loss- Contralateral </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Medulla</a:t>
            </a:r>
          </a:p>
          <a:p>
            <a:pPr lvl="1" eaLnBrk="1" hangingPunct="1">
              <a:lnSpc>
                <a:spcPct val="80000"/>
              </a:lnSpc>
            </a:pPr>
            <a:r>
              <a:rPr lang="en-US" altLang="en-US" sz="2400" dirty="0">
                <a:ea typeface="ＭＳ Ｐゴシック" panose="020B0600070205080204" pitchFamily="34" charset="-128"/>
              </a:rPr>
              <a:t>Cranial nerve 8, 9, 10, 12 - Ipsilateral</a:t>
            </a:r>
          </a:p>
          <a:p>
            <a:pPr lvl="1" eaLnBrk="1" hangingPunct="1">
              <a:lnSpc>
                <a:spcPct val="80000"/>
              </a:lnSpc>
            </a:pPr>
            <a:r>
              <a:rPr lang="en-US" altLang="en-US" sz="2400" dirty="0">
                <a:ea typeface="ＭＳ Ｐゴシック" panose="020B0600070205080204" pitchFamily="34" charset="-128"/>
              </a:rPr>
              <a:t>Ataxia - Contralateral </a:t>
            </a:r>
          </a:p>
          <a:p>
            <a:pPr lvl="1" eaLnBrk="1" hangingPunct="1">
              <a:lnSpc>
                <a:spcPct val="80000"/>
              </a:lnSpc>
            </a:pPr>
            <a:r>
              <a:rPr lang="en-US" altLang="en-US" sz="2400" dirty="0">
                <a:ea typeface="ＭＳ Ｐゴシック" panose="020B0600070205080204" pitchFamily="34" charset="-128"/>
              </a:rPr>
              <a:t>Sensory loss - Contralateral </a:t>
            </a:r>
          </a:p>
          <a:p>
            <a:pPr lvl="1" eaLnBrk="1" hangingPunct="1">
              <a:lnSpc>
                <a:spcPct val="80000"/>
              </a:lnSpc>
            </a:pPr>
            <a:r>
              <a:rPr lang="en-US" altLang="en-US" sz="2400" dirty="0">
                <a:ea typeface="ＭＳ Ｐゴシック" panose="020B0600070205080204" pitchFamily="34" charset="-128"/>
              </a:rPr>
              <a:t>Autonomic dysfunction/vertigo lateral syndrome</a:t>
            </a:r>
          </a:p>
          <a:p>
            <a:pPr lvl="1" eaLnBrk="1" hangingPunct="1">
              <a:lnSpc>
                <a:spcPct val="80000"/>
              </a:lnSpc>
            </a:pPr>
            <a:endParaRPr lang="en-US" altLang="en-US" sz="2400" dirty="0">
              <a:ea typeface="ＭＳ Ｐゴシック" panose="020B0600070205080204" pitchFamily="34" charset="-128"/>
            </a:endParaRPr>
          </a:p>
        </p:txBody>
      </p:sp>
      <p:pic>
        <p:nvPicPr>
          <p:cNvPr id="2052" name="Picture 4" descr="Frontal view of brain stem showing the vertebral and basilar arteries and arterial supply of the lower cranial nerves after Leblanc (Leblanc, 2000). [Color figure can be viewed in the online issue, which is available at wileyonlinelibrary.com.]  ">
            <a:extLst>
              <a:ext uri="{FF2B5EF4-FFF2-40B4-BE49-F238E27FC236}">
                <a16:creationId xmlns:a16="http://schemas.microsoft.com/office/drawing/2014/main" id="{B9C88133-C786-9BC1-EC59-F63B5E32E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99" y="1815599"/>
            <a:ext cx="6562412" cy="4269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29CAFF-F13C-879D-FCC5-83F75AE866AD}"/>
              </a:ext>
            </a:extLst>
          </p:cNvPr>
          <p:cNvSpPr txBox="1"/>
          <p:nvPr/>
        </p:nvSpPr>
        <p:spPr>
          <a:xfrm>
            <a:off x="9866244" y="6611779"/>
            <a:ext cx="232575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Hendrix </a:t>
            </a:r>
            <a:r>
              <a:rPr lang="en-US" sz="1000" i="1" dirty="0">
                <a:latin typeface="Arial" panose="020B0604020202020204" pitchFamily="34" charset="0"/>
                <a:cs typeface="Arial" panose="020B0604020202020204" pitchFamily="34" charset="0"/>
              </a:rPr>
              <a:t>et al. </a:t>
            </a:r>
            <a:r>
              <a:rPr lang="en-US" sz="1000" dirty="0">
                <a:latin typeface="Arial" panose="020B0604020202020204" pitchFamily="34" charset="0"/>
                <a:cs typeface="Arial" panose="020B0604020202020204" pitchFamily="34" charset="0"/>
              </a:rPr>
              <a:t>Clinical Anatomy, 2014</a:t>
            </a:r>
          </a:p>
        </p:txBody>
      </p:sp>
    </p:spTree>
    <p:extLst>
      <p:ext uri="{BB962C8B-B14F-4D97-AF65-F5344CB8AC3E}">
        <p14:creationId xmlns:p14="http://schemas.microsoft.com/office/powerpoint/2010/main" val="235743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520700" y="1313286"/>
            <a:ext cx="11379200" cy="5878532"/>
          </a:xfrm>
          <a:prstGeom prst="rect">
            <a:avLst/>
          </a:prstGeom>
          <a:noFill/>
        </p:spPr>
        <p:txBody>
          <a:bodyPr wrap="square" rtlCol="0">
            <a:spAutoFit/>
          </a:bodyPr>
          <a:lstStyle/>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Identify frequently missed posterior circulation stroke syndromes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Develop structured approach to patients with posterior circulation symptoms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FontTx/>
              <a:buAutoNum type="arabicPeriod"/>
            </a:pPr>
            <a:r>
              <a:rPr lang="en-US" sz="2800" dirty="0">
                <a:latin typeface="Museo Sans 500" panose="02000000000000000000" pitchFamily="2" charset="77"/>
              </a:rPr>
              <a:t>Recognize common pitfalls &amp; pearls of acute stroke diagnosis in patients with dizziness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endParaRPr lang="en-US" sz="2000" dirty="0">
              <a:latin typeface="Museo Sans 500" panose="02000000000000000000" pitchFamily="2" charset="77"/>
            </a:endParaRPr>
          </a:p>
          <a:p>
            <a:endParaRPr lang="en-US" sz="2000" dirty="0">
              <a:latin typeface="Museo Sans 500" panose="02000000000000000000" pitchFamily="2" charset="77"/>
            </a:endParaRPr>
          </a:p>
        </p:txBody>
      </p:sp>
    </p:spTree>
    <p:extLst>
      <p:ext uri="{BB962C8B-B14F-4D97-AF65-F5344CB8AC3E}">
        <p14:creationId xmlns:p14="http://schemas.microsoft.com/office/powerpoint/2010/main" val="1440781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B7C815-B996-2BBF-CBB7-E0CBA8312E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0913"/>
            <a:ext cx="12192000" cy="7198913"/>
          </a:xfrm>
          <a:prstGeom prst="rect">
            <a:avLst/>
          </a:prstGeom>
        </p:spPr>
      </p:pic>
      <p:pic>
        <p:nvPicPr>
          <p:cNvPr id="7" name="Picture 6">
            <a:extLst>
              <a:ext uri="{FF2B5EF4-FFF2-40B4-BE49-F238E27FC236}">
                <a16:creationId xmlns:a16="http://schemas.microsoft.com/office/drawing/2014/main" id="{CD8993B4-548A-7050-2CE2-9207FBD82EC8}"/>
              </a:ext>
            </a:extLst>
          </p:cNvPr>
          <p:cNvPicPr>
            <a:picLocks noChangeAspect="1"/>
          </p:cNvPicPr>
          <p:nvPr/>
        </p:nvPicPr>
        <p:blipFill>
          <a:blip r:embed="rId3"/>
          <a:stretch>
            <a:fillRect/>
          </a:stretch>
        </p:blipFill>
        <p:spPr>
          <a:xfrm rot="10800000">
            <a:off x="0" y="-340912"/>
            <a:ext cx="12192000" cy="3457039"/>
          </a:xfrm>
          <a:prstGeom prst="rect">
            <a:avLst/>
          </a:prstGeom>
        </p:spPr>
      </p:pic>
      <p:sp>
        <p:nvSpPr>
          <p:cNvPr id="15" name="TextBox 14">
            <a:extLst>
              <a:ext uri="{FF2B5EF4-FFF2-40B4-BE49-F238E27FC236}">
                <a16:creationId xmlns:a16="http://schemas.microsoft.com/office/drawing/2014/main" id="{801BA0DE-90D6-F09E-8873-674A6AD9A531}"/>
              </a:ext>
            </a:extLst>
          </p:cNvPr>
          <p:cNvSpPr txBox="1"/>
          <p:nvPr/>
        </p:nvSpPr>
        <p:spPr>
          <a:xfrm>
            <a:off x="406400" y="2936591"/>
            <a:ext cx="11379200" cy="1323439"/>
          </a:xfrm>
          <a:prstGeom prst="rect">
            <a:avLst/>
          </a:prstGeom>
          <a:noFill/>
        </p:spPr>
        <p:txBody>
          <a:bodyPr wrap="square" rtlCol="0">
            <a:spAutoFit/>
          </a:bodyPr>
          <a:lstStyle/>
          <a:p>
            <a:pPr algn="ctr"/>
            <a:r>
              <a:rPr lang="en-US" sz="8000" dirty="0">
                <a:solidFill>
                  <a:schemeClr val="bg1"/>
                </a:solidFill>
                <a:latin typeface="Bree Serif" panose="02000503040000020004" pitchFamily="2" charset="77"/>
              </a:rPr>
              <a:t>Questions</a:t>
            </a:r>
          </a:p>
        </p:txBody>
      </p:sp>
      <p:pic>
        <p:nvPicPr>
          <p:cNvPr id="2" name="Picture 1">
            <a:extLst>
              <a:ext uri="{FF2B5EF4-FFF2-40B4-BE49-F238E27FC236}">
                <a16:creationId xmlns:a16="http://schemas.microsoft.com/office/drawing/2014/main" id="{26E71B2F-1E8D-A0BB-D169-585BE63AF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040" y="255188"/>
            <a:ext cx="5615920" cy="1903702"/>
          </a:xfrm>
          <a:prstGeom prst="rect">
            <a:avLst/>
          </a:prstGeom>
        </p:spPr>
      </p:pic>
    </p:spTree>
    <p:extLst>
      <p:ext uri="{BB962C8B-B14F-4D97-AF65-F5344CB8AC3E}">
        <p14:creationId xmlns:p14="http://schemas.microsoft.com/office/powerpoint/2010/main" val="182673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483376" y="1518558"/>
            <a:ext cx="11379200" cy="1384995"/>
          </a:xfrm>
          <a:prstGeom prst="rect">
            <a:avLst/>
          </a:prstGeom>
          <a:noFill/>
        </p:spPr>
        <p:txBody>
          <a:bodyPr wrap="square" rtlCol="0">
            <a:spAutoFit/>
          </a:bodyPr>
          <a:lstStyle/>
          <a:p>
            <a:r>
              <a:rPr lang="en-US" sz="2800" dirty="0"/>
              <a:t>75 year old female with past medical history of hypertension, hyperlipidemia and diabetes who presents to the emergency room with dizziness and headache. </a:t>
            </a:r>
          </a:p>
        </p:txBody>
      </p:sp>
      <p:sp>
        <p:nvSpPr>
          <p:cNvPr id="7" name="TextBox 6">
            <a:extLst>
              <a:ext uri="{FF2B5EF4-FFF2-40B4-BE49-F238E27FC236}">
                <a16:creationId xmlns:a16="http://schemas.microsoft.com/office/drawing/2014/main" id="{3B1D3068-913A-30B8-2996-FE6B426BCB6F}"/>
              </a:ext>
            </a:extLst>
          </p:cNvPr>
          <p:cNvSpPr txBox="1"/>
          <p:nvPr/>
        </p:nvSpPr>
        <p:spPr>
          <a:xfrm>
            <a:off x="483376" y="3485518"/>
            <a:ext cx="11265428" cy="523220"/>
          </a:xfrm>
          <a:prstGeom prst="rect">
            <a:avLst/>
          </a:prstGeom>
          <a:noFill/>
        </p:spPr>
        <p:txBody>
          <a:bodyPr wrap="square">
            <a:spAutoFit/>
          </a:bodyPr>
          <a:lstStyle/>
          <a:p>
            <a:r>
              <a:rPr lang="en-US" sz="2800" dirty="0"/>
              <a:t>Is this a clinically relevant problem?</a:t>
            </a:r>
          </a:p>
        </p:txBody>
      </p:sp>
    </p:spTree>
    <p:extLst>
      <p:ext uri="{BB962C8B-B14F-4D97-AF65-F5344CB8AC3E}">
        <p14:creationId xmlns:p14="http://schemas.microsoft.com/office/powerpoint/2010/main" val="6974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The 3 C’s of Dizziness</a:t>
            </a:r>
          </a:p>
        </p:txBody>
      </p:sp>
      <p:sp>
        <p:nvSpPr>
          <p:cNvPr id="2" name="TextBox 1">
            <a:extLst>
              <a:ext uri="{FF2B5EF4-FFF2-40B4-BE49-F238E27FC236}">
                <a16:creationId xmlns:a16="http://schemas.microsoft.com/office/drawing/2014/main" id="{1073F0EE-84FF-A8A6-B426-FB585F2AB344}"/>
              </a:ext>
            </a:extLst>
          </p:cNvPr>
          <p:cNvSpPr txBox="1"/>
          <p:nvPr/>
        </p:nvSpPr>
        <p:spPr>
          <a:xfrm>
            <a:off x="539361" y="1444117"/>
            <a:ext cx="11379200" cy="4832092"/>
          </a:xfrm>
          <a:prstGeom prst="rect">
            <a:avLst/>
          </a:prstGeom>
          <a:noFill/>
        </p:spPr>
        <p:txBody>
          <a:bodyPr wrap="square" rtlCol="0">
            <a:spAutoFit/>
          </a:bodyPr>
          <a:lstStyle/>
          <a:p>
            <a:r>
              <a:rPr lang="en-US" sz="2800" dirty="0">
                <a:solidFill>
                  <a:schemeClr val="accent1">
                    <a:lumMod val="50000"/>
                  </a:schemeClr>
                </a:solidFill>
                <a:latin typeface="Museo Sans 500" panose="02000000000000000000" pitchFamily="2" charset="77"/>
              </a:rPr>
              <a:t>Dizziness is common</a:t>
            </a:r>
          </a:p>
          <a:p>
            <a:pPr marL="1371600" lvl="2"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4% of ED CCs (+26% secondary complaint)</a:t>
            </a:r>
          </a:p>
          <a:p>
            <a:pPr marL="1371600" lvl="2"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4 Million visits/</a:t>
            </a:r>
            <a:r>
              <a:rPr lang="en-US" sz="2800" dirty="0" err="1">
                <a:solidFill>
                  <a:schemeClr val="accent1">
                    <a:lumMod val="50000"/>
                  </a:schemeClr>
                </a:solidFill>
                <a:latin typeface="Museo Sans 500" panose="02000000000000000000" pitchFamily="2" charset="77"/>
              </a:rPr>
              <a:t>yr</a:t>
            </a:r>
            <a:r>
              <a:rPr lang="en-US" sz="2800" dirty="0">
                <a:solidFill>
                  <a:schemeClr val="accent1">
                    <a:lumMod val="50000"/>
                  </a:schemeClr>
                </a:solidFill>
                <a:latin typeface="Museo Sans 500" panose="02000000000000000000" pitchFamily="2" charset="77"/>
              </a:rPr>
              <a:t> US</a:t>
            </a:r>
          </a:p>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a:p>
            <a:r>
              <a:rPr lang="en-US" sz="2800" dirty="0">
                <a:solidFill>
                  <a:schemeClr val="accent1">
                    <a:lumMod val="50000"/>
                  </a:schemeClr>
                </a:solidFill>
                <a:latin typeface="Museo Sans 500" panose="02000000000000000000" pitchFamily="2" charset="77"/>
              </a:rPr>
              <a:t>Dizziness is costly</a:t>
            </a:r>
          </a:p>
          <a:p>
            <a:pPr marL="1371600" lvl="2"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4 Billion USD/year in ED vertigo visits</a:t>
            </a:r>
          </a:p>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a:p>
            <a:r>
              <a:rPr lang="en-US" sz="2800" dirty="0">
                <a:solidFill>
                  <a:schemeClr val="accent1">
                    <a:lumMod val="50000"/>
                  </a:schemeClr>
                </a:solidFill>
                <a:latin typeface="Museo Sans 500" panose="02000000000000000000" pitchFamily="2" charset="77"/>
              </a:rPr>
              <a:t>Dizziness is complex</a:t>
            </a:r>
          </a:p>
          <a:p>
            <a:pPr marL="1371600" lvl="2"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35% of posterior fossa strokes are missed. </a:t>
            </a:r>
          </a:p>
        </p:txBody>
      </p:sp>
      <p:sp>
        <p:nvSpPr>
          <p:cNvPr id="6" name="Content Placeholder 2">
            <a:extLst>
              <a:ext uri="{FF2B5EF4-FFF2-40B4-BE49-F238E27FC236}">
                <a16:creationId xmlns:a16="http://schemas.microsoft.com/office/drawing/2014/main" id="{33FDFB5D-E566-4AA7-0EF4-D2121DB4360C}"/>
              </a:ext>
            </a:extLst>
          </p:cNvPr>
          <p:cNvSpPr txBox="1">
            <a:spLocks/>
          </p:cNvSpPr>
          <p:nvPr/>
        </p:nvSpPr>
        <p:spPr>
          <a:xfrm>
            <a:off x="7574124" y="2380684"/>
            <a:ext cx="4448175" cy="3086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7" name="TextBox 6">
            <a:extLst>
              <a:ext uri="{FF2B5EF4-FFF2-40B4-BE49-F238E27FC236}">
                <a16:creationId xmlns:a16="http://schemas.microsoft.com/office/drawing/2014/main" id="{3A089661-850C-89D1-731C-0B56775E80E6}"/>
              </a:ext>
            </a:extLst>
          </p:cNvPr>
          <p:cNvSpPr txBox="1"/>
          <p:nvPr/>
        </p:nvSpPr>
        <p:spPr>
          <a:xfrm>
            <a:off x="8760952" y="6507025"/>
            <a:ext cx="3582955" cy="369332"/>
          </a:xfrm>
          <a:prstGeom prst="rect">
            <a:avLst/>
          </a:prstGeom>
          <a:noFill/>
        </p:spPr>
        <p:txBody>
          <a:bodyPr wrap="square" rtlCol="0">
            <a:spAutoFit/>
          </a:bodyPr>
          <a:lstStyle/>
          <a:p>
            <a:r>
              <a:rPr lang="en-US" dirty="0"/>
              <a:t>Saber, </a:t>
            </a:r>
            <a:r>
              <a:rPr lang="en-US" i="1" dirty="0"/>
              <a:t>et al</a:t>
            </a:r>
            <a:r>
              <a:rPr lang="en-US" dirty="0"/>
              <a:t>. </a:t>
            </a:r>
            <a:r>
              <a:rPr lang="en-US" dirty="0" err="1"/>
              <a:t>Acad</a:t>
            </a:r>
            <a:r>
              <a:rPr lang="en-US" dirty="0"/>
              <a:t> </a:t>
            </a:r>
            <a:r>
              <a:rPr lang="en-US" dirty="0" err="1"/>
              <a:t>Emerg</a:t>
            </a:r>
            <a:r>
              <a:rPr lang="en-US" dirty="0"/>
              <a:t> Med, 2013</a:t>
            </a:r>
          </a:p>
        </p:txBody>
      </p:sp>
    </p:spTree>
    <p:extLst>
      <p:ext uri="{BB962C8B-B14F-4D97-AF65-F5344CB8AC3E}">
        <p14:creationId xmlns:p14="http://schemas.microsoft.com/office/powerpoint/2010/main" val="29923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Dizziness and Stroke</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5262979"/>
          </a:xfrm>
          <a:prstGeom prst="rect">
            <a:avLst/>
          </a:prstGeom>
          <a:noFill/>
        </p:spPr>
        <p:txBody>
          <a:bodyPr wrap="square" rtlCol="0">
            <a:spAutoFit/>
          </a:bodyPr>
          <a:lstStyle/>
          <a:p>
            <a:r>
              <a:rPr lang="en-US" sz="2800" dirty="0">
                <a:solidFill>
                  <a:schemeClr val="accent1">
                    <a:lumMod val="50000"/>
                  </a:schemeClr>
                </a:solidFill>
                <a:latin typeface="Museo Sans 500" panose="02000000000000000000" pitchFamily="2" charset="77"/>
              </a:rPr>
              <a:t>Of the 4.4 million emergency department (ED) visits/year US….</a:t>
            </a:r>
          </a:p>
          <a:p>
            <a:endParaRPr lang="en-US" sz="2800" dirty="0">
              <a:solidFill>
                <a:schemeClr val="accent1">
                  <a:lumMod val="50000"/>
                </a:schemeClr>
              </a:solidFill>
              <a:latin typeface="Museo Sans 500" panose="02000000000000000000" pitchFamily="2" charset="77"/>
            </a:endParaRPr>
          </a:p>
          <a:p>
            <a:pPr marL="457200"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Strokes are 3-5% of such visits (130–220k per year )</a:t>
            </a:r>
          </a:p>
          <a:p>
            <a:endParaRPr lang="en-US" sz="2800" dirty="0">
              <a:solidFill>
                <a:schemeClr val="accent1">
                  <a:lumMod val="50000"/>
                </a:schemeClr>
              </a:solidFill>
              <a:latin typeface="Museo Sans 500" panose="02000000000000000000" pitchFamily="2" charset="77"/>
            </a:endParaRPr>
          </a:p>
          <a:p>
            <a:pPr marL="457200"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Stroke visits cost ~ $10 billion per year</a:t>
            </a:r>
          </a:p>
          <a:p>
            <a:pPr marL="1371600" lvl="2" indent="-457200">
              <a:buFont typeface="Wingdings" panose="05000000000000000000" pitchFamily="2" charset="2"/>
              <a:buChar char="v"/>
            </a:pPr>
            <a:r>
              <a:rPr lang="en-US" sz="2800" dirty="0">
                <a:solidFill>
                  <a:schemeClr val="accent1">
                    <a:lumMod val="50000"/>
                  </a:schemeClr>
                </a:solidFill>
                <a:latin typeface="Museo Sans 500" panose="02000000000000000000" pitchFamily="2" charset="77"/>
              </a:rPr>
              <a:t>Neuroimaging </a:t>
            </a:r>
          </a:p>
          <a:p>
            <a:pPr marL="1371600" lvl="2" indent="-457200">
              <a:buFont typeface="Wingdings" panose="05000000000000000000" pitchFamily="2" charset="2"/>
              <a:buChar char="v"/>
            </a:pPr>
            <a:r>
              <a:rPr lang="en-US" sz="2800" dirty="0">
                <a:solidFill>
                  <a:schemeClr val="accent1">
                    <a:lumMod val="50000"/>
                  </a:schemeClr>
                </a:solidFill>
                <a:latin typeface="Museo Sans 500" panose="02000000000000000000" pitchFamily="2" charset="77"/>
              </a:rPr>
              <a:t>Inpatient hospital admissions</a:t>
            </a:r>
          </a:p>
          <a:p>
            <a:endParaRPr lang="en-US" sz="2800" dirty="0">
              <a:solidFill>
                <a:schemeClr val="accent1">
                  <a:lumMod val="50000"/>
                </a:schemeClr>
              </a:solidFill>
              <a:latin typeface="Museo Sans 500" panose="02000000000000000000" pitchFamily="2" charset="77"/>
            </a:endParaRPr>
          </a:p>
          <a:p>
            <a:pPr marL="457200" indent="-457200">
              <a:buFont typeface="Wingdings" panose="05000000000000000000" pitchFamily="2" charset="2"/>
              <a:buChar char="q"/>
            </a:pPr>
            <a:r>
              <a:rPr lang="en-US" sz="2800" dirty="0">
                <a:solidFill>
                  <a:schemeClr val="accent1">
                    <a:lumMod val="50000"/>
                  </a:schemeClr>
                </a:solidFill>
                <a:latin typeface="Museo Sans 500" panose="02000000000000000000" pitchFamily="2" charset="77"/>
              </a:rPr>
              <a:t>90% of the isolated posterior circulation TIAs were not recognized at first medical contact (Paul et al., Lancet Neurol, 2013)	</a:t>
            </a:r>
          </a:p>
          <a:p>
            <a:pPr marL="1371600" lvl="2" indent="-457200">
              <a:buFont typeface="Wingdings" panose="05000000000000000000" pitchFamily="2" charset="2"/>
              <a:buChar char="v"/>
            </a:pPr>
            <a:r>
              <a:rPr lang="en-US" sz="2800" dirty="0">
                <a:solidFill>
                  <a:schemeClr val="accent1">
                    <a:lumMod val="50000"/>
                  </a:schemeClr>
                </a:solidFill>
                <a:latin typeface="Museo Sans 500" panose="02000000000000000000" pitchFamily="2" charset="77"/>
              </a:rPr>
              <a:t>half of these were for isolated vertigo</a:t>
            </a:r>
          </a:p>
          <a:p>
            <a:endParaRPr lang="en-US" sz="2800" dirty="0">
              <a:solidFill>
                <a:schemeClr val="accent1">
                  <a:lumMod val="50000"/>
                </a:schemeClr>
              </a:solidFill>
              <a:latin typeface="Museo Sans 500" panose="02000000000000000000" pitchFamily="2" charset="77"/>
            </a:endParaRPr>
          </a:p>
        </p:txBody>
      </p:sp>
      <p:sp>
        <p:nvSpPr>
          <p:cNvPr id="6" name="TextBox 5">
            <a:extLst>
              <a:ext uri="{FF2B5EF4-FFF2-40B4-BE49-F238E27FC236}">
                <a16:creationId xmlns:a16="http://schemas.microsoft.com/office/drawing/2014/main" id="{ED68B003-4BA6-C0AC-C870-8D6B50500938}"/>
              </a:ext>
            </a:extLst>
          </p:cNvPr>
          <p:cNvSpPr txBox="1"/>
          <p:nvPr/>
        </p:nvSpPr>
        <p:spPr>
          <a:xfrm>
            <a:off x="8760952" y="6507025"/>
            <a:ext cx="3582955" cy="369332"/>
          </a:xfrm>
          <a:prstGeom prst="rect">
            <a:avLst/>
          </a:prstGeom>
          <a:noFill/>
        </p:spPr>
        <p:txBody>
          <a:bodyPr wrap="square" rtlCol="0">
            <a:spAutoFit/>
          </a:bodyPr>
          <a:lstStyle/>
          <a:p>
            <a:r>
              <a:rPr lang="en-US" dirty="0"/>
              <a:t>Saber, </a:t>
            </a:r>
            <a:r>
              <a:rPr lang="en-US" i="1" dirty="0"/>
              <a:t>et al</a:t>
            </a:r>
            <a:r>
              <a:rPr lang="en-US" dirty="0"/>
              <a:t>. </a:t>
            </a:r>
            <a:r>
              <a:rPr lang="en-US" dirty="0" err="1"/>
              <a:t>Acad</a:t>
            </a:r>
            <a:r>
              <a:rPr lang="en-US" dirty="0"/>
              <a:t> </a:t>
            </a:r>
            <a:r>
              <a:rPr lang="en-US" dirty="0" err="1"/>
              <a:t>Emerg</a:t>
            </a:r>
            <a:r>
              <a:rPr lang="en-US" dirty="0"/>
              <a:t> Med, 2013</a:t>
            </a:r>
          </a:p>
        </p:txBody>
      </p:sp>
    </p:spTree>
    <p:extLst>
      <p:ext uri="{BB962C8B-B14F-4D97-AF65-F5344CB8AC3E}">
        <p14:creationId xmlns:p14="http://schemas.microsoft.com/office/powerpoint/2010/main" val="201226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Why is this so challenging?</a:t>
            </a:r>
          </a:p>
        </p:txBody>
      </p:sp>
      <p:sp>
        <p:nvSpPr>
          <p:cNvPr id="6" name="TextBox 5">
            <a:extLst>
              <a:ext uri="{FF2B5EF4-FFF2-40B4-BE49-F238E27FC236}">
                <a16:creationId xmlns:a16="http://schemas.microsoft.com/office/drawing/2014/main" id="{A64633CF-08CD-86AC-5CBB-1BEA8FE42A22}"/>
              </a:ext>
            </a:extLst>
          </p:cNvPr>
          <p:cNvSpPr txBox="1"/>
          <p:nvPr/>
        </p:nvSpPr>
        <p:spPr>
          <a:xfrm>
            <a:off x="2002411" y="3004719"/>
            <a:ext cx="8187178"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Brainstem Anatomy</a:t>
            </a:r>
          </a:p>
        </p:txBody>
      </p:sp>
    </p:spTree>
    <p:extLst>
      <p:ext uri="{BB962C8B-B14F-4D97-AF65-F5344CB8AC3E}">
        <p14:creationId xmlns:p14="http://schemas.microsoft.com/office/powerpoint/2010/main" val="21783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524E6E96-8820-01D3-86E0-5102AF0B2B8E}"/>
              </a:ext>
            </a:extLst>
          </p:cNvPr>
          <p:cNvGrpSpPr/>
          <p:nvPr/>
        </p:nvGrpSpPr>
        <p:grpSpPr>
          <a:xfrm>
            <a:off x="169402" y="253355"/>
            <a:ext cx="5467190" cy="6429467"/>
            <a:chOff x="214361" y="0"/>
            <a:chExt cx="5467190" cy="6429467"/>
          </a:xfrm>
        </p:grpSpPr>
        <p:grpSp>
          <p:nvGrpSpPr>
            <p:cNvPr id="20" name="Group 19">
              <a:extLst>
                <a:ext uri="{FF2B5EF4-FFF2-40B4-BE49-F238E27FC236}">
                  <a16:creationId xmlns:a16="http://schemas.microsoft.com/office/drawing/2014/main" id="{FA906301-6084-8077-E586-F669F272EB40}"/>
                </a:ext>
              </a:extLst>
            </p:cNvPr>
            <p:cNvGrpSpPr/>
            <p:nvPr/>
          </p:nvGrpSpPr>
          <p:grpSpPr>
            <a:xfrm>
              <a:off x="214361" y="0"/>
              <a:ext cx="5467190" cy="4263642"/>
              <a:chOff x="6312118" y="1741232"/>
              <a:chExt cx="5467190" cy="4263642"/>
            </a:xfrm>
          </p:grpSpPr>
          <p:grpSp>
            <p:nvGrpSpPr>
              <p:cNvPr id="18" name="Group 17">
                <a:extLst>
                  <a:ext uri="{FF2B5EF4-FFF2-40B4-BE49-F238E27FC236}">
                    <a16:creationId xmlns:a16="http://schemas.microsoft.com/office/drawing/2014/main" id="{4CC9D3D2-05BD-0C6D-E232-8D202AA494E4}"/>
                  </a:ext>
                </a:extLst>
              </p:cNvPr>
              <p:cNvGrpSpPr/>
              <p:nvPr/>
            </p:nvGrpSpPr>
            <p:grpSpPr>
              <a:xfrm>
                <a:off x="6312118" y="1741232"/>
                <a:ext cx="5467190" cy="4173344"/>
                <a:chOff x="6321449" y="2759062"/>
                <a:chExt cx="5467190" cy="4173344"/>
              </a:xfrm>
            </p:grpSpPr>
            <p:pic>
              <p:nvPicPr>
                <p:cNvPr id="9" name="Picture 8">
                  <a:extLst>
                    <a:ext uri="{FF2B5EF4-FFF2-40B4-BE49-F238E27FC236}">
                      <a16:creationId xmlns:a16="http://schemas.microsoft.com/office/drawing/2014/main" id="{3CCD0529-1902-89D4-5786-E4C1C6C2B79A}"/>
                    </a:ext>
                  </a:extLst>
                </p:cNvPr>
                <p:cNvPicPr>
                  <a:picLocks noChangeAspect="1"/>
                </p:cNvPicPr>
                <p:nvPr/>
              </p:nvPicPr>
              <p:blipFill>
                <a:blip r:embed="rId3"/>
                <a:stretch>
                  <a:fillRect/>
                </a:stretch>
              </p:blipFill>
              <p:spPr>
                <a:xfrm>
                  <a:off x="6341327" y="2759062"/>
                  <a:ext cx="5447312" cy="4173344"/>
                </a:xfrm>
                <a:prstGeom prst="rect">
                  <a:avLst/>
                </a:prstGeom>
              </p:spPr>
            </p:pic>
            <p:sp>
              <p:nvSpPr>
                <p:cNvPr id="14" name="Rectangle 13">
                  <a:extLst>
                    <a:ext uri="{FF2B5EF4-FFF2-40B4-BE49-F238E27FC236}">
                      <a16:creationId xmlns:a16="http://schemas.microsoft.com/office/drawing/2014/main" id="{E25745D1-7D8E-EFA5-23A6-B94AFE8034F8}"/>
                    </a:ext>
                  </a:extLst>
                </p:cNvPr>
                <p:cNvSpPr/>
                <p:nvPr/>
              </p:nvSpPr>
              <p:spPr>
                <a:xfrm rot="5400000">
                  <a:off x="11498912" y="3745441"/>
                  <a:ext cx="378085" cy="17417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0834C6A-712D-72E3-EC8A-EF1865A36F59}"/>
                    </a:ext>
                  </a:extLst>
                </p:cNvPr>
                <p:cNvSpPr/>
                <p:nvPr/>
              </p:nvSpPr>
              <p:spPr>
                <a:xfrm rot="5400000">
                  <a:off x="6359937" y="2720576"/>
                  <a:ext cx="176123" cy="253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80D2033-292C-D2D9-6732-F189C0D3693E}"/>
                    </a:ext>
                  </a:extLst>
                </p:cNvPr>
                <p:cNvSpPr/>
                <p:nvPr/>
              </p:nvSpPr>
              <p:spPr>
                <a:xfrm rot="5400000">
                  <a:off x="11578997" y="2716352"/>
                  <a:ext cx="166184" cy="253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7B65BD34-C344-6713-2DED-EE910A2C7F56}"/>
                  </a:ext>
                </a:extLst>
              </p:cNvPr>
              <p:cNvSpPr/>
              <p:nvPr/>
            </p:nvSpPr>
            <p:spPr>
              <a:xfrm>
                <a:off x="9501548" y="5867441"/>
                <a:ext cx="877363" cy="137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CF91A4B-FD78-E903-6E4F-ACE47305754A}"/>
                </a:ext>
              </a:extLst>
            </p:cNvPr>
            <p:cNvGrpSpPr/>
            <p:nvPr/>
          </p:nvGrpSpPr>
          <p:grpSpPr>
            <a:xfrm>
              <a:off x="852846" y="4194925"/>
              <a:ext cx="4210098" cy="2234542"/>
              <a:chOff x="-580959" y="1594645"/>
              <a:chExt cx="4369823" cy="2423393"/>
            </a:xfrm>
          </p:grpSpPr>
          <p:pic>
            <p:nvPicPr>
              <p:cNvPr id="23" name="Picture 22">
                <a:extLst>
                  <a:ext uri="{FF2B5EF4-FFF2-40B4-BE49-F238E27FC236}">
                    <a16:creationId xmlns:a16="http://schemas.microsoft.com/office/drawing/2014/main" id="{F6CAD650-7282-A589-89AC-E48C4D7AE8EC}"/>
                  </a:ext>
                </a:extLst>
              </p:cNvPr>
              <p:cNvPicPr>
                <a:picLocks noChangeAspect="1"/>
              </p:cNvPicPr>
              <p:nvPr/>
            </p:nvPicPr>
            <p:blipFill rotWithShape="1">
              <a:blip r:embed="rId4"/>
              <a:srcRect b="4254"/>
              <a:stretch/>
            </p:blipFill>
            <p:spPr>
              <a:xfrm>
                <a:off x="-580959" y="1594645"/>
                <a:ext cx="4369823" cy="2423393"/>
              </a:xfrm>
              <a:prstGeom prst="rect">
                <a:avLst/>
              </a:prstGeom>
            </p:spPr>
          </p:pic>
          <p:sp>
            <p:nvSpPr>
              <p:cNvPr id="24" name="Rectangle 23">
                <a:extLst>
                  <a:ext uri="{FF2B5EF4-FFF2-40B4-BE49-F238E27FC236}">
                    <a16:creationId xmlns:a16="http://schemas.microsoft.com/office/drawing/2014/main" id="{393D1F87-0D91-3B8F-6D93-1811F24F4E7D}"/>
                  </a:ext>
                </a:extLst>
              </p:cNvPr>
              <p:cNvSpPr/>
              <p:nvPr/>
            </p:nvSpPr>
            <p:spPr>
              <a:xfrm rot="5400000">
                <a:off x="2655272" y="2859600"/>
                <a:ext cx="1787318" cy="479866"/>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Rectangle 29">
            <a:extLst>
              <a:ext uri="{FF2B5EF4-FFF2-40B4-BE49-F238E27FC236}">
                <a16:creationId xmlns:a16="http://schemas.microsoft.com/office/drawing/2014/main" id="{2EB91018-0B1C-B16E-757D-DCB8B38BF133}"/>
              </a:ext>
            </a:extLst>
          </p:cNvPr>
          <p:cNvSpPr/>
          <p:nvPr/>
        </p:nvSpPr>
        <p:spPr>
          <a:xfrm rot="5400000">
            <a:off x="5573271" y="4321730"/>
            <a:ext cx="166184" cy="253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38B0DB67-6625-1FDD-D117-78EC5222F8DF}"/>
              </a:ext>
            </a:extLst>
          </p:cNvPr>
          <p:cNvPicPr>
            <a:picLocks noChangeAspect="1"/>
          </p:cNvPicPr>
          <p:nvPr/>
        </p:nvPicPr>
        <p:blipFill>
          <a:blip r:embed="rId5"/>
          <a:stretch>
            <a:fillRect/>
          </a:stretch>
        </p:blipFill>
        <p:spPr>
          <a:xfrm>
            <a:off x="5757776" y="410894"/>
            <a:ext cx="4277339" cy="1606083"/>
          </a:xfrm>
          <a:prstGeom prst="rect">
            <a:avLst/>
          </a:prstGeom>
        </p:spPr>
      </p:pic>
      <p:grpSp>
        <p:nvGrpSpPr>
          <p:cNvPr id="47" name="Group 46">
            <a:extLst>
              <a:ext uri="{FF2B5EF4-FFF2-40B4-BE49-F238E27FC236}">
                <a16:creationId xmlns:a16="http://schemas.microsoft.com/office/drawing/2014/main" id="{3C6FB071-C95F-04DE-48D6-7F8D51DEE2A0}"/>
              </a:ext>
            </a:extLst>
          </p:cNvPr>
          <p:cNvGrpSpPr/>
          <p:nvPr/>
        </p:nvGrpSpPr>
        <p:grpSpPr>
          <a:xfrm>
            <a:off x="10035116" y="189391"/>
            <a:ext cx="1534031" cy="6420129"/>
            <a:chOff x="10053625" y="32696"/>
            <a:chExt cx="1406468" cy="6005021"/>
          </a:xfrm>
        </p:grpSpPr>
        <p:grpSp>
          <p:nvGrpSpPr>
            <p:cNvPr id="42" name="Group 41">
              <a:extLst>
                <a:ext uri="{FF2B5EF4-FFF2-40B4-BE49-F238E27FC236}">
                  <a16:creationId xmlns:a16="http://schemas.microsoft.com/office/drawing/2014/main" id="{6655CD23-5233-CDDC-4B14-271D87B5BE2A}"/>
                </a:ext>
              </a:extLst>
            </p:cNvPr>
            <p:cNvGrpSpPr/>
            <p:nvPr/>
          </p:nvGrpSpPr>
          <p:grpSpPr>
            <a:xfrm>
              <a:off x="10053625" y="32696"/>
              <a:ext cx="1378523" cy="4777840"/>
              <a:chOff x="9578936" y="256443"/>
              <a:chExt cx="2012237" cy="6442528"/>
            </a:xfrm>
          </p:grpSpPr>
          <p:grpSp>
            <p:nvGrpSpPr>
              <p:cNvPr id="40" name="Group 39">
                <a:extLst>
                  <a:ext uri="{FF2B5EF4-FFF2-40B4-BE49-F238E27FC236}">
                    <a16:creationId xmlns:a16="http://schemas.microsoft.com/office/drawing/2014/main" id="{00F4E3A7-BD27-3A0C-F282-EACCB7D58E68}"/>
                  </a:ext>
                </a:extLst>
              </p:cNvPr>
              <p:cNvGrpSpPr/>
              <p:nvPr/>
            </p:nvGrpSpPr>
            <p:grpSpPr>
              <a:xfrm>
                <a:off x="9578936" y="268353"/>
                <a:ext cx="2012237" cy="6430618"/>
                <a:chOff x="9578936" y="-1"/>
                <a:chExt cx="2012237" cy="6430618"/>
              </a:xfrm>
            </p:grpSpPr>
            <p:pic>
              <p:nvPicPr>
                <p:cNvPr id="36" name="Picture 35">
                  <a:extLst>
                    <a:ext uri="{FF2B5EF4-FFF2-40B4-BE49-F238E27FC236}">
                      <a16:creationId xmlns:a16="http://schemas.microsoft.com/office/drawing/2014/main" id="{F1F4C7E3-8525-C589-098D-28CD6467FA78}"/>
                    </a:ext>
                  </a:extLst>
                </p:cNvPr>
                <p:cNvPicPr>
                  <a:picLocks noChangeAspect="1"/>
                </p:cNvPicPr>
                <p:nvPr/>
              </p:nvPicPr>
              <p:blipFill rotWithShape="1">
                <a:blip r:embed="rId6"/>
                <a:srcRect/>
                <a:stretch/>
              </p:blipFill>
              <p:spPr>
                <a:xfrm>
                  <a:off x="9719075" y="0"/>
                  <a:ext cx="1872098" cy="6430617"/>
                </a:xfrm>
                <a:prstGeom prst="rect">
                  <a:avLst/>
                </a:prstGeom>
              </p:spPr>
            </p:pic>
            <p:sp>
              <p:nvSpPr>
                <p:cNvPr id="38" name="Rectangle 37">
                  <a:extLst>
                    <a:ext uri="{FF2B5EF4-FFF2-40B4-BE49-F238E27FC236}">
                      <a16:creationId xmlns:a16="http://schemas.microsoft.com/office/drawing/2014/main" id="{ADF635E8-B423-AA78-40F3-2F0BCDB86FC5}"/>
                    </a:ext>
                  </a:extLst>
                </p:cNvPr>
                <p:cNvSpPr/>
                <p:nvPr/>
              </p:nvSpPr>
              <p:spPr>
                <a:xfrm>
                  <a:off x="9719075" y="1632271"/>
                  <a:ext cx="81591" cy="47983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32F83B7-1BB0-5B7A-AED0-9C9E7CF110A6}"/>
                    </a:ext>
                  </a:extLst>
                </p:cNvPr>
                <p:cNvSpPr/>
                <p:nvPr/>
              </p:nvSpPr>
              <p:spPr>
                <a:xfrm>
                  <a:off x="9578936" y="-1"/>
                  <a:ext cx="238136" cy="1418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F36EBEEE-82AA-14AC-8638-B713C27315A2}"/>
                  </a:ext>
                </a:extLst>
              </p:cNvPr>
              <p:cNvSpPr/>
              <p:nvPr/>
            </p:nvSpPr>
            <p:spPr>
              <a:xfrm rot="5400000">
                <a:off x="10627487" y="-651972"/>
                <a:ext cx="55267" cy="1872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FB63450-A57D-5C96-7904-B34B33D9E839}"/>
                </a:ext>
              </a:extLst>
            </p:cNvPr>
            <p:cNvPicPr>
              <a:picLocks noChangeAspect="1"/>
            </p:cNvPicPr>
            <p:nvPr/>
          </p:nvPicPr>
          <p:blipFill rotWithShape="1">
            <a:blip r:embed="rId7"/>
            <a:srcRect l="4448" r="7093"/>
            <a:stretch/>
          </p:blipFill>
          <p:spPr>
            <a:xfrm>
              <a:off x="10177576" y="4810536"/>
              <a:ext cx="1282517" cy="1227181"/>
            </a:xfrm>
            <a:prstGeom prst="rect">
              <a:avLst/>
            </a:prstGeom>
          </p:spPr>
        </p:pic>
      </p:grpSp>
      <p:pic>
        <p:nvPicPr>
          <p:cNvPr id="50" name="Picture 49">
            <a:extLst>
              <a:ext uri="{FF2B5EF4-FFF2-40B4-BE49-F238E27FC236}">
                <a16:creationId xmlns:a16="http://schemas.microsoft.com/office/drawing/2014/main" id="{A0B60FEE-E8B6-90AC-C98B-1CAB9F33D5DA}"/>
              </a:ext>
            </a:extLst>
          </p:cNvPr>
          <p:cNvPicPr>
            <a:picLocks noChangeAspect="1"/>
          </p:cNvPicPr>
          <p:nvPr/>
        </p:nvPicPr>
        <p:blipFill>
          <a:blip r:embed="rId8"/>
          <a:stretch>
            <a:fillRect/>
          </a:stretch>
        </p:blipFill>
        <p:spPr>
          <a:xfrm>
            <a:off x="6602386" y="2667060"/>
            <a:ext cx="2585708" cy="1849937"/>
          </a:xfrm>
          <a:prstGeom prst="rect">
            <a:avLst/>
          </a:prstGeom>
        </p:spPr>
      </p:pic>
      <p:sp>
        <p:nvSpPr>
          <p:cNvPr id="51" name="Rectangle 50">
            <a:extLst>
              <a:ext uri="{FF2B5EF4-FFF2-40B4-BE49-F238E27FC236}">
                <a16:creationId xmlns:a16="http://schemas.microsoft.com/office/drawing/2014/main" id="{DFD2936E-CFF7-9635-885F-CEF91A54D3A6}"/>
              </a:ext>
            </a:extLst>
          </p:cNvPr>
          <p:cNvSpPr/>
          <p:nvPr/>
        </p:nvSpPr>
        <p:spPr>
          <a:xfrm>
            <a:off x="5583984" y="4346946"/>
            <a:ext cx="177936" cy="1124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ECA5C8AB-B96C-B114-6A25-AA5EE6FE075C}"/>
              </a:ext>
            </a:extLst>
          </p:cNvPr>
          <p:cNvSpPr txBox="1"/>
          <p:nvPr/>
        </p:nvSpPr>
        <p:spPr>
          <a:xfrm>
            <a:off x="9434413" y="6629348"/>
            <a:ext cx="3739272"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Hurley </a:t>
            </a:r>
            <a:r>
              <a:rPr lang="en-US" sz="900" i="1" dirty="0">
                <a:latin typeface="Arial" panose="020B0604020202020204" pitchFamily="34" charset="0"/>
                <a:cs typeface="Arial" panose="020B0604020202020204" pitchFamily="34" charset="0"/>
              </a:rPr>
              <a:t>et al., </a:t>
            </a:r>
            <a:r>
              <a:rPr lang="en-US" sz="900" dirty="0">
                <a:latin typeface="Arial" panose="020B0604020202020204" pitchFamily="34" charset="0"/>
                <a:cs typeface="Arial" panose="020B0604020202020204" pitchFamily="34" charset="0"/>
              </a:rPr>
              <a:t>J Neuropsychiatry Clin </a:t>
            </a:r>
            <a:r>
              <a:rPr lang="en-US" sz="900" dirty="0" err="1">
                <a:latin typeface="Arial" panose="020B0604020202020204" pitchFamily="34" charset="0"/>
                <a:cs typeface="Arial" panose="020B0604020202020204" pitchFamily="34" charset="0"/>
              </a:rPr>
              <a:t>Neurosci</a:t>
            </a:r>
            <a:r>
              <a:rPr lang="en-US" sz="900" dirty="0">
                <a:latin typeface="Arial" panose="020B0604020202020204" pitchFamily="34" charset="0"/>
                <a:cs typeface="Arial" panose="020B0604020202020204" pitchFamily="34" charset="0"/>
              </a:rPr>
              <a:t>, 2010  </a:t>
            </a:r>
          </a:p>
        </p:txBody>
      </p:sp>
      <p:sp>
        <p:nvSpPr>
          <p:cNvPr id="53" name="Rectangle 1">
            <a:extLst>
              <a:ext uri="{FF2B5EF4-FFF2-40B4-BE49-F238E27FC236}">
                <a16:creationId xmlns:a16="http://schemas.microsoft.com/office/drawing/2014/main" id="{94E87C08-4E9F-9C3B-7BB4-2C369B4B535A}"/>
              </a:ext>
            </a:extLst>
          </p:cNvPr>
          <p:cNvSpPr>
            <a:spLocks noChangeArrowheads="1"/>
          </p:cNvSpPr>
          <p:nvPr/>
        </p:nvSpPr>
        <p:spPr bwMode="auto">
          <a:xfrm>
            <a:off x="-3218032" y="-422417"/>
            <a:ext cx="2040530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0071BC"/>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2010 Winte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04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850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Simplified Brainstem Anatomy &amp; Function</a:t>
            </a:r>
          </a:p>
        </p:txBody>
      </p:sp>
      <p:sp>
        <p:nvSpPr>
          <p:cNvPr id="6" name="Content Placeholder 5">
            <a:extLst>
              <a:ext uri="{FF2B5EF4-FFF2-40B4-BE49-F238E27FC236}">
                <a16:creationId xmlns:a16="http://schemas.microsoft.com/office/drawing/2014/main" id="{3C550FBC-47CD-E18A-3FF5-91F8E26631C2}"/>
              </a:ext>
            </a:extLst>
          </p:cNvPr>
          <p:cNvSpPr>
            <a:spLocks noGrp="1"/>
          </p:cNvSpPr>
          <p:nvPr/>
        </p:nvSpPr>
        <p:spPr bwMode="auto">
          <a:xfrm>
            <a:off x="74789" y="115183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lnSpc>
                <a:spcPct val="80000"/>
              </a:lnSpc>
            </a:pPr>
            <a:r>
              <a:rPr lang="en-US" altLang="en-US" sz="2700" b="1" dirty="0">
                <a:ea typeface="ＭＳ Ｐゴシック" panose="020B0600070205080204" pitchFamily="34" charset="-128"/>
              </a:rPr>
              <a:t>Midbrain</a:t>
            </a:r>
          </a:p>
          <a:p>
            <a:pPr lvl="1" eaLnBrk="1" hangingPunct="1">
              <a:lnSpc>
                <a:spcPct val="80000"/>
              </a:lnSpc>
            </a:pPr>
            <a:r>
              <a:rPr lang="en-US" altLang="en-US" sz="2400" dirty="0">
                <a:ea typeface="ＭＳ Ｐゴシック" panose="020B0600070205080204" pitchFamily="34" charset="-128"/>
              </a:rPr>
              <a:t>Cranial nerve 3, 4 - Ipsilateral</a:t>
            </a:r>
          </a:p>
          <a:p>
            <a:pPr lvl="1" eaLnBrk="1" hangingPunct="1">
              <a:lnSpc>
                <a:spcPct val="80000"/>
              </a:lnSpc>
            </a:pPr>
            <a:r>
              <a:rPr lang="en-US" altLang="en-US" sz="2400" dirty="0">
                <a:ea typeface="ＭＳ Ｐゴシック" panose="020B0600070205080204" pitchFamily="34" charset="-128"/>
              </a:rPr>
              <a:t>Weakness, sensory loss - Contralateral</a:t>
            </a:r>
          </a:p>
          <a:p>
            <a:pPr lvl="1" eaLnBrk="1" hangingPunct="1">
              <a:lnSpc>
                <a:spcPct val="80000"/>
              </a:lnSpc>
            </a:pPr>
            <a:r>
              <a:rPr lang="en-US" altLang="en-US" sz="2400" dirty="0">
                <a:ea typeface="ＭＳ Ｐゴシック" panose="020B0600070205080204" pitchFamily="34" charset="-128"/>
              </a:rPr>
              <a:t>Ataxia - Contralateral</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Pons</a:t>
            </a:r>
          </a:p>
          <a:p>
            <a:pPr lvl="1" eaLnBrk="1" hangingPunct="1">
              <a:lnSpc>
                <a:spcPct val="80000"/>
              </a:lnSpc>
            </a:pPr>
            <a:r>
              <a:rPr lang="en-US" altLang="en-US" sz="2400" dirty="0">
                <a:ea typeface="ＭＳ Ｐゴシック" panose="020B0600070205080204" pitchFamily="34" charset="-128"/>
              </a:rPr>
              <a:t>Cranial nerve 5, 6, 7 - Ipsilateral</a:t>
            </a:r>
          </a:p>
          <a:p>
            <a:pPr lvl="1" eaLnBrk="1" hangingPunct="1">
              <a:lnSpc>
                <a:spcPct val="80000"/>
              </a:lnSpc>
            </a:pPr>
            <a:r>
              <a:rPr lang="en-US" altLang="en-US" sz="2400" dirty="0">
                <a:ea typeface="ＭＳ Ｐゴシック" panose="020B0600070205080204" pitchFamily="34" charset="-128"/>
              </a:rPr>
              <a:t>Weakness – Contralateral</a:t>
            </a:r>
          </a:p>
          <a:p>
            <a:pPr lvl="1" eaLnBrk="1" hangingPunct="1">
              <a:lnSpc>
                <a:spcPct val="80000"/>
              </a:lnSpc>
            </a:pPr>
            <a:r>
              <a:rPr lang="en-US" altLang="en-US" sz="2400" dirty="0">
                <a:ea typeface="ＭＳ Ｐゴシック" panose="020B0600070205080204" pitchFamily="34" charset="-128"/>
              </a:rPr>
              <a:t>Sensory loss- Contralateral </a:t>
            </a:r>
          </a:p>
          <a:p>
            <a:pPr lvl="1"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700" b="1" dirty="0">
                <a:ea typeface="ＭＳ Ｐゴシック" panose="020B0600070205080204" pitchFamily="34" charset="-128"/>
              </a:rPr>
              <a:t>Medulla</a:t>
            </a:r>
          </a:p>
          <a:p>
            <a:pPr lvl="1" eaLnBrk="1" hangingPunct="1">
              <a:lnSpc>
                <a:spcPct val="80000"/>
              </a:lnSpc>
            </a:pPr>
            <a:r>
              <a:rPr lang="en-US" altLang="en-US" sz="2400" dirty="0">
                <a:ea typeface="ＭＳ Ｐゴシック" panose="020B0600070205080204" pitchFamily="34" charset="-128"/>
              </a:rPr>
              <a:t>Cranial nerve 8, 9, 10, 12 - Ipsilateral</a:t>
            </a:r>
          </a:p>
          <a:p>
            <a:pPr lvl="1" eaLnBrk="1" hangingPunct="1">
              <a:lnSpc>
                <a:spcPct val="80000"/>
              </a:lnSpc>
            </a:pPr>
            <a:r>
              <a:rPr lang="en-US" altLang="en-US" sz="2400" dirty="0">
                <a:ea typeface="ＭＳ Ｐゴシック" panose="020B0600070205080204" pitchFamily="34" charset="-128"/>
              </a:rPr>
              <a:t>Ataxia - Contralateral </a:t>
            </a:r>
          </a:p>
          <a:p>
            <a:pPr lvl="1" eaLnBrk="1" hangingPunct="1">
              <a:lnSpc>
                <a:spcPct val="80000"/>
              </a:lnSpc>
            </a:pPr>
            <a:r>
              <a:rPr lang="en-US" altLang="en-US" sz="2400" dirty="0">
                <a:ea typeface="ＭＳ Ｐゴシック" panose="020B0600070205080204" pitchFamily="34" charset="-128"/>
              </a:rPr>
              <a:t>Sensory loss - Contralateral </a:t>
            </a:r>
          </a:p>
          <a:p>
            <a:pPr lvl="1" eaLnBrk="1" hangingPunct="1">
              <a:lnSpc>
                <a:spcPct val="80000"/>
              </a:lnSpc>
            </a:pPr>
            <a:r>
              <a:rPr lang="en-US" altLang="en-US" sz="2400" dirty="0">
                <a:ea typeface="ＭＳ Ｐゴシック" panose="020B0600070205080204" pitchFamily="34" charset="-128"/>
              </a:rPr>
              <a:t>Autonomic dysfunction/vertigo lateral syndrome</a:t>
            </a:r>
          </a:p>
          <a:p>
            <a:pPr lvl="1" eaLnBrk="1" hangingPunct="1">
              <a:lnSpc>
                <a:spcPct val="80000"/>
              </a:lnSpc>
            </a:pPr>
            <a:endParaRPr lang="en-US" altLang="en-US" sz="2400" dirty="0">
              <a:ea typeface="ＭＳ Ｐゴシック" panose="020B0600070205080204" pitchFamily="34" charset="-128"/>
            </a:endParaRPr>
          </a:p>
        </p:txBody>
      </p:sp>
      <p:pic>
        <p:nvPicPr>
          <p:cNvPr id="2052" name="Picture 4" descr="Frontal view of brain stem showing the vertebral and basilar arteries and arterial supply of the lower cranial nerves after Leblanc (Leblanc, 2000). [Color figure can be viewed in the online issue, which is available at wileyonlinelibrary.com.]  ">
            <a:extLst>
              <a:ext uri="{FF2B5EF4-FFF2-40B4-BE49-F238E27FC236}">
                <a16:creationId xmlns:a16="http://schemas.microsoft.com/office/drawing/2014/main" id="{B9C88133-C786-9BC1-EC59-F63B5E32E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99" y="1815599"/>
            <a:ext cx="6562412" cy="4269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29CAFF-F13C-879D-FCC5-83F75AE866AD}"/>
              </a:ext>
            </a:extLst>
          </p:cNvPr>
          <p:cNvSpPr txBox="1"/>
          <p:nvPr/>
        </p:nvSpPr>
        <p:spPr>
          <a:xfrm>
            <a:off x="9866244" y="6611779"/>
            <a:ext cx="232575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Hendrix </a:t>
            </a:r>
            <a:r>
              <a:rPr lang="en-US" sz="1000" i="1" dirty="0">
                <a:latin typeface="Arial" panose="020B0604020202020204" pitchFamily="34" charset="0"/>
                <a:cs typeface="Arial" panose="020B0604020202020204" pitchFamily="34" charset="0"/>
              </a:rPr>
              <a:t>et al. </a:t>
            </a:r>
            <a:r>
              <a:rPr lang="en-US" sz="1000" dirty="0">
                <a:latin typeface="Arial" panose="020B0604020202020204" pitchFamily="34" charset="0"/>
                <a:cs typeface="Arial" panose="020B0604020202020204" pitchFamily="34" charset="0"/>
              </a:rPr>
              <a:t>Clinical Anatomy, 2014</a:t>
            </a:r>
          </a:p>
        </p:txBody>
      </p:sp>
    </p:spTree>
    <p:extLst>
      <p:ext uri="{BB962C8B-B14F-4D97-AF65-F5344CB8AC3E}">
        <p14:creationId xmlns:p14="http://schemas.microsoft.com/office/powerpoint/2010/main" val="107562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AA17441075E469833C8AD797131FC" ma:contentTypeVersion="18" ma:contentTypeDescription="Create a new document." ma:contentTypeScope="" ma:versionID="3fac22398924e6492a34165618e1d6a9">
  <xsd:schema xmlns:xsd="http://www.w3.org/2001/XMLSchema" xmlns:xs="http://www.w3.org/2001/XMLSchema" xmlns:p="http://schemas.microsoft.com/office/2006/metadata/properties" xmlns:ns2="1b0f3d7d-c843-496b-b3d2-4f1419bb44d7" xmlns:ns3="4144f6a5-e3a2-484d-9ecf-4b2ed24e3b2c" targetNamespace="http://schemas.microsoft.com/office/2006/metadata/properties" ma:root="true" ma:fieldsID="019078d0a07b7119eff1482834b89006" ns2:_="" ns3:_="">
    <xsd:import namespace="1b0f3d7d-c843-496b-b3d2-4f1419bb44d7"/>
    <xsd:import namespace="4144f6a5-e3a2-484d-9ecf-4b2ed24e3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3d7d-c843-496b-b3d2-4f1419bb4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338b5-23ad-486c-98c0-77a984379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f6a5-e3a2-484d-9ecf-4b2ed24e3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edf2f5-81ae-4e09-8eec-05131d6984c1}" ma:internalName="TaxCatchAll" ma:showField="CatchAllData" ma:web="4144f6a5-e3a2-484d-9ecf-4b2ed24e3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0f3d7d-c843-496b-b3d2-4f1419bb44d7">
      <Terms xmlns="http://schemas.microsoft.com/office/infopath/2007/PartnerControls"/>
    </lcf76f155ced4ddcb4097134ff3c332f>
    <TaxCatchAll xmlns="4144f6a5-e3a2-484d-9ecf-4b2ed24e3b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3A649-13F0-408A-B292-0C948B66F94C}"/>
</file>

<file path=customXml/itemProps2.xml><?xml version="1.0" encoding="utf-8"?>
<ds:datastoreItem xmlns:ds="http://schemas.openxmlformats.org/officeDocument/2006/customXml" ds:itemID="{CC92D821-56B1-45C0-810E-9429F36ECC09}">
  <ds:schemaRefs>
    <ds:schemaRef ds:uri="http://schemas.microsoft.com/office/2006/metadata/properties"/>
    <ds:schemaRef ds:uri="1b0f3d7d-c843-496b-b3d2-4f1419bb44d7"/>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4144f6a5-e3a2-484d-9ecf-4b2ed24e3b2c"/>
    <ds:schemaRef ds:uri="http://www.w3.org/XML/1998/namespace"/>
  </ds:schemaRefs>
</ds:datastoreItem>
</file>

<file path=customXml/itemProps3.xml><?xml version="1.0" encoding="utf-8"?>
<ds:datastoreItem xmlns:ds="http://schemas.openxmlformats.org/officeDocument/2006/customXml" ds:itemID="{E4CD1ED7-76D2-46F8-80D1-AA0EE4C30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17770</TotalTime>
  <Words>2402</Words>
  <Application>Microsoft Office PowerPoint</Application>
  <PresentationFormat>Widescreen</PresentationFormat>
  <Paragraphs>407</Paragraphs>
  <Slides>30</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BlinkMacSystemFont</vt:lpstr>
      <vt:lpstr>Bree Serif</vt:lpstr>
      <vt:lpstr>Calibri</vt:lpstr>
      <vt:lpstr>Calibri Light</vt:lpstr>
      <vt:lpstr>Georgia</vt:lpstr>
      <vt:lpstr>Gotham</vt:lpstr>
      <vt:lpstr>Museo Sans 300</vt:lpstr>
      <vt:lpstr>Museo Sans 500</vt:lpstr>
      <vt:lpstr>Times-Roman</vt:lpstr>
      <vt:lpstr>Tw Cen MT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Conyers, Frank (Garrett)</cp:lastModifiedBy>
  <cp:revision>22</cp:revision>
  <dcterms:created xsi:type="dcterms:W3CDTF">2022-11-26T12:11:37Z</dcterms:created>
  <dcterms:modified xsi:type="dcterms:W3CDTF">2024-01-03T01:51:30Z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0x0101000FAAA17441075E469833C8AD797131FC</vt:lpwstr>
  </property>
  <property fmtid="{D5CDD505-2E9C-101B-9397-08002B2CF9AE}" pid="3" name="MediaServiceImageTags">
    <vt:lpwstr/>
  </property>
</Properties>
</file>