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41"/>
  </p:notesMasterIdLst>
  <p:sldIdLst>
    <p:sldId id="256" r:id="rId5"/>
    <p:sldId id="290" r:id="rId6"/>
    <p:sldId id="291" r:id="rId7"/>
    <p:sldId id="258" r:id="rId8"/>
    <p:sldId id="265" r:id="rId9"/>
    <p:sldId id="268" r:id="rId10"/>
    <p:sldId id="282" r:id="rId11"/>
    <p:sldId id="283" r:id="rId12"/>
    <p:sldId id="284" r:id="rId13"/>
    <p:sldId id="285" r:id="rId14"/>
    <p:sldId id="286" r:id="rId15"/>
    <p:sldId id="288" r:id="rId16"/>
    <p:sldId id="287" r:id="rId17"/>
    <p:sldId id="262" r:id="rId18"/>
    <p:sldId id="266" r:id="rId19"/>
    <p:sldId id="257" r:id="rId20"/>
    <p:sldId id="264" r:id="rId21"/>
    <p:sldId id="267" r:id="rId22"/>
    <p:sldId id="269" r:id="rId23"/>
    <p:sldId id="259" r:id="rId24"/>
    <p:sldId id="260" r:id="rId25"/>
    <p:sldId id="279" r:id="rId26"/>
    <p:sldId id="280" r:id="rId27"/>
    <p:sldId id="281" r:id="rId28"/>
    <p:sldId id="261" r:id="rId29"/>
    <p:sldId id="276" r:id="rId30"/>
    <p:sldId id="277" r:id="rId31"/>
    <p:sldId id="272" r:id="rId32"/>
    <p:sldId id="271" r:id="rId33"/>
    <p:sldId id="273" r:id="rId34"/>
    <p:sldId id="274" r:id="rId35"/>
    <p:sldId id="275" r:id="rId36"/>
    <p:sldId id="263" r:id="rId37"/>
    <p:sldId id="270" r:id="rId38"/>
    <p:sldId id="278" r:id="rId39"/>
    <p:sldId id="2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8AE06F-DF78-6BD5-5045-69D679B270D3}" v="23" dt="2023-11-30T05:13:35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 snapToObjects="1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Kilgo" userId="e7bb93c0-914f-4356-8415-3848c5080d34" providerId="ADAL" clId="{64FA8981-66A4-0541-86B3-6365EC46B47F}"/>
    <pc:docChg chg="undo custSel addSld delSld modSld sldOrd">
      <pc:chgData name="William Kilgo" userId="e7bb93c0-914f-4356-8415-3848c5080d34" providerId="ADAL" clId="{64FA8981-66A4-0541-86B3-6365EC46B47F}" dt="2022-04-04T00:04:25.152" v="7347"/>
      <pc:docMkLst>
        <pc:docMk/>
      </pc:docMkLst>
      <pc:sldChg chg="addSp modSp mod modAnim">
        <pc:chgData name="William Kilgo" userId="e7bb93c0-914f-4356-8415-3848c5080d34" providerId="ADAL" clId="{64FA8981-66A4-0541-86B3-6365EC46B47F}" dt="2022-04-03T23:13:51.008" v="6562"/>
        <pc:sldMkLst>
          <pc:docMk/>
          <pc:sldMk cId="2438317180" sldId="257"/>
        </pc:sldMkLst>
        <pc:spChg chg="mod">
          <ac:chgData name="William Kilgo" userId="e7bb93c0-914f-4356-8415-3848c5080d34" providerId="ADAL" clId="{64FA8981-66A4-0541-86B3-6365EC46B47F}" dt="2022-04-03T22:51:04.376" v="6178" actId="1076"/>
          <ac:spMkLst>
            <pc:docMk/>
            <pc:sldMk cId="2438317180" sldId="257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2:51:19.024" v="6182" actId="14100"/>
          <ac:spMkLst>
            <pc:docMk/>
            <pc:sldMk cId="2438317180" sldId="257"/>
            <ac:spMk id="3" creationId="{05AAACD0-F0AD-4311-89D0-6870C81E113A}"/>
          </ac:spMkLst>
        </pc:spChg>
        <pc:picChg chg="add mod">
          <ac:chgData name="William Kilgo" userId="e7bb93c0-914f-4356-8415-3848c5080d34" providerId="ADAL" clId="{64FA8981-66A4-0541-86B3-6365EC46B47F}" dt="2022-04-03T22:51:10.012" v="6180"/>
          <ac:picMkLst>
            <pc:docMk/>
            <pc:sldMk cId="2438317180" sldId="257"/>
            <ac:picMk id="4" creationId="{860A76EA-A6CD-4D43-9127-3FF44128CD8D}"/>
          </ac:picMkLst>
        </pc:picChg>
      </pc:sldChg>
      <pc:sldChg chg="addSp modSp mod setBg addAnim">
        <pc:chgData name="William Kilgo" userId="e7bb93c0-914f-4356-8415-3848c5080d34" providerId="ADAL" clId="{64FA8981-66A4-0541-86B3-6365EC46B47F}" dt="2022-04-03T22:49:53.323" v="6173"/>
        <pc:sldMkLst>
          <pc:docMk/>
          <pc:sldMk cId="2451385835" sldId="258"/>
        </pc:sldMkLst>
        <pc:spChg chg="mod">
          <ac:chgData name="William Kilgo" userId="e7bb93c0-914f-4356-8415-3848c5080d34" providerId="ADAL" clId="{64FA8981-66A4-0541-86B3-6365EC46B47F}" dt="2022-04-03T22:49:53.319" v="6172" actId="26606"/>
          <ac:spMkLst>
            <pc:docMk/>
            <pc:sldMk cId="2451385835" sldId="258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2:49:53.319" v="6172" actId="26606"/>
          <ac:spMkLst>
            <pc:docMk/>
            <pc:sldMk cId="2451385835" sldId="258"/>
            <ac:spMk id="3" creationId="{05AAACD0-F0AD-4311-89D0-6870C81E113A}"/>
          </ac:spMkLst>
        </pc:spChg>
        <pc:spChg chg="add">
          <ac:chgData name="William Kilgo" userId="e7bb93c0-914f-4356-8415-3848c5080d34" providerId="ADAL" clId="{64FA8981-66A4-0541-86B3-6365EC46B47F}" dt="2022-04-03T22:49:53.319" v="6172" actId="26606"/>
          <ac:spMkLst>
            <pc:docMk/>
            <pc:sldMk cId="2451385835" sldId="258"/>
            <ac:spMk id="9" creationId="{B210AC1D-4063-4C6E-9528-FA9C4C0C18E6}"/>
          </ac:spMkLst>
        </pc:spChg>
        <pc:spChg chg="add">
          <ac:chgData name="William Kilgo" userId="e7bb93c0-914f-4356-8415-3848c5080d34" providerId="ADAL" clId="{64FA8981-66A4-0541-86B3-6365EC46B47F}" dt="2022-04-03T22:49:53.319" v="6172" actId="26606"/>
          <ac:spMkLst>
            <pc:docMk/>
            <pc:sldMk cId="2451385835" sldId="258"/>
            <ac:spMk id="11" creationId="{02F8C595-E68C-4306-AED8-DC7826A0A506}"/>
          </ac:spMkLst>
        </pc:spChg>
        <pc:picChg chg="add">
          <ac:chgData name="William Kilgo" userId="e7bb93c0-914f-4356-8415-3848c5080d34" providerId="ADAL" clId="{64FA8981-66A4-0541-86B3-6365EC46B47F}" dt="2022-04-03T22:49:53.319" v="6172" actId="26606"/>
          <ac:picMkLst>
            <pc:docMk/>
            <pc:sldMk cId="2451385835" sldId="258"/>
            <ac:picMk id="5" creationId="{26E14F30-6BBC-A2A1-AC4B-F7AC8C11FFF4}"/>
          </ac:picMkLst>
        </pc:picChg>
        <pc:cxnChg chg="add">
          <ac:chgData name="William Kilgo" userId="e7bb93c0-914f-4356-8415-3848c5080d34" providerId="ADAL" clId="{64FA8981-66A4-0541-86B3-6365EC46B47F}" dt="2022-04-03T22:49:53.319" v="6172" actId="26606"/>
          <ac:cxnSpMkLst>
            <pc:docMk/>
            <pc:sldMk cId="2451385835" sldId="258"/>
            <ac:cxnSpMk id="13" creationId="{E58B1629-F209-47B0-BA59-6BD937DBB08F}"/>
          </ac:cxnSpMkLst>
        </pc:cxnChg>
      </pc:sldChg>
      <pc:sldChg chg="addSp modSp mod setBg">
        <pc:chgData name="William Kilgo" userId="e7bb93c0-914f-4356-8415-3848c5080d34" providerId="ADAL" clId="{64FA8981-66A4-0541-86B3-6365EC46B47F}" dt="2022-04-03T22:52:13.075" v="6190" actId="255"/>
        <pc:sldMkLst>
          <pc:docMk/>
          <pc:sldMk cId="3275127110" sldId="259"/>
        </pc:sldMkLst>
        <pc:spChg chg="mod">
          <ac:chgData name="William Kilgo" userId="e7bb93c0-914f-4356-8415-3848c5080d34" providerId="ADAL" clId="{64FA8981-66A4-0541-86B3-6365EC46B47F}" dt="2022-04-03T22:51:54.264" v="6187" actId="26606"/>
          <ac:spMkLst>
            <pc:docMk/>
            <pc:sldMk cId="3275127110" sldId="259"/>
            <ac:spMk id="2" creationId="{BBB6B917-FF86-487D-8931-3DF9A566C85F}"/>
          </ac:spMkLst>
        </pc:spChg>
        <pc:spChg chg="mod ord">
          <ac:chgData name="William Kilgo" userId="e7bb93c0-914f-4356-8415-3848c5080d34" providerId="ADAL" clId="{64FA8981-66A4-0541-86B3-6365EC46B47F}" dt="2022-04-03T22:52:13.075" v="6190" actId="255"/>
          <ac:spMkLst>
            <pc:docMk/>
            <pc:sldMk cId="3275127110" sldId="259"/>
            <ac:spMk id="3" creationId="{05AAACD0-F0AD-4311-89D0-6870C81E113A}"/>
          </ac:spMkLst>
        </pc:spChg>
        <pc:spChg chg="add">
          <ac:chgData name="William Kilgo" userId="e7bb93c0-914f-4356-8415-3848c5080d34" providerId="ADAL" clId="{64FA8981-66A4-0541-86B3-6365EC46B47F}" dt="2022-04-03T22:51:54.264" v="6187" actId="26606"/>
          <ac:spMkLst>
            <pc:docMk/>
            <pc:sldMk cId="3275127110" sldId="259"/>
            <ac:spMk id="9" creationId="{B210AC1D-4063-4C6E-9528-FA9C4C0C18E6}"/>
          </ac:spMkLst>
        </pc:spChg>
        <pc:spChg chg="add">
          <ac:chgData name="William Kilgo" userId="e7bb93c0-914f-4356-8415-3848c5080d34" providerId="ADAL" clId="{64FA8981-66A4-0541-86B3-6365EC46B47F}" dt="2022-04-03T22:51:54.264" v="6187" actId="26606"/>
          <ac:spMkLst>
            <pc:docMk/>
            <pc:sldMk cId="3275127110" sldId="259"/>
            <ac:spMk id="11" creationId="{02F8C595-E68C-4306-AED8-DC7826A0A506}"/>
          </ac:spMkLst>
        </pc:spChg>
        <pc:picChg chg="add mod">
          <ac:chgData name="William Kilgo" userId="e7bb93c0-914f-4356-8415-3848c5080d34" providerId="ADAL" clId="{64FA8981-66A4-0541-86B3-6365EC46B47F}" dt="2022-04-03T22:51:51.526" v="6186"/>
          <ac:picMkLst>
            <pc:docMk/>
            <pc:sldMk cId="3275127110" sldId="259"/>
            <ac:picMk id="4" creationId="{F1AA6AE1-CE3D-1947-940F-BF8F98A63DA0}"/>
          </ac:picMkLst>
        </pc:picChg>
        <pc:cxnChg chg="add">
          <ac:chgData name="William Kilgo" userId="e7bb93c0-914f-4356-8415-3848c5080d34" providerId="ADAL" clId="{64FA8981-66A4-0541-86B3-6365EC46B47F}" dt="2022-04-03T22:51:54.264" v="6187" actId="26606"/>
          <ac:cxnSpMkLst>
            <pc:docMk/>
            <pc:sldMk cId="3275127110" sldId="259"/>
            <ac:cxnSpMk id="13" creationId="{E58B1629-F209-47B0-BA59-6BD937DBB08F}"/>
          </ac:cxnSpMkLst>
        </pc:cxnChg>
      </pc:sldChg>
      <pc:sldChg chg="addSp modSp mod">
        <pc:chgData name="William Kilgo" userId="e7bb93c0-914f-4356-8415-3848c5080d34" providerId="ADAL" clId="{64FA8981-66A4-0541-86B3-6365EC46B47F}" dt="2022-04-03T22:52:36.213" v="6193"/>
        <pc:sldMkLst>
          <pc:docMk/>
          <pc:sldMk cId="2650880508" sldId="260"/>
        </pc:sldMkLst>
        <pc:spChg chg="mod">
          <ac:chgData name="William Kilgo" userId="e7bb93c0-914f-4356-8415-3848c5080d34" providerId="ADAL" clId="{64FA8981-66A4-0541-86B3-6365EC46B47F}" dt="2022-04-03T22:52:31.337" v="6191" actId="1076"/>
          <ac:spMkLst>
            <pc:docMk/>
            <pc:sldMk cId="2650880508" sldId="260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2:52:35.220" v="6192" actId="14100"/>
          <ac:spMkLst>
            <pc:docMk/>
            <pc:sldMk cId="2650880508" sldId="260"/>
            <ac:spMk id="3" creationId="{05AAACD0-F0AD-4311-89D0-6870C81E113A}"/>
          </ac:spMkLst>
        </pc:spChg>
        <pc:picChg chg="add mod">
          <ac:chgData name="William Kilgo" userId="e7bb93c0-914f-4356-8415-3848c5080d34" providerId="ADAL" clId="{64FA8981-66A4-0541-86B3-6365EC46B47F}" dt="2022-04-03T22:52:36.213" v="6193"/>
          <ac:picMkLst>
            <pc:docMk/>
            <pc:sldMk cId="2650880508" sldId="260"/>
            <ac:picMk id="4" creationId="{B0897272-D989-C847-8156-45FA7F644C37}"/>
          </ac:picMkLst>
        </pc:picChg>
      </pc:sldChg>
      <pc:sldChg chg="addSp modSp mod">
        <pc:chgData name="William Kilgo" userId="e7bb93c0-914f-4356-8415-3848c5080d34" providerId="ADAL" clId="{64FA8981-66A4-0541-86B3-6365EC46B47F}" dt="2022-04-03T23:19:43.844" v="6573" actId="14100"/>
        <pc:sldMkLst>
          <pc:docMk/>
          <pc:sldMk cId="1465023514" sldId="261"/>
        </pc:sldMkLst>
        <pc:spChg chg="mod">
          <ac:chgData name="William Kilgo" userId="e7bb93c0-914f-4356-8415-3848c5080d34" providerId="ADAL" clId="{64FA8981-66A4-0541-86B3-6365EC46B47F}" dt="2022-04-03T22:52:46.036" v="6194" actId="1076"/>
          <ac:spMkLst>
            <pc:docMk/>
            <pc:sldMk cId="1465023514" sldId="261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3:19:43.844" v="6573" actId="14100"/>
          <ac:spMkLst>
            <pc:docMk/>
            <pc:sldMk cId="1465023514" sldId="261"/>
            <ac:spMk id="3" creationId="{05AAACD0-F0AD-4311-89D0-6870C81E113A}"/>
          </ac:spMkLst>
        </pc:spChg>
        <pc:picChg chg="add mod">
          <ac:chgData name="William Kilgo" userId="e7bb93c0-914f-4356-8415-3848c5080d34" providerId="ADAL" clId="{64FA8981-66A4-0541-86B3-6365EC46B47F}" dt="2022-04-03T22:52:52.779" v="6196"/>
          <ac:picMkLst>
            <pc:docMk/>
            <pc:sldMk cId="1465023514" sldId="261"/>
            <ac:picMk id="4" creationId="{736825A2-4627-DA43-86F2-A4124ABFAB3A}"/>
          </ac:picMkLst>
        </pc:picChg>
      </pc:sldChg>
      <pc:sldChg chg="addSp modSp mod setBg modAnim">
        <pc:chgData name="William Kilgo" userId="e7bb93c0-914f-4356-8415-3848c5080d34" providerId="ADAL" clId="{64FA8981-66A4-0541-86B3-6365EC46B47F}" dt="2022-04-03T23:12:59.119" v="6555"/>
        <pc:sldMkLst>
          <pc:docMk/>
          <pc:sldMk cId="3815636078" sldId="262"/>
        </pc:sldMkLst>
        <pc:spChg chg="mod">
          <ac:chgData name="William Kilgo" userId="e7bb93c0-914f-4356-8415-3848c5080d34" providerId="ADAL" clId="{64FA8981-66A4-0541-86B3-6365EC46B47F}" dt="2022-04-03T22:50:45.273" v="6177" actId="26606"/>
          <ac:spMkLst>
            <pc:docMk/>
            <pc:sldMk cId="3815636078" sldId="262"/>
            <ac:spMk id="2" creationId="{BBB6B917-FF86-487D-8931-3DF9A566C85F}"/>
          </ac:spMkLst>
        </pc:spChg>
        <pc:spChg chg="mod ord">
          <ac:chgData name="William Kilgo" userId="e7bb93c0-914f-4356-8415-3848c5080d34" providerId="ADAL" clId="{64FA8981-66A4-0541-86B3-6365EC46B47F}" dt="2022-04-03T22:50:45.273" v="6177" actId="26606"/>
          <ac:spMkLst>
            <pc:docMk/>
            <pc:sldMk cId="3815636078" sldId="262"/>
            <ac:spMk id="3" creationId="{05AAACD0-F0AD-4311-89D0-6870C81E113A}"/>
          </ac:spMkLst>
        </pc:spChg>
        <pc:spChg chg="add">
          <ac:chgData name="William Kilgo" userId="e7bb93c0-914f-4356-8415-3848c5080d34" providerId="ADAL" clId="{64FA8981-66A4-0541-86B3-6365EC46B47F}" dt="2022-04-03T22:50:45.273" v="6177" actId="26606"/>
          <ac:spMkLst>
            <pc:docMk/>
            <pc:sldMk cId="3815636078" sldId="262"/>
            <ac:spMk id="9" creationId="{B210AC1D-4063-4C6E-9528-FA9C4C0C18E6}"/>
          </ac:spMkLst>
        </pc:spChg>
        <pc:spChg chg="add">
          <ac:chgData name="William Kilgo" userId="e7bb93c0-914f-4356-8415-3848c5080d34" providerId="ADAL" clId="{64FA8981-66A4-0541-86B3-6365EC46B47F}" dt="2022-04-03T22:50:45.273" v="6177" actId="26606"/>
          <ac:spMkLst>
            <pc:docMk/>
            <pc:sldMk cId="3815636078" sldId="262"/>
            <ac:spMk id="11" creationId="{02F8C595-E68C-4306-AED8-DC7826A0A506}"/>
          </ac:spMkLst>
        </pc:spChg>
        <pc:picChg chg="add mod">
          <ac:chgData name="William Kilgo" userId="e7bb93c0-914f-4356-8415-3848c5080d34" providerId="ADAL" clId="{64FA8981-66A4-0541-86B3-6365EC46B47F}" dt="2022-04-03T22:50:38.292" v="6176"/>
          <ac:picMkLst>
            <pc:docMk/>
            <pc:sldMk cId="3815636078" sldId="262"/>
            <ac:picMk id="4" creationId="{0FC29A60-C71D-D84A-91A2-2BC1D7C269BD}"/>
          </ac:picMkLst>
        </pc:picChg>
        <pc:cxnChg chg="add">
          <ac:chgData name="William Kilgo" userId="e7bb93c0-914f-4356-8415-3848c5080d34" providerId="ADAL" clId="{64FA8981-66A4-0541-86B3-6365EC46B47F}" dt="2022-04-03T22:50:45.273" v="6177" actId="26606"/>
          <ac:cxnSpMkLst>
            <pc:docMk/>
            <pc:sldMk cId="3815636078" sldId="262"/>
            <ac:cxnSpMk id="13" creationId="{E58B1629-F209-47B0-BA59-6BD937DBB08F}"/>
          </ac:cxnSpMkLst>
        </pc:cxnChg>
      </pc:sldChg>
      <pc:sldChg chg="addSp modSp mod modAnim">
        <pc:chgData name="William Kilgo" userId="e7bb93c0-914f-4356-8415-3848c5080d34" providerId="ADAL" clId="{64FA8981-66A4-0541-86B3-6365EC46B47F}" dt="2022-04-03T23:43:01.470" v="6670"/>
        <pc:sldMkLst>
          <pc:docMk/>
          <pc:sldMk cId="3782207542" sldId="263"/>
        </pc:sldMkLst>
        <pc:spChg chg="mod">
          <ac:chgData name="William Kilgo" userId="e7bb93c0-914f-4356-8415-3848c5080d34" providerId="ADAL" clId="{64FA8981-66A4-0541-86B3-6365EC46B47F}" dt="2022-04-03T21:36:02.736" v="3106" actId="20577"/>
          <ac:spMkLst>
            <pc:docMk/>
            <pc:sldMk cId="3782207542" sldId="263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3-27T21:00:23.456" v="2363" actId="14100"/>
          <ac:spMkLst>
            <pc:docMk/>
            <pc:sldMk cId="3782207542" sldId="263"/>
            <ac:spMk id="3" creationId="{05AAACD0-F0AD-4311-89D0-6870C81E113A}"/>
          </ac:spMkLst>
        </pc:spChg>
        <pc:spChg chg="add mod">
          <ac:chgData name="William Kilgo" userId="e7bb93c0-914f-4356-8415-3848c5080d34" providerId="ADAL" clId="{64FA8981-66A4-0541-86B3-6365EC46B47F}" dt="2022-03-27T21:03:31.636" v="2441" actId="1037"/>
          <ac:spMkLst>
            <pc:docMk/>
            <pc:sldMk cId="3782207542" sldId="263"/>
            <ac:spMk id="5" creationId="{0D76721A-CA18-CD44-8B54-CA43A76E5039}"/>
          </ac:spMkLst>
        </pc:spChg>
        <pc:spChg chg="add mod">
          <ac:chgData name="William Kilgo" userId="e7bb93c0-914f-4356-8415-3848c5080d34" providerId="ADAL" clId="{64FA8981-66A4-0541-86B3-6365EC46B47F}" dt="2022-03-27T21:03:21.160" v="2417" actId="1038"/>
          <ac:spMkLst>
            <pc:docMk/>
            <pc:sldMk cId="3782207542" sldId="263"/>
            <ac:spMk id="7" creationId="{DAA8102D-3D85-7144-8897-EFD72A135FF3}"/>
          </ac:spMkLst>
        </pc:spChg>
        <pc:spChg chg="add mod">
          <ac:chgData name="William Kilgo" userId="e7bb93c0-914f-4356-8415-3848c5080d34" providerId="ADAL" clId="{64FA8981-66A4-0541-86B3-6365EC46B47F}" dt="2022-03-27T21:03:34.922" v="2444" actId="1035"/>
          <ac:spMkLst>
            <pc:docMk/>
            <pc:sldMk cId="3782207542" sldId="263"/>
            <ac:spMk id="9" creationId="{E04E4C8C-CFBF-A246-9B7F-89FA9FDE64E1}"/>
          </ac:spMkLst>
        </pc:spChg>
        <pc:spChg chg="add mod">
          <ac:chgData name="William Kilgo" userId="e7bb93c0-914f-4356-8415-3848c5080d34" providerId="ADAL" clId="{64FA8981-66A4-0541-86B3-6365EC46B47F}" dt="2022-03-27T21:03:13.992" v="2399" actId="1035"/>
          <ac:spMkLst>
            <pc:docMk/>
            <pc:sldMk cId="3782207542" sldId="263"/>
            <ac:spMk id="11" creationId="{44CF94BA-2212-DA42-BA52-488F88C92078}"/>
          </ac:spMkLst>
        </pc:spChg>
        <pc:spChg chg="add mod">
          <ac:chgData name="William Kilgo" userId="e7bb93c0-914f-4356-8415-3848c5080d34" providerId="ADAL" clId="{64FA8981-66A4-0541-86B3-6365EC46B47F}" dt="2022-03-27T21:03:27.096" v="2432" actId="1037"/>
          <ac:spMkLst>
            <pc:docMk/>
            <pc:sldMk cId="3782207542" sldId="263"/>
            <ac:spMk id="13" creationId="{5806F537-3C38-2142-A35C-966286480F57}"/>
          </ac:spMkLst>
        </pc:spChg>
        <pc:picChg chg="add mod">
          <ac:chgData name="William Kilgo" userId="e7bb93c0-914f-4356-8415-3848c5080d34" providerId="ADAL" clId="{64FA8981-66A4-0541-86B3-6365EC46B47F}" dt="2022-03-27T21:02:56.077" v="2383" actId="1076"/>
          <ac:picMkLst>
            <pc:docMk/>
            <pc:sldMk cId="3782207542" sldId="263"/>
            <ac:picMk id="4" creationId="{ADDEC2B9-DE9D-FD47-A5C9-04AD9674131F}"/>
          </ac:picMkLst>
        </pc:picChg>
        <pc:picChg chg="add mod">
          <ac:chgData name="William Kilgo" userId="e7bb93c0-914f-4356-8415-3848c5080d34" providerId="ADAL" clId="{64FA8981-66A4-0541-86B3-6365EC46B47F}" dt="2022-03-27T21:02:30.364" v="2377" actId="1076"/>
          <ac:picMkLst>
            <pc:docMk/>
            <pc:sldMk cId="3782207542" sldId="263"/>
            <ac:picMk id="6" creationId="{A856E8CD-7A60-E44B-B14C-5940695F1483}"/>
          </ac:picMkLst>
        </pc:picChg>
        <pc:picChg chg="add mod">
          <ac:chgData name="William Kilgo" userId="e7bb93c0-914f-4356-8415-3848c5080d34" providerId="ADAL" clId="{64FA8981-66A4-0541-86B3-6365EC46B47F}" dt="2022-03-27T21:02:54.023" v="2382" actId="1076"/>
          <ac:picMkLst>
            <pc:docMk/>
            <pc:sldMk cId="3782207542" sldId="263"/>
            <ac:picMk id="8" creationId="{7C889181-3D46-E34B-805A-14FFBCC6B40A}"/>
          </ac:picMkLst>
        </pc:picChg>
        <pc:picChg chg="add mod">
          <ac:chgData name="William Kilgo" userId="e7bb93c0-914f-4356-8415-3848c5080d34" providerId="ADAL" clId="{64FA8981-66A4-0541-86B3-6365EC46B47F}" dt="2022-03-27T21:02:46.345" v="2380" actId="14100"/>
          <ac:picMkLst>
            <pc:docMk/>
            <pc:sldMk cId="3782207542" sldId="263"/>
            <ac:picMk id="10" creationId="{55D1BCDE-F68D-464D-8C96-D7428C3E3C6F}"/>
          </ac:picMkLst>
        </pc:picChg>
        <pc:picChg chg="add mod">
          <ac:chgData name="William Kilgo" userId="e7bb93c0-914f-4356-8415-3848c5080d34" providerId="ADAL" clId="{64FA8981-66A4-0541-86B3-6365EC46B47F}" dt="2022-03-27T21:02:15.613" v="2374" actId="1076"/>
          <ac:picMkLst>
            <pc:docMk/>
            <pc:sldMk cId="3782207542" sldId="263"/>
            <ac:picMk id="12" creationId="{0712822A-9333-5E42-827A-4167A58CDD3E}"/>
          </ac:picMkLst>
        </pc:picChg>
      </pc:sldChg>
      <pc:sldChg chg="addSp modSp mod ord">
        <pc:chgData name="William Kilgo" userId="e7bb93c0-914f-4356-8415-3848c5080d34" providerId="ADAL" clId="{64FA8981-66A4-0541-86B3-6365EC46B47F}" dt="2022-04-03T23:17:25.376" v="6571" actId="14100"/>
        <pc:sldMkLst>
          <pc:docMk/>
          <pc:sldMk cId="4122263840" sldId="264"/>
        </pc:sldMkLst>
        <pc:spChg chg="mod">
          <ac:chgData name="William Kilgo" userId="e7bb93c0-914f-4356-8415-3848c5080d34" providerId="ADAL" clId="{64FA8981-66A4-0541-86B3-6365EC46B47F}" dt="2022-03-27T19:47:37.808" v="1109" actId="20577"/>
          <ac:spMkLst>
            <pc:docMk/>
            <pc:sldMk cId="4122263840" sldId="264"/>
            <ac:spMk id="2" creationId="{BBB6B917-FF86-487D-8931-3DF9A566C85F}"/>
          </ac:spMkLst>
        </pc:spChg>
        <pc:picChg chg="add mod">
          <ac:chgData name="William Kilgo" userId="e7bb93c0-914f-4356-8415-3848c5080d34" providerId="ADAL" clId="{64FA8981-66A4-0541-86B3-6365EC46B47F}" dt="2022-04-03T23:16:23.730" v="6567" actId="1076"/>
          <ac:picMkLst>
            <pc:docMk/>
            <pc:sldMk cId="4122263840" sldId="264"/>
            <ac:picMk id="5" creationId="{E391DCAE-2921-744A-AE88-B90CACE4D5F6}"/>
          </ac:picMkLst>
        </pc:picChg>
        <pc:picChg chg="add mod">
          <ac:chgData name="William Kilgo" userId="e7bb93c0-914f-4356-8415-3848c5080d34" providerId="ADAL" clId="{64FA8981-66A4-0541-86B3-6365EC46B47F}" dt="2022-04-03T23:17:25.376" v="6571" actId="14100"/>
          <ac:picMkLst>
            <pc:docMk/>
            <pc:sldMk cId="4122263840" sldId="264"/>
            <ac:picMk id="7" creationId="{B3258044-60D5-0D49-A82D-C06FB25E5F31}"/>
          </ac:picMkLst>
        </pc:picChg>
      </pc:sldChg>
      <pc:sldChg chg="modSp mod ord modAnim">
        <pc:chgData name="William Kilgo" userId="e7bb93c0-914f-4356-8415-3848c5080d34" providerId="ADAL" clId="{64FA8981-66A4-0541-86B3-6365EC46B47F}" dt="2022-03-27T20:07:25.145" v="1525"/>
        <pc:sldMkLst>
          <pc:docMk/>
          <pc:sldMk cId="330361907" sldId="265"/>
        </pc:sldMkLst>
        <pc:spChg chg="mod">
          <ac:chgData name="William Kilgo" userId="e7bb93c0-914f-4356-8415-3848c5080d34" providerId="ADAL" clId="{64FA8981-66A4-0541-86B3-6365EC46B47F}" dt="2022-03-27T19:48:37.731" v="1113" actId="20577"/>
          <ac:spMkLst>
            <pc:docMk/>
            <pc:sldMk cId="330361907" sldId="265"/>
            <ac:spMk id="2" creationId="{BBB6B917-FF86-487D-8931-3DF9A566C85F}"/>
          </ac:spMkLst>
        </pc:spChg>
      </pc:sldChg>
      <pc:sldChg chg="modSp mod ord modAnim">
        <pc:chgData name="William Kilgo" userId="e7bb93c0-914f-4356-8415-3848c5080d34" providerId="ADAL" clId="{64FA8981-66A4-0541-86B3-6365EC46B47F}" dt="2022-04-03T23:13:44.095" v="6561"/>
        <pc:sldMkLst>
          <pc:docMk/>
          <pc:sldMk cId="1454858246" sldId="266"/>
        </pc:sldMkLst>
        <pc:spChg chg="mod">
          <ac:chgData name="William Kilgo" userId="e7bb93c0-914f-4356-8415-3848c5080d34" providerId="ADAL" clId="{64FA8981-66A4-0541-86B3-6365EC46B47F}" dt="2022-03-27T19:48:42.023" v="1115" actId="20577"/>
          <ac:spMkLst>
            <pc:docMk/>
            <pc:sldMk cId="1454858246" sldId="266"/>
            <ac:spMk id="2" creationId="{BBB6B917-FF86-487D-8931-3DF9A566C85F}"/>
          </ac:spMkLst>
        </pc:spChg>
      </pc:sldChg>
      <pc:sldChg chg="addSp delSp modSp new mod ord">
        <pc:chgData name="William Kilgo" userId="e7bb93c0-914f-4356-8415-3848c5080d34" providerId="ADAL" clId="{64FA8981-66A4-0541-86B3-6365EC46B47F}" dt="2022-03-27T20:15:03.363" v="1555" actId="478"/>
        <pc:sldMkLst>
          <pc:docMk/>
          <pc:sldMk cId="3089344529" sldId="267"/>
        </pc:sldMkLst>
        <pc:spChg chg="mod">
          <ac:chgData name="William Kilgo" userId="e7bb93c0-914f-4356-8415-3848c5080d34" providerId="ADAL" clId="{64FA8981-66A4-0541-86B3-6365EC46B47F}" dt="2022-03-27T19:33:11.914" v="16" actId="20577"/>
          <ac:spMkLst>
            <pc:docMk/>
            <pc:sldMk cId="3089344529" sldId="267"/>
            <ac:spMk id="2" creationId="{64ED6B10-0E93-6C4D-B865-10E417E3F573}"/>
          </ac:spMkLst>
        </pc:spChg>
        <pc:spChg chg="mod">
          <ac:chgData name="William Kilgo" userId="e7bb93c0-914f-4356-8415-3848c5080d34" providerId="ADAL" clId="{64FA8981-66A4-0541-86B3-6365EC46B47F}" dt="2022-03-27T20:14:38.813" v="1546" actId="27636"/>
          <ac:spMkLst>
            <pc:docMk/>
            <pc:sldMk cId="3089344529" sldId="267"/>
            <ac:spMk id="3" creationId="{EEDBE3CC-85FC-8C4E-8B61-DC943B6868E2}"/>
          </ac:spMkLst>
        </pc:spChg>
        <pc:spChg chg="add del mod">
          <ac:chgData name="William Kilgo" userId="e7bb93c0-914f-4356-8415-3848c5080d34" providerId="ADAL" clId="{64FA8981-66A4-0541-86B3-6365EC46B47F}" dt="2022-03-27T20:15:03.363" v="1555" actId="478"/>
          <ac:spMkLst>
            <pc:docMk/>
            <pc:sldMk cId="3089344529" sldId="267"/>
            <ac:spMk id="4" creationId="{D46E59F3-CC25-EB46-9E8C-4C3E36D0B304}"/>
          </ac:spMkLst>
        </pc:spChg>
      </pc:sldChg>
      <pc:sldChg chg="modSp new mod modAnim">
        <pc:chgData name="William Kilgo" userId="e7bb93c0-914f-4356-8415-3848c5080d34" providerId="ADAL" clId="{64FA8981-66A4-0541-86B3-6365EC46B47F}" dt="2022-03-27T21:10:59.676" v="2475" actId="20577"/>
        <pc:sldMkLst>
          <pc:docMk/>
          <pc:sldMk cId="91597090" sldId="268"/>
        </pc:sldMkLst>
        <pc:spChg chg="mod">
          <ac:chgData name="William Kilgo" userId="e7bb93c0-914f-4356-8415-3848c5080d34" providerId="ADAL" clId="{64FA8981-66A4-0541-86B3-6365EC46B47F}" dt="2022-03-27T19:49:17.427" v="1159" actId="20577"/>
          <ac:spMkLst>
            <pc:docMk/>
            <pc:sldMk cId="91597090" sldId="268"/>
            <ac:spMk id="2" creationId="{4D825D56-031E-2444-A188-DABE506C81CE}"/>
          </ac:spMkLst>
        </pc:spChg>
        <pc:spChg chg="mod">
          <ac:chgData name="William Kilgo" userId="e7bb93c0-914f-4356-8415-3848c5080d34" providerId="ADAL" clId="{64FA8981-66A4-0541-86B3-6365EC46B47F}" dt="2022-03-27T21:10:59.676" v="2475" actId="20577"/>
          <ac:spMkLst>
            <pc:docMk/>
            <pc:sldMk cId="91597090" sldId="268"/>
            <ac:spMk id="3" creationId="{74CD8DBF-1E57-134D-8F45-3AFEBFE26DF5}"/>
          </ac:spMkLst>
        </pc:spChg>
      </pc:sldChg>
      <pc:sldChg chg="addSp delSp modSp new mod">
        <pc:chgData name="William Kilgo" userId="e7bb93c0-914f-4356-8415-3848c5080d34" providerId="ADAL" clId="{64FA8981-66A4-0541-86B3-6365EC46B47F}" dt="2022-03-27T20:18:43.577" v="1673" actId="20577"/>
        <pc:sldMkLst>
          <pc:docMk/>
          <pc:sldMk cId="3884367738" sldId="269"/>
        </pc:sldMkLst>
        <pc:spChg chg="mod">
          <ac:chgData name="William Kilgo" userId="e7bb93c0-914f-4356-8415-3848c5080d34" providerId="ADAL" clId="{64FA8981-66A4-0541-86B3-6365EC46B47F}" dt="2022-03-27T20:15:25.695" v="1575" actId="20577"/>
          <ac:spMkLst>
            <pc:docMk/>
            <pc:sldMk cId="3884367738" sldId="269"/>
            <ac:spMk id="2" creationId="{0DAE6D10-8E3E-2146-8DBA-DD6B67FB9DFF}"/>
          </ac:spMkLst>
        </pc:spChg>
        <pc:spChg chg="del">
          <ac:chgData name="William Kilgo" userId="e7bb93c0-914f-4356-8415-3848c5080d34" providerId="ADAL" clId="{64FA8981-66A4-0541-86B3-6365EC46B47F}" dt="2022-03-27T20:15:21.589" v="1559" actId="478"/>
          <ac:spMkLst>
            <pc:docMk/>
            <pc:sldMk cId="3884367738" sldId="269"/>
            <ac:spMk id="3" creationId="{15A37A58-E849-2845-8E83-1B825BC4C010}"/>
          </ac:spMkLst>
        </pc:spChg>
        <pc:spChg chg="add mod">
          <ac:chgData name="William Kilgo" userId="e7bb93c0-914f-4356-8415-3848c5080d34" providerId="ADAL" clId="{64FA8981-66A4-0541-86B3-6365EC46B47F}" dt="2022-03-27T20:18:43.577" v="1673" actId="20577"/>
          <ac:spMkLst>
            <pc:docMk/>
            <pc:sldMk cId="3884367738" sldId="269"/>
            <ac:spMk id="4" creationId="{AFF5FB63-962E-C74A-87BB-800D8CC95F33}"/>
          </ac:spMkLst>
        </pc:spChg>
      </pc:sldChg>
      <pc:sldChg chg="modSp new mod modAnim">
        <pc:chgData name="William Kilgo" userId="e7bb93c0-914f-4356-8415-3848c5080d34" providerId="ADAL" clId="{64FA8981-66A4-0541-86B3-6365EC46B47F}" dt="2022-04-03T23:43:40.062" v="6672"/>
        <pc:sldMkLst>
          <pc:docMk/>
          <pc:sldMk cId="1562156740" sldId="270"/>
        </pc:sldMkLst>
        <pc:spChg chg="mod">
          <ac:chgData name="William Kilgo" userId="e7bb93c0-914f-4356-8415-3848c5080d34" providerId="ADAL" clId="{64FA8981-66A4-0541-86B3-6365EC46B47F}" dt="2022-03-27T20:23:53.900" v="1712" actId="20577"/>
          <ac:spMkLst>
            <pc:docMk/>
            <pc:sldMk cId="1562156740" sldId="270"/>
            <ac:spMk id="2" creationId="{E4C1DC2B-4232-9F49-8970-3FE38BBE48D0}"/>
          </ac:spMkLst>
        </pc:spChg>
        <pc:spChg chg="mod">
          <ac:chgData name="William Kilgo" userId="e7bb93c0-914f-4356-8415-3848c5080d34" providerId="ADAL" clId="{64FA8981-66A4-0541-86B3-6365EC46B47F}" dt="2022-03-27T20:49:38.660" v="2220" actId="20577"/>
          <ac:spMkLst>
            <pc:docMk/>
            <pc:sldMk cId="1562156740" sldId="270"/>
            <ac:spMk id="3" creationId="{FA25B2FB-7229-5A41-A99A-840CD10335BC}"/>
          </ac:spMkLst>
        </pc:spChg>
      </pc:sldChg>
      <pc:sldChg chg="addSp delSp modSp add mod modAnim">
        <pc:chgData name="William Kilgo" userId="e7bb93c0-914f-4356-8415-3848c5080d34" providerId="ADAL" clId="{64FA8981-66A4-0541-86B3-6365EC46B47F}" dt="2022-04-03T23:33:23.611" v="6611" actId="1076"/>
        <pc:sldMkLst>
          <pc:docMk/>
          <pc:sldMk cId="3728149958" sldId="271"/>
        </pc:sldMkLst>
        <pc:spChg chg="mod">
          <ac:chgData name="William Kilgo" userId="e7bb93c0-914f-4356-8415-3848c5080d34" providerId="ADAL" clId="{64FA8981-66A4-0541-86B3-6365EC46B47F}" dt="2022-04-03T22:27:51.809" v="5018" actId="20577"/>
          <ac:spMkLst>
            <pc:docMk/>
            <pc:sldMk cId="3728149958" sldId="271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1:35:19.541" v="3104" actId="27636"/>
          <ac:spMkLst>
            <pc:docMk/>
            <pc:sldMk cId="3728149958" sldId="271"/>
            <ac:spMk id="3" creationId="{05AAACD0-F0AD-4311-89D0-6870C81E113A}"/>
          </ac:spMkLst>
        </pc:spChg>
        <pc:spChg chg="add del">
          <ac:chgData name="William Kilgo" userId="e7bb93c0-914f-4356-8415-3848c5080d34" providerId="ADAL" clId="{64FA8981-66A4-0541-86B3-6365EC46B47F}" dt="2022-04-03T23:32:08.783" v="6598" actId="22"/>
          <ac:spMkLst>
            <pc:docMk/>
            <pc:sldMk cId="3728149958" sldId="271"/>
            <ac:spMk id="5" creationId="{858074CF-1EF1-7A4B-9FD0-EB989EBD5FA8}"/>
          </ac:spMkLst>
        </pc:spChg>
        <pc:picChg chg="add mod">
          <ac:chgData name="William Kilgo" userId="e7bb93c0-914f-4356-8415-3848c5080d34" providerId="ADAL" clId="{64FA8981-66A4-0541-86B3-6365EC46B47F}" dt="2022-04-03T23:33:23.611" v="6611" actId="1076"/>
          <ac:picMkLst>
            <pc:docMk/>
            <pc:sldMk cId="3728149958" sldId="271"/>
            <ac:picMk id="7" creationId="{C114564B-A03D-3841-A050-615EE85EC370}"/>
          </ac:picMkLst>
        </pc:picChg>
        <pc:picChg chg="add mod">
          <ac:chgData name="William Kilgo" userId="e7bb93c0-914f-4356-8415-3848c5080d34" providerId="ADAL" clId="{64FA8981-66A4-0541-86B3-6365EC46B47F}" dt="2022-04-03T23:33:17.441" v="6608" actId="1076"/>
          <ac:picMkLst>
            <pc:docMk/>
            <pc:sldMk cId="3728149958" sldId="271"/>
            <ac:picMk id="9" creationId="{5017FADF-D7E6-5F45-AD3C-2BE5F0355010}"/>
          </ac:picMkLst>
        </pc:picChg>
      </pc:sldChg>
      <pc:sldChg chg="addSp modSp add mod modAnim">
        <pc:chgData name="William Kilgo" userId="e7bb93c0-914f-4356-8415-3848c5080d34" providerId="ADAL" clId="{64FA8981-66A4-0541-86B3-6365EC46B47F}" dt="2022-04-03T23:22:34.570" v="6593"/>
        <pc:sldMkLst>
          <pc:docMk/>
          <pc:sldMk cId="4230366251" sldId="272"/>
        </pc:sldMkLst>
        <pc:spChg chg="mod">
          <ac:chgData name="William Kilgo" userId="e7bb93c0-914f-4356-8415-3848c5080d34" providerId="ADAL" clId="{64FA8981-66A4-0541-86B3-6365EC46B47F}" dt="2022-04-03T22:53:02.651" v="6197" actId="1076"/>
          <ac:spMkLst>
            <pc:docMk/>
            <pc:sldMk cId="4230366251" sldId="272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2:53:18.424" v="6202" actId="1076"/>
          <ac:spMkLst>
            <pc:docMk/>
            <pc:sldMk cId="4230366251" sldId="272"/>
            <ac:spMk id="3" creationId="{05AAACD0-F0AD-4311-89D0-6870C81E113A}"/>
          </ac:spMkLst>
        </pc:spChg>
        <pc:picChg chg="add mod">
          <ac:chgData name="William Kilgo" userId="e7bb93c0-914f-4356-8415-3848c5080d34" providerId="ADAL" clId="{64FA8981-66A4-0541-86B3-6365EC46B47F}" dt="2022-04-03T22:53:20.063" v="6203"/>
          <ac:picMkLst>
            <pc:docMk/>
            <pc:sldMk cId="4230366251" sldId="272"/>
            <ac:picMk id="4" creationId="{45D8C2A2-4AE6-B94D-BCA5-68F70BCA3B9B}"/>
          </ac:picMkLst>
        </pc:picChg>
      </pc:sldChg>
      <pc:sldChg chg="addSp modSp add mod modAnim">
        <pc:chgData name="William Kilgo" userId="e7bb93c0-914f-4356-8415-3848c5080d34" providerId="ADAL" clId="{64FA8981-66A4-0541-86B3-6365EC46B47F}" dt="2022-04-03T23:34:52.271" v="6619"/>
        <pc:sldMkLst>
          <pc:docMk/>
          <pc:sldMk cId="3864511872" sldId="273"/>
        </pc:sldMkLst>
        <pc:spChg chg="mod">
          <ac:chgData name="William Kilgo" userId="e7bb93c0-914f-4356-8415-3848c5080d34" providerId="ADAL" clId="{64FA8981-66A4-0541-86B3-6365EC46B47F}" dt="2022-04-03T22:27:59.735" v="5020" actId="20577"/>
          <ac:spMkLst>
            <pc:docMk/>
            <pc:sldMk cId="3864511872" sldId="273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3:33:50.326" v="6613" actId="27636"/>
          <ac:spMkLst>
            <pc:docMk/>
            <pc:sldMk cId="3864511872" sldId="273"/>
            <ac:spMk id="3" creationId="{05AAACD0-F0AD-4311-89D0-6870C81E113A}"/>
          </ac:spMkLst>
        </pc:spChg>
        <pc:spChg chg="add mod">
          <ac:chgData name="William Kilgo" userId="e7bb93c0-914f-4356-8415-3848c5080d34" providerId="ADAL" clId="{64FA8981-66A4-0541-86B3-6365EC46B47F}" dt="2022-04-03T22:07:26.895" v="4358" actId="1076"/>
          <ac:spMkLst>
            <pc:docMk/>
            <pc:sldMk cId="3864511872" sldId="273"/>
            <ac:spMk id="8" creationId="{F081DCCF-D407-0A4F-A99D-EFAD350F9277}"/>
          </ac:spMkLst>
        </pc:spChg>
        <pc:spChg chg="add mod">
          <ac:chgData name="William Kilgo" userId="e7bb93c0-914f-4356-8415-3848c5080d34" providerId="ADAL" clId="{64FA8981-66A4-0541-86B3-6365EC46B47F}" dt="2022-04-03T22:07:36.449" v="4364" actId="20577"/>
          <ac:spMkLst>
            <pc:docMk/>
            <pc:sldMk cId="3864511872" sldId="273"/>
            <ac:spMk id="9" creationId="{5527CF9B-C091-9A42-AEFC-829B56226EAA}"/>
          </ac:spMkLst>
        </pc:spChg>
        <pc:picChg chg="add mod">
          <ac:chgData name="William Kilgo" userId="e7bb93c0-914f-4356-8415-3848c5080d34" providerId="ADAL" clId="{64FA8981-66A4-0541-86B3-6365EC46B47F}" dt="2022-04-03T22:07:07.262" v="4351" actId="1035"/>
          <ac:picMkLst>
            <pc:docMk/>
            <pc:sldMk cId="3864511872" sldId="273"/>
            <ac:picMk id="5" creationId="{0BD2DF59-603A-504C-8899-48208984611B}"/>
          </ac:picMkLst>
        </pc:picChg>
        <pc:picChg chg="add mod">
          <ac:chgData name="William Kilgo" userId="e7bb93c0-914f-4356-8415-3848c5080d34" providerId="ADAL" clId="{64FA8981-66A4-0541-86B3-6365EC46B47F}" dt="2022-04-03T22:07:09.455" v="4352" actId="1076"/>
          <ac:picMkLst>
            <pc:docMk/>
            <pc:sldMk cId="3864511872" sldId="273"/>
            <ac:picMk id="7" creationId="{F5ABD266-913E-B448-842A-C034A4BA1090}"/>
          </ac:picMkLst>
        </pc:picChg>
      </pc:sldChg>
      <pc:sldChg chg="add del">
        <pc:chgData name="William Kilgo" userId="e7bb93c0-914f-4356-8415-3848c5080d34" providerId="ADAL" clId="{64FA8981-66A4-0541-86B3-6365EC46B47F}" dt="2022-04-03T22:05:04.758" v="4326"/>
        <pc:sldMkLst>
          <pc:docMk/>
          <pc:sldMk cId="1131296203" sldId="274"/>
        </pc:sldMkLst>
      </pc:sldChg>
      <pc:sldChg chg="delSp modSp add mod">
        <pc:chgData name="William Kilgo" userId="e7bb93c0-914f-4356-8415-3848c5080d34" providerId="ADAL" clId="{64FA8981-66A4-0541-86B3-6365EC46B47F}" dt="2022-04-03T22:48:51.716" v="6171" actId="113"/>
        <pc:sldMkLst>
          <pc:docMk/>
          <pc:sldMk cId="1595366035" sldId="274"/>
        </pc:sldMkLst>
        <pc:spChg chg="mod">
          <ac:chgData name="William Kilgo" userId="e7bb93c0-914f-4356-8415-3848c5080d34" providerId="ADAL" clId="{64FA8981-66A4-0541-86B3-6365EC46B47F}" dt="2022-04-03T22:28:11.061" v="5028" actId="20577"/>
          <ac:spMkLst>
            <pc:docMk/>
            <pc:sldMk cId="1595366035" sldId="274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2:48:51.716" v="6171" actId="113"/>
          <ac:spMkLst>
            <pc:docMk/>
            <pc:sldMk cId="1595366035" sldId="274"/>
            <ac:spMk id="3" creationId="{05AAACD0-F0AD-4311-89D0-6870C81E113A}"/>
          </ac:spMkLst>
        </pc:spChg>
        <pc:spChg chg="del">
          <ac:chgData name="William Kilgo" userId="e7bb93c0-914f-4356-8415-3848c5080d34" providerId="ADAL" clId="{64FA8981-66A4-0541-86B3-6365EC46B47F}" dt="2022-04-03T22:10:00.875" v="4368" actId="478"/>
          <ac:spMkLst>
            <pc:docMk/>
            <pc:sldMk cId="1595366035" sldId="274"/>
            <ac:spMk id="8" creationId="{F081DCCF-D407-0A4F-A99D-EFAD350F9277}"/>
          </ac:spMkLst>
        </pc:spChg>
        <pc:spChg chg="del">
          <ac:chgData name="William Kilgo" userId="e7bb93c0-914f-4356-8415-3848c5080d34" providerId="ADAL" clId="{64FA8981-66A4-0541-86B3-6365EC46B47F}" dt="2022-04-03T22:10:03.463" v="4369" actId="478"/>
          <ac:spMkLst>
            <pc:docMk/>
            <pc:sldMk cId="1595366035" sldId="274"/>
            <ac:spMk id="9" creationId="{5527CF9B-C091-9A42-AEFC-829B56226EAA}"/>
          </ac:spMkLst>
        </pc:spChg>
        <pc:picChg chg="del">
          <ac:chgData name="William Kilgo" userId="e7bb93c0-914f-4356-8415-3848c5080d34" providerId="ADAL" clId="{64FA8981-66A4-0541-86B3-6365EC46B47F}" dt="2022-04-03T22:09:56.932" v="4366" actId="478"/>
          <ac:picMkLst>
            <pc:docMk/>
            <pc:sldMk cId="1595366035" sldId="274"/>
            <ac:picMk id="5" creationId="{0BD2DF59-603A-504C-8899-48208984611B}"/>
          </ac:picMkLst>
        </pc:picChg>
        <pc:picChg chg="del">
          <ac:chgData name="William Kilgo" userId="e7bb93c0-914f-4356-8415-3848c5080d34" providerId="ADAL" clId="{64FA8981-66A4-0541-86B3-6365EC46B47F}" dt="2022-04-03T22:09:58.262" v="4367" actId="478"/>
          <ac:picMkLst>
            <pc:docMk/>
            <pc:sldMk cId="1595366035" sldId="274"/>
            <ac:picMk id="7" creationId="{F5ABD266-913E-B448-842A-C034A4BA1090}"/>
          </ac:picMkLst>
        </pc:picChg>
      </pc:sldChg>
      <pc:sldChg chg="addSp modSp add mod modAnim">
        <pc:chgData name="William Kilgo" userId="e7bb93c0-914f-4356-8415-3848c5080d34" providerId="ADAL" clId="{64FA8981-66A4-0541-86B3-6365EC46B47F}" dt="2022-04-03T23:41:18.187" v="6659"/>
        <pc:sldMkLst>
          <pc:docMk/>
          <pc:sldMk cId="3943586731" sldId="275"/>
        </pc:sldMkLst>
        <pc:spChg chg="mod">
          <ac:chgData name="William Kilgo" userId="e7bb93c0-914f-4356-8415-3848c5080d34" providerId="ADAL" clId="{64FA8981-66A4-0541-86B3-6365EC46B47F}" dt="2022-04-03T22:28:15.938" v="5030" actId="20577"/>
          <ac:spMkLst>
            <pc:docMk/>
            <pc:sldMk cId="3943586731" sldId="275"/>
            <ac:spMk id="2" creationId="{BBB6B917-FF86-487D-8931-3DF9A566C85F}"/>
          </ac:spMkLst>
        </pc:spChg>
        <pc:spChg chg="mod">
          <ac:chgData name="William Kilgo" userId="e7bb93c0-914f-4356-8415-3848c5080d34" providerId="ADAL" clId="{64FA8981-66A4-0541-86B3-6365EC46B47F}" dt="2022-04-03T23:39:03.266" v="6630" actId="27636"/>
          <ac:spMkLst>
            <pc:docMk/>
            <pc:sldMk cId="3943586731" sldId="275"/>
            <ac:spMk id="3" creationId="{05AAACD0-F0AD-4311-89D0-6870C81E113A}"/>
          </ac:spMkLst>
        </pc:spChg>
        <pc:picChg chg="add mod">
          <ac:chgData name="William Kilgo" userId="e7bb93c0-914f-4356-8415-3848c5080d34" providerId="ADAL" clId="{64FA8981-66A4-0541-86B3-6365EC46B47F}" dt="2022-04-03T23:40:03.711" v="6651" actId="1037"/>
          <ac:picMkLst>
            <pc:docMk/>
            <pc:sldMk cId="3943586731" sldId="275"/>
            <ac:picMk id="5" creationId="{49DF0C6C-DF2A-C641-A3EA-A529FFF55D08}"/>
          </ac:picMkLst>
        </pc:picChg>
        <pc:picChg chg="add mod">
          <ac:chgData name="William Kilgo" userId="e7bb93c0-914f-4356-8415-3848c5080d34" providerId="ADAL" clId="{64FA8981-66A4-0541-86B3-6365EC46B47F}" dt="2022-04-03T23:39:59.788" v="6636" actId="1076"/>
          <ac:picMkLst>
            <pc:docMk/>
            <pc:sldMk cId="3943586731" sldId="275"/>
            <ac:picMk id="7" creationId="{DEE4F1CC-5B4B-CD4F-95C1-1B809151C93B}"/>
          </ac:picMkLst>
        </pc:picChg>
      </pc:sldChg>
      <pc:sldChg chg="addSp delSp modSp new mod modAnim">
        <pc:chgData name="William Kilgo" userId="e7bb93c0-914f-4356-8415-3848c5080d34" providerId="ADAL" clId="{64FA8981-66A4-0541-86B3-6365EC46B47F}" dt="2022-04-03T23:21:13.950" v="6581"/>
        <pc:sldMkLst>
          <pc:docMk/>
          <pc:sldMk cId="3659678209" sldId="276"/>
        </pc:sldMkLst>
        <pc:spChg chg="mod">
          <ac:chgData name="William Kilgo" userId="e7bb93c0-914f-4356-8415-3848c5080d34" providerId="ADAL" clId="{64FA8981-66A4-0541-86B3-6365EC46B47F}" dt="2022-04-03T22:27:42.240" v="5016" actId="20577"/>
          <ac:spMkLst>
            <pc:docMk/>
            <pc:sldMk cId="3659678209" sldId="276"/>
            <ac:spMk id="2" creationId="{1A43CF59-D9BA-784E-AEC0-A86C72E2B1D4}"/>
          </ac:spMkLst>
        </pc:spChg>
        <pc:spChg chg="del">
          <ac:chgData name="William Kilgo" userId="e7bb93c0-914f-4356-8415-3848c5080d34" providerId="ADAL" clId="{64FA8981-66A4-0541-86B3-6365EC46B47F}" dt="2022-04-03T22:27:26.467" v="5007" actId="931"/>
          <ac:spMkLst>
            <pc:docMk/>
            <pc:sldMk cId="3659678209" sldId="276"/>
            <ac:spMk id="3" creationId="{8216F54F-66BA-1B40-83FA-FB5540C80ADE}"/>
          </ac:spMkLst>
        </pc:spChg>
        <pc:spChg chg="add mod">
          <ac:chgData name="William Kilgo" userId="e7bb93c0-914f-4356-8415-3848c5080d34" providerId="ADAL" clId="{64FA8981-66A4-0541-86B3-6365EC46B47F}" dt="2022-04-03T23:20:19.736" v="6575" actId="20577"/>
          <ac:spMkLst>
            <pc:docMk/>
            <pc:sldMk cId="3659678209" sldId="276"/>
            <ac:spMk id="6" creationId="{DE31B472-97B4-A042-BBAC-52635E42A2E4}"/>
          </ac:spMkLst>
        </pc:spChg>
        <pc:picChg chg="add mod">
          <ac:chgData name="William Kilgo" userId="e7bb93c0-914f-4356-8415-3848c5080d34" providerId="ADAL" clId="{64FA8981-66A4-0541-86B3-6365EC46B47F}" dt="2022-04-03T22:34:34.472" v="5428" actId="1035"/>
          <ac:picMkLst>
            <pc:docMk/>
            <pc:sldMk cId="3659678209" sldId="276"/>
            <ac:picMk id="5" creationId="{FCC9C805-53F1-6E4B-B99E-4A320EE4EB7A}"/>
          </ac:picMkLst>
        </pc:picChg>
        <pc:picChg chg="add mod">
          <ac:chgData name="William Kilgo" userId="e7bb93c0-914f-4356-8415-3848c5080d34" providerId="ADAL" clId="{64FA8981-66A4-0541-86B3-6365EC46B47F}" dt="2022-04-03T22:34:29.184" v="5420" actId="1076"/>
          <ac:picMkLst>
            <pc:docMk/>
            <pc:sldMk cId="3659678209" sldId="276"/>
            <ac:picMk id="8" creationId="{B6509026-F4F2-CB4F-A229-29235BB61A4B}"/>
          </ac:picMkLst>
        </pc:picChg>
      </pc:sldChg>
      <pc:sldChg chg="addSp delSp modSp add mod modAnim">
        <pc:chgData name="William Kilgo" userId="e7bb93c0-914f-4356-8415-3848c5080d34" providerId="ADAL" clId="{64FA8981-66A4-0541-86B3-6365EC46B47F}" dt="2022-04-03T23:22:00.097" v="6588"/>
        <pc:sldMkLst>
          <pc:docMk/>
          <pc:sldMk cId="2492955225" sldId="277"/>
        </pc:sldMkLst>
        <pc:spChg chg="mod">
          <ac:chgData name="William Kilgo" userId="e7bb93c0-914f-4356-8415-3848c5080d34" providerId="ADAL" clId="{64FA8981-66A4-0541-86B3-6365EC46B47F}" dt="2022-04-03T23:01:02.683" v="6210" actId="20577"/>
          <ac:spMkLst>
            <pc:docMk/>
            <pc:sldMk cId="2492955225" sldId="277"/>
            <ac:spMk id="2" creationId="{1A43CF59-D9BA-784E-AEC0-A86C72E2B1D4}"/>
          </ac:spMkLst>
        </pc:spChg>
        <pc:spChg chg="add del mod">
          <ac:chgData name="William Kilgo" userId="e7bb93c0-914f-4356-8415-3848c5080d34" providerId="ADAL" clId="{64FA8981-66A4-0541-86B3-6365EC46B47F}" dt="2022-04-03T23:05:54.245" v="6534" actId="931"/>
          <ac:spMkLst>
            <pc:docMk/>
            <pc:sldMk cId="2492955225" sldId="277"/>
            <ac:spMk id="4" creationId="{CA98ED42-1BD7-BC48-B675-AF8A886C5774}"/>
          </ac:spMkLst>
        </pc:spChg>
        <pc:spChg chg="mod">
          <ac:chgData name="William Kilgo" userId="e7bb93c0-914f-4356-8415-3848c5080d34" providerId="ADAL" clId="{64FA8981-66A4-0541-86B3-6365EC46B47F}" dt="2022-04-03T23:07:22.991" v="6551" actId="20577"/>
          <ac:spMkLst>
            <pc:docMk/>
            <pc:sldMk cId="2492955225" sldId="277"/>
            <ac:spMk id="6" creationId="{DE31B472-97B4-A042-BBAC-52635E42A2E4}"/>
          </ac:spMkLst>
        </pc:spChg>
        <pc:picChg chg="del">
          <ac:chgData name="William Kilgo" userId="e7bb93c0-914f-4356-8415-3848c5080d34" providerId="ADAL" clId="{64FA8981-66A4-0541-86B3-6365EC46B47F}" dt="2022-04-03T23:05:40.975" v="6532" actId="478"/>
          <ac:picMkLst>
            <pc:docMk/>
            <pc:sldMk cId="2492955225" sldId="277"/>
            <ac:picMk id="5" creationId="{FCC9C805-53F1-6E4B-B99E-4A320EE4EB7A}"/>
          </ac:picMkLst>
        </pc:picChg>
        <pc:picChg chg="del">
          <ac:chgData name="William Kilgo" userId="e7bb93c0-914f-4356-8415-3848c5080d34" providerId="ADAL" clId="{64FA8981-66A4-0541-86B3-6365EC46B47F}" dt="2022-04-03T23:05:43.411" v="6533" actId="478"/>
          <ac:picMkLst>
            <pc:docMk/>
            <pc:sldMk cId="2492955225" sldId="277"/>
            <ac:picMk id="8" creationId="{B6509026-F4F2-CB4F-A229-29235BB61A4B}"/>
          </ac:picMkLst>
        </pc:picChg>
        <pc:picChg chg="add mod">
          <ac:chgData name="William Kilgo" userId="e7bb93c0-914f-4356-8415-3848c5080d34" providerId="ADAL" clId="{64FA8981-66A4-0541-86B3-6365EC46B47F}" dt="2022-04-03T23:06:55.630" v="6546" actId="1076"/>
          <ac:picMkLst>
            <pc:docMk/>
            <pc:sldMk cId="2492955225" sldId="277"/>
            <ac:picMk id="9" creationId="{44D0614F-D6BD-9B4C-9326-8AD7596B0A8F}"/>
          </ac:picMkLst>
        </pc:picChg>
        <pc:picChg chg="add mod">
          <ac:chgData name="William Kilgo" userId="e7bb93c0-914f-4356-8415-3848c5080d34" providerId="ADAL" clId="{64FA8981-66A4-0541-86B3-6365EC46B47F}" dt="2022-04-03T23:07:00.388" v="6548" actId="14100"/>
          <ac:picMkLst>
            <pc:docMk/>
            <pc:sldMk cId="2492955225" sldId="277"/>
            <ac:picMk id="11" creationId="{994AF31F-D6DE-0E49-A6BB-E18B4FEE5246}"/>
          </ac:picMkLst>
        </pc:picChg>
      </pc:sldChg>
      <pc:sldChg chg="addSp delSp modSp new mod modAnim">
        <pc:chgData name="William Kilgo" userId="e7bb93c0-914f-4356-8415-3848c5080d34" providerId="ADAL" clId="{64FA8981-66A4-0541-86B3-6365EC46B47F}" dt="2022-04-04T00:04:25.152" v="7347"/>
        <pc:sldMkLst>
          <pc:docMk/>
          <pc:sldMk cId="744461153" sldId="278"/>
        </pc:sldMkLst>
        <pc:spChg chg="mod">
          <ac:chgData name="William Kilgo" userId="e7bb93c0-914f-4356-8415-3848c5080d34" providerId="ADAL" clId="{64FA8981-66A4-0541-86B3-6365EC46B47F}" dt="2022-04-03T23:56:26.114" v="6687" actId="20577"/>
          <ac:spMkLst>
            <pc:docMk/>
            <pc:sldMk cId="744461153" sldId="278"/>
            <ac:spMk id="2" creationId="{0C0990B0-0E9E-5246-9E33-3E2BF4ACB5D6}"/>
          </ac:spMkLst>
        </pc:spChg>
        <pc:spChg chg="del">
          <ac:chgData name="William Kilgo" userId="e7bb93c0-914f-4356-8415-3848c5080d34" providerId="ADAL" clId="{64FA8981-66A4-0541-86B3-6365EC46B47F}" dt="2022-04-03T23:56:13.659" v="6676" actId="931"/>
          <ac:spMkLst>
            <pc:docMk/>
            <pc:sldMk cId="744461153" sldId="278"/>
            <ac:spMk id="3" creationId="{814D7FC3-8BC9-9846-8680-C113478A5808}"/>
          </ac:spMkLst>
        </pc:spChg>
        <pc:spChg chg="add del">
          <ac:chgData name="William Kilgo" userId="e7bb93c0-914f-4356-8415-3848c5080d34" providerId="ADAL" clId="{64FA8981-66A4-0541-86B3-6365EC46B47F}" dt="2022-04-03T23:56:06.044" v="6675" actId="22"/>
          <ac:spMkLst>
            <pc:docMk/>
            <pc:sldMk cId="744461153" sldId="278"/>
            <ac:spMk id="5" creationId="{E5A54EB6-F57F-3E45-B139-D07273FE5AFF}"/>
          </ac:spMkLst>
        </pc:spChg>
        <pc:spChg chg="add mod">
          <ac:chgData name="William Kilgo" userId="e7bb93c0-914f-4356-8415-3848c5080d34" providerId="ADAL" clId="{64FA8981-66A4-0541-86B3-6365EC46B47F}" dt="2022-04-04T00:02:10.502" v="7239" actId="1076"/>
          <ac:spMkLst>
            <pc:docMk/>
            <pc:sldMk cId="744461153" sldId="278"/>
            <ac:spMk id="8" creationId="{0AA770C4-B04D-1643-B68A-0AFEB9B23867}"/>
          </ac:spMkLst>
        </pc:spChg>
        <pc:spChg chg="add mod">
          <ac:chgData name="William Kilgo" userId="e7bb93c0-914f-4356-8415-3848c5080d34" providerId="ADAL" clId="{64FA8981-66A4-0541-86B3-6365EC46B47F}" dt="2022-04-04T00:02:21.365" v="7242" actId="1076"/>
          <ac:spMkLst>
            <pc:docMk/>
            <pc:sldMk cId="744461153" sldId="278"/>
            <ac:spMk id="13" creationId="{98FB00DD-38BD-A24A-81A8-FE5E710763A4}"/>
          </ac:spMkLst>
        </pc:spChg>
        <pc:spChg chg="add mod">
          <ac:chgData name="William Kilgo" userId="e7bb93c0-914f-4356-8415-3848c5080d34" providerId="ADAL" clId="{64FA8981-66A4-0541-86B3-6365EC46B47F}" dt="2022-04-04T00:04:01.136" v="7346" actId="1076"/>
          <ac:spMkLst>
            <pc:docMk/>
            <pc:sldMk cId="744461153" sldId="278"/>
            <ac:spMk id="14" creationId="{A4E4DBE0-EE65-0D44-87D7-C844ADDB812B}"/>
          </ac:spMkLst>
        </pc:spChg>
        <pc:picChg chg="add mod">
          <ac:chgData name="William Kilgo" userId="e7bb93c0-914f-4356-8415-3848c5080d34" providerId="ADAL" clId="{64FA8981-66A4-0541-86B3-6365EC46B47F}" dt="2022-04-04T00:02:14.353" v="7240" actId="1076"/>
          <ac:picMkLst>
            <pc:docMk/>
            <pc:sldMk cId="744461153" sldId="278"/>
            <ac:picMk id="7" creationId="{7F09C7D0-1620-D741-BA8B-D2B229BE5941}"/>
          </ac:picMkLst>
        </pc:picChg>
        <pc:picChg chg="add mod">
          <ac:chgData name="William Kilgo" userId="e7bb93c0-914f-4356-8415-3848c5080d34" providerId="ADAL" clId="{64FA8981-66A4-0541-86B3-6365EC46B47F}" dt="2022-04-04T00:02:06.610" v="7238" actId="1076"/>
          <ac:picMkLst>
            <pc:docMk/>
            <pc:sldMk cId="744461153" sldId="278"/>
            <ac:picMk id="10" creationId="{278D0BD2-3555-1C40-9C0D-83742C35DE1E}"/>
          </ac:picMkLst>
        </pc:picChg>
        <pc:picChg chg="add mod">
          <ac:chgData name="William Kilgo" userId="e7bb93c0-914f-4356-8415-3848c5080d34" providerId="ADAL" clId="{64FA8981-66A4-0541-86B3-6365EC46B47F}" dt="2022-04-04T00:02:24.429" v="7243" actId="1076"/>
          <ac:picMkLst>
            <pc:docMk/>
            <pc:sldMk cId="744461153" sldId="278"/>
            <ac:picMk id="12" creationId="{15858C00-D78A-7D4F-AB1D-E6AB0628EB75}"/>
          </ac:picMkLst>
        </pc:picChg>
      </pc:sldChg>
    </pc:docChg>
  </pc:docChgLst>
  <pc:docChgLst>
    <pc:chgData name="William Kilgo" userId="e7bb93c0-914f-4356-8415-3848c5080d34" providerId="ADAL" clId="{1A99A23A-9FD8-42A6-A6DB-39E6719D9587}"/>
    <pc:docChg chg="undo custSel addSld delSld modSld sldOrd addMainMaster delMainMaster">
      <pc:chgData name="William Kilgo" userId="e7bb93c0-914f-4356-8415-3848c5080d34" providerId="ADAL" clId="{1A99A23A-9FD8-42A6-A6DB-39E6719D9587}" dt="2022-04-13T17:42:42.660" v="2870" actId="20577"/>
      <pc:docMkLst>
        <pc:docMk/>
      </pc:docMkLst>
      <pc:sldChg chg="addSp modSp new mod setBg modClrScheme chgLayout">
        <pc:chgData name="William Kilgo" userId="e7bb93c0-914f-4356-8415-3848c5080d34" providerId="ADAL" clId="{1A99A23A-9FD8-42A6-A6DB-39E6719D9587}" dt="2022-03-26T19:31:04.123" v="107" actId="27614"/>
        <pc:sldMkLst>
          <pc:docMk/>
          <pc:sldMk cId="2256595311" sldId="256"/>
        </pc:sldMkLst>
        <pc:spChg chg="mod">
          <ac:chgData name="William Kilgo" userId="e7bb93c0-914f-4356-8415-3848c5080d34" providerId="ADAL" clId="{1A99A23A-9FD8-42A6-A6DB-39E6719D9587}" dt="2022-03-26T19:30:55.432" v="106" actId="26606"/>
          <ac:spMkLst>
            <pc:docMk/>
            <pc:sldMk cId="2256595311" sldId="256"/>
            <ac:spMk id="2" creationId="{786A0876-F09E-4BF8-B6CA-E2AF3D79B30C}"/>
          </ac:spMkLst>
        </pc:spChg>
        <pc:spChg chg="mod">
          <ac:chgData name="William Kilgo" userId="e7bb93c0-914f-4356-8415-3848c5080d34" providerId="ADAL" clId="{1A99A23A-9FD8-42A6-A6DB-39E6719D9587}" dt="2022-03-26T19:30:55.432" v="106" actId="26606"/>
          <ac:spMkLst>
            <pc:docMk/>
            <pc:sldMk cId="2256595311" sldId="256"/>
            <ac:spMk id="3" creationId="{47D03137-9B4B-401D-B038-620E40DC49F0}"/>
          </ac:spMkLst>
        </pc:spChg>
        <pc:spChg chg="add">
          <ac:chgData name="William Kilgo" userId="e7bb93c0-914f-4356-8415-3848c5080d34" providerId="ADAL" clId="{1A99A23A-9FD8-42A6-A6DB-39E6719D9587}" dt="2022-03-26T19:30:55.432" v="106" actId="26606"/>
          <ac:spMkLst>
            <pc:docMk/>
            <pc:sldMk cId="2256595311" sldId="256"/>
            <ac:spMk id="9" creationId="{0C5012CC-71C4-4FA0-9F88-477BB5EA396D}"/>
          </ac:spMkLst>
        </pc:spChg>
        <pc:spChg chg="add">
          <ac:chgData name="William Kilgo" userId="e7bb93c0-914f-4356-8415-3848c5080d34" providerId="ADAL" clId="{1A99A23A-9FD8-42A6-A6DB-39E6719D9587}" dt="2022-03-26T19:30:55.432" v="106" actId="26606"/>
          <ac:spMkLst>
            <pc:docMk/>
            <pc:sldMk cId="2256595311" sldId="256"/>
            <ac:spMk id="11" creationId="{13A48C6C-3CC4-4EE5-A773-EC1EB7F59CD4}"/>
          </ac:spMkLst>
        </pc:spChg>
        <pc:spChg chg="add">
          <ac:chgData name="William Kilgo" userId="e7bb93c0-914f-4356-8415-3848c5080d34" providerId="ADAL" clId="{1A99A23A-9FD8-42A6-A6DB-39E6719D9587}" dt="2022-03-26T19:30:55.432" v="106" actId="26606"/>
          <ac:spMkLst>
            <pc:docMk/>
            <pc:sldMk cId="2256595311" sldId="256"/>
            <ac:spMk id="13" creationId="{A6FC486F-EE17-4AB5-AFD2-50FD675AEFB7}"/>
          </ac:spMkLst>
        </pc:spChg>
        <pc:picChg chg="add mod">
          <ac:chgData name="William Kilgo" userId="e7bb93c0-914f-4356-8415-3848c5080d34" providerId="ADAL" clId="{1A99A23A-9FD8-42A6-A6DB-39E6719D9587}" dt="2022-03-26T19:31:04.123" v="107" actId="27614"/>
          <ac:picMkLst>
            <pc:docMk/>
            <pc:sldMk cId="2256595311" sldId="256"/>
            <ac:picMk id="4" creationId="{AF9827D1-9300-7E51-1C0C-43B5E1679E14}"/>
          </ac:picMkLst>
        </pc:picChg>
        <pc:cxnChg chg="add">
          <ac:chgData name="William Kilgo" userId="e7bb93c0-914f-4356-8415-3848c5080d34" providerId="ADAL" clId="{1A99A23A-9FD8-42A6-A6DB-39E6719D9587}" dt="2022-03-26T19:30:55.432" v="106" actId="26606"/>
          <ac:cxnSpMkLst>
            <pc:docMk/>
            <pc:sldMk cId="2256595311" sldId="256"/>
            <ac:cxnSpMk id="15" creationId="{76BCE0AD-4A3C-4FDB-8E9D-2C3827AD7A92}"/>
          </ac:cxnSpMkLst>
        </pc:cxnChg>
      </pc:sldChg>
      <pc:sldChg chg="modSp new mod">
        <pc:chgData name="William Kilgo" userId="e7bb93c0-914f-4356-8415-3848c5080d34" providerId="ADAL" clId="{1A99A23A-9FD8-42A6-A6DB-39E6719D9587}" dt="2022-03-26T20:19:35.514" v="982" actId="20577"/>
        <pc:sldMkLst>
          <pc:docMk/>
          <pc:sldMk cId="2438317180" sldId="257"/>
        </pc:sldMkLst>
        <pc:spChg chg="mod">
          <ac:chgData name="William Kilgo" userId="e7bb93c0-914f-4356-8415-3848c5080d34" providerId="ADAL" clId="{1A99A23A-9FD8-42A6-A6DB-39E6719D9587}" dt="2022-03-26T20:19:35.514" v="982" actId="20577"/>
          <ac:spMkLst>
            <pc:docMk/>
            <pc:sldMk cId="2438317180" sldId="257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19:40:28.997" v="352" actId="20577"/>
          <ac:spMkLst>
            <pc:docMk/>
            <pc:sldMk cId="2438317180" sldId="257"/>
            <ac:spMk id="3" creationId="{05AAACD0-F0AD-4311-89D0-6870C81E113A}"/>
          </ac:spMkLst>
        </pc:spChg>
      </pc:sldChg>
      <pc:sldChg chg="modSp add mod ord">
        <pc:chgData name="William Kilgo" userId="e7bb93c0-914f-4356-8415-3848c5080d34" providerId="ADAL" clId="{1A99A23A-9FD8-42A6-A6DB-39E6719D9587}" dt="2022-03-26T19:39:26.428" v="223"/>
        <pc:sldMkLst>
          <pc:docMk/>
          <pc:sldMk cId="2451385835" sldId="258"/>
        </pc:sldMkLst>
        <pc:spChg chg="mod">
          <ac:chgData name="William Kilgo" userId="e7bb93c0-914f-4356-8415-3848c5080d34" providerId="ADAL" clId="{1A99A23A-9FD8-42A6-A6DB-39E6719D9587}" dt="2022-03-26T19:39:16.821" v="221" actId="20577"/>
          <ac:spMkLst>
            <pc:docMk/>
            <pc:sldMk cId="2451385835" sldId="258"/>
            <ac:spMk id="2" creationId="{BBB6B917-FF86-487D-8931-3DF9A566C85F}"/>
          </ac:spMkLst>
        </pc:spChg>
      </pc:sldChg>
      <pc:sldChg chg="modSp add mod">
        <pc:chgData name="William Kilgo" userId="e7bb93c0-914f-4356-8415-3848c5080d34" providerId="ADAL" clId="{1A99A23A-9FD8-42A6-A6DB-39E6719D9587}" dt="2022-03-26T20:19:39.914" v="984" actId="20577"/>
        <pc:sldMkLst>
          <pc:docMk/>
          <pc:sldMk cId="3275127110" sldId="259"/>
        </pc:sldMkLst>
        <pc:spChg chg="mod">
          <ac:chgData name="William Kilgo" userId="e7bb93c0-914f-4356-8415-3848c5080d34" providerId="ADAL" clId="{1A99A23A-9FD8-42A6-A6DB-39E6719D9587}" dt="2022-03-26T20:19:39.914" v="984" actId="20577"/>
          <ac:spMkLst>
            <pc:docMk/>
            <pc:sldMk cId="3275127110" sldId="259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19:48:46.263" v="585" actId="20577"/>
          <ac:spMkLst>
            <pc:docMk/>
            <pc:sldMk cId="3275127110" sldId="259"/>
            <ac:spMk id="3" creationId="{05AAACD0-F0AD-4311-89D0-6870C81E113A}"/>
          </ac:spMkLst>
        </pc:spChg>
      </pc:sldChg>
      <pc:sldChg chg="modSp add mod">
        <pc:chgData name="William Kilgo" userId="e7bb93c0-914f-4356-8415-3848c5080d34" providerId="ADAL" clId="{1A99A23A-9FD8-42A6-A6DB-39E6719D9587}" dt="2022-03-26T20:19:43.747" v="986" actId="20577"/>
        <pc:sldMkLst>
          <pc:docMk/>
          <pc:sldMk cId="2650880508" sldId="260"/>
        </pc:sldMkLst>
        <pc:spChg chg="mod">
          <ac:chgData name="William Kilgo" userId="e7bb93c0-914f-4356-8415-3848c5080d34" providerId="ADAL" clId="{1A99A23A-9FD8-42A6-A6DB-39E6719D9587}" dt="2022-03-26T20:19:43.747" v="986" actId="20577"/>
          <ac:spMkLst>
            <pc:docMk/>
            <pc:sldMk cId="2650880508" sldId="260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19:59:13.025" v="711" actId="20577"/>
          <ac:spMkLst>
            <pc:docMk/>
            <pc:sldMk cId="2650880508" sldId="260"/>
            <ac:spMk id="3" creationId="{05AAACD0-F0AD-4311-89D0-6870C81E113A}"/>
          </ac:spMkLst>
        </pc:spChg>
      </pc:sldChg>
      <pc:sldChg chg="modSp add mod">
        <pc:chgData name="William Kilgo" userId="e7bb93c0-914f-4356-8415-3848c5080d34" providerId="ADAL" clId="{1A99A23A-9FD8-42A6-A6DB-39E6719D9587}" dt="2022-03-26T20:19:47.227" v="988" actId="20577"/>
        <pc:sldMkLst>
          <pc:docMk/>
          <pc:sldMk cId="1465023514" sldId="261"/>
        </pc:sldMkLst>
        <pc:spChg chg="mod">
          <ac:chgData name="William Kilgo" userId="e7bb93c0-914f-4356-8415-3848c5080d34" providerId="ADAL" clId="{1A99A23A-9FD8-42A6-A6DB-39E6719D9587}" dt="2022-03-26T20:19:47.227" v="988" actId="20577"/>
          <ac:spMkLst>
            <pc:docMk/>
            <pc:sldMk cId="1465023514" sldId="261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20:08:41.965" v="784" actId="5793"/>
          <ac:spMkLst>
            <pc:docMk/>
            <pc:sldMk cId="1465023514" sldId="261"/>
            <ac:spMk id="3" creationId="{05AAACD0-F0AD-4311-89D0-6870C81E113A}"/>
          </ac:spMkLst>
        </pc:spChg>
      </pc:sldChg>
      <pc:sldChg chg="modSp add mod">
        <pc:chgData name="William Kilgo" userId="e7bb93c0-914f-4356-8415-3848c5080d34" providerId="ADAL" clId="{1A99A23A-9FD8-42A6-A6DB-39E6719D9587}" dt="2022-03-26T20:19:31.114" v="980" actId="20577"/>
        <pc:sldMkLst>
          <pc:docMk/>
          <pc:sldMk cId="3815636078" sldId="262"/>
        </pc:sldMkLst>
        <pc:spChg chg="mod">
          <ac:chgData name="William Kilgo" userId="e7bb93c0-914f-4356-8415-3848c5080d34" providerId="ADAL" clId="{1A99A23A-9FD8-42A6-A6DB-39E6719D9587}" dt="2022-03-26T20:19:31.114" v="980" actId="20577"/>
          <ac:spMkLst>
            <pc:docMk/>
            <pc:sldMk cId="3815636078" sldId="262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20:19:22.755" v="978" actId="20577"/>
          <ac:spMkLst>
            <pc:docMk/>
            <pc:sldMk cId="3815636078" sldId="262"/>
            <ac:spMk id="3" creationId="{05AAACD0-F0AD-4311-89D0-6870C81E113A}"/>
          </ac:spMkLst>
        </pc:spChg>
      </pc:sldChg>
      <pc:sldChg chg="modSp add mod">
        <pc:chgData name="William Kilgo" userId="e7bb93c0-914f-4356-8415-3848c5080d34" providerId="ADAL" clId="{1A99A23A-9FD8-42A6-A6DB-39E6719D9587}" dt="2022-04-13T17:33:07.770" v="2839" actId="20577"/>
        <pc:sldMkLst>
          <pc:docMk/>
          <pc:sldMk cId="3782207542" sldId="263"/>
        </pc:sldMkLst>
        <pc:spChg chg="mod">
          <ac:chgData name="William Kilgo" userId="e7bb93c0-914f-4356-8415-3848c5080d34" providerId="ADAL" clId="{1A99A23A-9FD8-42A6-A6DB-39E6719D9587}" dt="2022-04-13T17:33:07.770" v="2839" actId="20577"/>
          <ac:spMkLst>
            <pc:docMk/>
            <pc:sldMk cId="3782207542" sldId="263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21:50:42.156" v="1097" actId="20577"/>
          <ac:spMkLst>
            <pc:docMk/>
            <pc:sldMk cId="3782207542" sldId="263"/>
            <ac:spMk id="3" creationId="{05AAACD0-F0AD-4311-89D0-6870C81E113A}"/>
          </ac:spMkLst>
        </pc:spChg>
      </pc:sldChg>
      <pc:sldChg chg="modSp add mod modAnim">
        <pc:chgData name="William Kilgo" userId="e7bb93c0-914f-4356-8415-3848c5080d34" providerId="ADAL" clId="{1A99A23A-9FD8-42A6-A6DB-39E6719D9587}" dt="2022-04-13T17:32:26.057" v="2818" actId="20577"/>
        <pc:sldMkLst>
          <pc:docMk/>
          <pc:sldMk cId="4122263840" sldId="264"/>
        </pc:sldMkLst>
        <pc:spChg chg="mod">
          <ac:chgData name="William Kilgo" userId="e7bb93c0-914f-4356-8415-3848c5080d34" providerId="ADAL" clId="{1A99A23A-9FD8-42A6-A6DB-39E6719D9587}" dt="2022-04-13T17:32:26.057" v="2818" actId="20577"/>
          <ac:spMkLst>
            <pc:docMk/>
            <pc:sldMk cId="4122263840" sldId="264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7T17:42:25.146" v="2799" actId="27636"/>
          <ac:spMkLst>
            <pc:docMk/>
            <pc:sldMk cId="4122263840" sldId="264"/>
            <ac:spMk id="3" creationId="{05AAACD0-F0AD-4311-89D0-6870C81E113A}"/>
          </ac:spMkLst>
        </pc:spChg>
      </pc:sldChg>
      <pc:sldChg chg="addSp delSp modSp add mod">
        <pc:chgData name="William Kilgo" userId="e7bb93c0-914f-4356-8415-3848c5080d34" providerId="ADAL" clId="{1A99A23A-9FD8-42A6-A6DB-39E6719D9587}" dt="2022-04-13T17:32:17.205" v="2816" actId="20577"/>
        <pc:sldMkLst>
          <pc:docMk/>
          <pc:sldMk cId="330361907" sldId="265"/>
        </pc:sldMkLst>
        <pc:spChg chg="mod">
          <ac:chgData name="William Kilgo" userId="e7bb93c0-914f-4356-8415-3848c5080d34" providerId="ADAL" clId="{1A99A23A-9FD8-42A6-A6DB-39E6719D9587}" dt="2022-04-13T17:32:17.205" v="2816" actId="20577"/>
          <ac:spMkLst>
            <pc:docMk/>
            <pc:sldMk cId="330361907" sldId="265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3-26T22:23:44.181" v="2055" actId="20577"/>
          <ac:spMkLst>
            <pc:docMk/>
            <pc:sldMk cId="330361907" sldId="265"/>
            <ac:spMk id="3" creationId="{05AAACD0-F0AD-4311-89D0-6870C81E113A}"/>
          </ac:spMkLst>
        </pc:spChg>
        <pc:picChg chg="add mod modCrop">
          <ac:chgData name="William Kilgo" userId="e7bb93c0-914f-4356-8415-3848c5080d34" providerId="ADAL" clId="{1A99A23A-9FD8-42A6-A6DB-39E6719D9587}" dt="2022-03-26T22:21:23.726" v="1877" actId="1076"/>
          <ac:picMkLst>
            <pc:docMk/>
            <pc:sldMk cId="330361907" sldId="265"/>
            <ac:picMk id="5" creationId="{623EC088-2FE3-4AEC-BF7D-3C50F4390C47}"/>
          </ac:picMkLst>
        </pc:picChg>
        <pc:picChg chg="add mod modCrop">
          <ac:chgData name="William Kilgo" userId="e7bb93c0-914f-4356-8415-3848c5080d34" providerId="ADAL" clId="{1A99A23A-9FD8-42A6-A6DB-39E6719D9587}" dt="2022-03-26T22:21:21.640" v="1876" actId="1076"/>
          <ac:picMkLst>
            <pc:docMk/>
            <pc:sldMk cId="330361907" sldId="265"/>
            <ac:picMk id="7" creationId="{A0A178F7-F48F-4B2B-A84F-4E0EB5163C9F}"/>
          </ac:picMkLst>
        </pc:picChg>
        <pc:picChg chg="add del">
          <ac:chgData name="William Kilgo" userId="e7bb93c0-914f-4356-8415-3848c5080d34" providerId="ADAL" clId="{1A99A23A-9FD8-42A6-A6DB-39E6719D9587}" dt="2022-03-26T22:28:01.977" v="2136" actId="22"/>
          <ac:picMkLst>
            <pc:docMk/>
            <pc:sldMk cId="330361907" sldId="265"/>
            <ac:picMk id="9" creationId="{92CBE2E7-1746-4534-A88B-A729B378102F}"/>
          </ac:picMkLst>
        </pc:picChg>
      </pc:sldChg>
      <pc:sldChg chg="add del">
        <pc:chgData name="William Kilgo" userId="e7bb93c0-914f-4356-8415-3848c5080d34" providerId="ADAL" clId="{1A99A23A-9FD8-42A6-A6DB-39E6719D9587}" dt="2022-03-26T22:13:21.912" v="1535"/>
        <pc:sldMkLst>
          <pc:docMk/>
          <pc:sldMk cId="3816564682" sldId="265"/>
        </pc:sldMkLst>
      </pc:sldChg>
      <pc:sldChg chg="addSp modSp add mod modAnim">
        <pc:chgData name="William Kilgo" userId="e7bb93c0-914f-4356-8415-3848c5080d34" providerId="ADAL" clId="{1A99A23A-9FD8-42A6-A6DB-39E6719D9587}" dt="2022-04-13T17:37:49.336" v="2849" actId="27636"/>
        <pc:sldMkLst>
          <pc:docMk/>
          <pc:sldMk cId="1454858246" sldId="266"/>
        </pc:sldMkLst>
        <pc:spChg chg="mod">
          <ac:chgData name="William Kilgo" userId="e7bb93c0-914f-4356-8415-3848c5080d34" providerId="ADAL" clId="{1A99A23A-9FD8-42A6-A6DB-39E6719D9587}" dt="2022-04-13T17:32:22.778" v="2817" actId="20577"/>
          <ac:spMkLst>
            <pc:docMk/>
            <pc:sldMk cId="1454858246" sldId="266"/>
            <ac:spMk id="2" creationId="{BBB6B917-FF86-487D-8931-3DF9A566C85F}"/>
          </ac:spMkLst>
        </pc:spChg>
        <pc:spChg chg="mod">
          <ac:chgData name="William Kilgo" userId="e7bb93c0-914f-4356-8415-3848c5080d34" providerId="ADAL" clId="{1A99A23A-9FD8-42A6-A6DB-39E6719D9587}" dt="2022-04-13T17:37:49.336" v="2849" actId="27636"/>
          <ac:spMkLst>
            <pc:docMk/>
            <pc:sldMk cId="1454858246" sldId="266"/>
            <ac:spMk id="3" creationId="{05AAACD0-F0AD-4311-89D0-6870C81E113A}"/>
          </ac:spMkLst>
        </pc:spChg>
        <pc:spChg chg="add mod">
          <ac:chgData name="William Kilgo" userId="e7bb93c0-914f-4356-8415-3848c5080d34" providerId="ADAL" clId="{1A99A23A-9FD8-42A6-A6DB-39E6719D9587}" dt="2022-03-26T22:39:21.617" v="2698" actId="1076"/>
          <ac:spMkLst>
            <pc:docMk/>
            <pc:sldMk cId="1454858246" sldId="266"/>
            <ac:spMk id="10" creationId="{9C4D4EC3-BF1D-4696-B0DD-09B6CF6A7B78}"/>
          </ac:spMkLst>
        </pc:spChg>
        <pc:picChg chg="add mod modCrop">
          <ac:chgData name="William Kilgo" userId="e7bb93c0-914f-4356-8415-3848c5080d34" providerId="ADAL" clId="{1A99A23A-9FD8-42A6-A6DB-39E6719D9587}" dt="2022-03-26T22:32:24.816" v="2367" actId="1076"/>
          <ac:picMkLst>
            <pc:docMk/>
            <pc:sldMk cId="1454858246" sldId="266"/>
            <ac:picMk id="5" creationId="{1BD672AC-F7E0-49C1-9FCA-ABEEB5B976E3}"/>
          </ac:picMkLst>
        </pc:picChg>
        <pc:picChg chg="add mod modCrop">
          <ac:chgData name="William Kilgo" userId="e7bb93c0-914f-4356-8415-3848c5080d34" providerId="ADAL" clId="{1A99A23A-9FD8-42A6-A6DB-39E6719D9587}" dt="2022-03-26T22:33:18.808" v="2398" actId="1037"/>
          <ac:picMkLst>
            <pc:docMk/>
            <pc:sldMk cId="1454858246" sldId="266"/>
            <ac:picMk id="7" creationId="{B38C5E9A-DF83-4C44-8F27-A1CA2BD9A7E4}"/>
          </ac:picMkLst>
        </pc:picChg>
        <pc:picChg chg="add mod modCrop">
          <ac:chgData name="William Kilgo" userId="e7bb93c0-914f-4356-8415-3848c5080d34" providerId="ADAL" clId="{1A99A23A-9FD8-42A6-A6DB-39E6719D9587}" dt="2022-03-26T22:35:06.935" v="2440" actId="1038"/>
          <ac:picMkLst>
            <pc:docMk/>
            <pc:sldMk cId="1454858246" sldId="266"/>
            <ac:picMk id="9" creationId="{A9964D9E-3965-4412-85BD-0605B58E63E7}"/>
          </ac:picMkLst>
        </pc:picChg>
      </pc:sldChg>
      <pc:sldChg chg="delSp modSp add del mod">
        <pc:chgData name="William Kilgo" userId="e7bb93c0-914f-4356-8415-3848c5080d34" providerId="ADAL" clId="{1A99A23A-9FD8-42A6-A6DB-39E6719D9587}" dt="2022-03-26T22:38:21.991" v="2541" actId="47"/>
        <pc:sldMkLst>
          <pc:docMk/>
          <pc:sldMk cId="1591028546" sldId="267"/>
        </pc:sldMkLst>
        <pc:spChg chg="mod">
          <ac:chgData name="William Kilgo" userId="e7bb93c0-914f-4356-8415-3848c5080d34" providerId="ADAL" clId="{1A99A23A-9FD8-42A6-A6DB-39E6719D9587}" dt="2022-03-26T22:37:07.943" v="2536" actId="20577"/>
          <ac:spMkLst>
            <pc:docMk/>
            <pc:sldMk cId="1591028546" sldId="267"/>
            <ac:spMk id="2" creationId="{BBB6B917-FF86-487D-8931-3DF9A566C85F}"/>
          </ac:spMkLst>
        </pc:spChg>
        <pc:spChg chg="del">
          <ac:chgData name="William Kilgo" userId="e7bb93c0-914f-4356-8415-3848c5080d34" providerId="ADAL" clId="{1A99A23A-9FD8-42A6-A6DB-39E6719D9587}" dt="2022-03-26T22:37:15.063" v="2540" actId="478"/>
          <ac:spMkLst>
            <pc:docMk/>
            <pc:sldMk cId="1591028546" sldId="267"/>
            <ac:spMk id="10" creationId="{9C4D4EC3-BF1D-4696-B0DD-09B6CF6A7B78}"/>
          </ac:spMkLst>
        </pc:spChg>
        <pc:picChg chg="del">
          <ac:chgData name="William Kilgo" userId="e7bb93c0-914f-4356-8415-3848c5080d34" providerId="ADAL" clId="{1A99A23A-9FD8-42A6-A6DB-39E6719D9587}" dt="2022-03-26T22:37:11.654" v="2537" actId="478"/>
          <ac:picMkLst>
            <pc:docMk/>
            <pc:sldMk cId="1591028546" sldId="267"/>
            <ac:picMk id="5" creationId="{1BD672AC-F7E0-49C1-9FCA-ABEEB5B976E3}"/>
          </ac:picMkLst>
        </pc:picChg>
        <pc:picChg chg="del">
          <ac:chgData name="William Kilgo" userId="e7bb93c0-914f-4356-8415-3848c5080d34" providerId="ADAL" clId="{1A99A23A-9FD8-42A6-A6DB-39E6719D9587}" dt="2022-03-26T22:37:12.126" v="2538" actId="478"/>
          <ac:picMkLst>
            <pc:docMk/>
            <pc:sldMk cId="1591028546" sldId="267"/>
            <ac:picMk id="7" creationId="{B38C5E9A-DF83-4C44-8F27-A1CA2BD9A7E4}"/>
          </ac:picMkLst>
        </pc:picChg>
        <pc:picChg chg="del">
          <ac:chgData name="William Kilgo" userId="e7bb93c0-914f-4356-8415-3848c5080d34" providerId="ADAL" clId="{1A99A23A-9FD8-42A6-A6DB-39E6719D9587}" dt="2022-03-26T22:37:12.542" v="2539" actId="478"/>
          <ac:picMkLst>
            <pc:docMk/>
            <pc:sldMk cId="1591028546" sldId="267"/>
            <ac:picMk id="9" creationId="{A9964D9E-3965-4412-85BD-0605B58E63E7}"/>
          </ac:picMkLst>
        </pc:picChg>
      </pc:sldChg>
      <pc:sldChg chg="modAnim">
        <pc:chgData name="William Kilgo" userId="e7bb93c0-914f-4356-8415-3848c5080d34" providerId="ADAL" clId="{1A99A23A-9FD8-42A6-A6DB-39E6719D9587}" dt="2022-04-07T19:11:42.485" v="2807"/>
        <pc:sldMkLst>
          <pc:docMk/>
          <pc:sldMk cId="3089344529" sldId="267"/>
        </pc:sldMkLst>
      </pc:sldChg>
      <pc:sldChg chg="modAnim">
        <pc:chgData name="William Kilgo" userId="e7bb93c0-914f-4356-8415-3848c5080d34" providerId="ADAL" clId="{1A99A23A-9FD8-42A6-A6DB-39E6719D9587}" dt="2022-04-07T19:12:23.527" v="2815"/>
        <pc:sldMkLst>
          <pc:docMk/>
          <pc:sldMk cId="3884367738" sldId="269"/>
        </pc:sldMkLst>
      </pc:sldChg>
      <pc:sldChg chg="modSp mod">
        <pc:chgData name="William Kilgo" userId="e7bb93c0-914f-4356-8415-3848c5080d34" providerId="ADAL" clId="{1A99A23A-9FD8-42A6-A6DB-39E6719D9587}" dt="2022-04-13T17:32:50.785" v="2826" actId="20577"/>
        <pc:sldMkLst>
          <pc:docMk/>
          <pc:sldMk cId="3728149958" sldId="271"/>
        </pc:sldMkLst>
        <pc:spChg chg="mod">
          <ac:chgData name="William Kilgo" userId="e7bb93c0-914f-4356-8415-3848c5080d34" providerId="ADAL" clId="{1A99A23A-9FD8-42A6-A6DB-39E6719D9587}" dt="2022-04-13T17:32:50.785" v="2826" actId="20577"/>
          <ac:spMkLst>
            <pc:docMk/>
            <pc:sldMk cId="3728149958" sldId="271"/>
            <ac:spMk id="2" creationId="{BBB6B917-FF86-487D-8931-3DF9A566C85F}"/>
          </ac:spMkLst>
        </pc:spChg>
      </pc:sldChg>
      <pc:sldChg chg="modSp mod">
        <pc:chgData name="William Kilgo" userId="e7bb93c0-914f-4356-8415-3848c5080d34" providerId="ADAL" clId="{1A99A23A-9FD8-42A6-A6DB-39E6719D9587}" dt="2022-04-13T17:32:52.898" v="2827" actId="20577"/>
        <pc:sldMkLst>
          <pc:docMk/>
          <pc:sldMk cId="3864511872" sldId="273"/>
        </pc:sldMkLst>
        <pc:spChg chg="mod">
          <ac:chgData name="William Kilgo" userId="e7bb93c0-914f-4356-8415-3848c5080d34" providerId="ADAL" clId="{1A99A23A-9FD8-42A6-A6DB-39E6719D9587}" dt="2022-04-13T17:32:52.898" v="2827" actId="20577"/>
          <ac:spMkLst>
            <pc:docMk/>
            <pc:sldMk cId="3864511872" sldId="273"/>
            <ac:spMk id="2" creationId="{BBB6B917-FF86-487D-8931-3DF9A566C85F}"/>
          </ac:spMkLst>
        </pc:spChg>
      </pc:sldChg>
      <pc:sldChg chg="modSp mod">
        <pc:chgData name="William Kilgo" userId="e7bb93c0-914f-4356-8415-3848c5080d34" providerId="ADAL" clId="{1A99A23A-9FD8-42A6-A6DB-39E6719D9587}" dt="2022-04-13T17:33:00.337" v="2836" actId="20577"/>
        <pc:sldMkLst>
          <pc:docMk/>
          <pc:sldMk cId="1595366035" sldId="274"/>
        </pc:sldMkLst>
        <pc:spChg chg="mod">
          <ac:chgData name="William Kilgo" userId="e7bb93c0-914f-4356-8415-3848c5080d34" providerId="ADAL" clId="{1A99A23A-9FD8-42A6-A6DB-39E6719D9587}" dt="2022-04-13T17:33:00.337" v="2836" actId="20577"/>
          <ac:spMkLst>
            <pc:docMk/>
            <pc:sldMk cId="1595366035" sldId="274"/>
            <ac:spMk id="2" creationId="{BBB6B917-FF86-487D-8931-3DF9A566C85F}"/>
          </ac:spMkLst>
        </pc:spChg>
      </pc:sldChg>
      <pc:sldChg chg="modSp mod">
        <pc:chgData name="William Kilgo" userId="e7bb93c0-914f-4356-8415-3848c5080d34" providerId="ADAL" clId="{1A99A23A-9FD8-42A6-A6DB-39E6719D9587}" dt="2022-04-13T17:33:03.593" v="2837" actId="20577"/>
        <pc:sldMkLst>
          <pc:docMk/>
          <pc:sldMk cId="3943586731" sldId="275"/>
        </pc:sldMkLst>
        <pc:spChg chg="mod">
          <ac:chgData name="William Kilgo" userId="e7bb93c0-914f-4356-8415-3848c5080d34" providerId="ADAL" clId="{1A99A23A-9FD8-42A6-A6DB-39E6719D9587}" dt="2022-04-13T17:33:03.593" v="2837" actId="20577"/>
          <ac:spMkLst>
            <pc:docMk/>
            <pc:sldMk cId="3943586731" sldId="275"/>
            <ac:spMk id="2" creationId="{BBB6B917-FF86-487D-8931-3DF9A566C85F}"/>
          </ac:spMkLst>
        </pc:spChg>
      </pc:sldChg>
      <pc:sldChg chg="modSp mod">
        <pc:chgData name="William Kilgo" userId="e7bb93c0-914f-4356-8415-3848c5080d34" providerId="ADAL" clId="{1A99A23A-9FD8-42A6-A6DB-39E6719D9587}" dt="2022-04-13T17:32:35.250" v="2819" actId="20577"/>
        <pc:sldMkLst>
          <pc:docMk/>
          <pc:sldMk cId="3659678209" sldId="276"/>
        </pc:sldMkLst>
        <pc:spChg chg="mod">
          <ac:chgData name="William Kilgo" userId="e7bb93c0-914f-4356-8415-3848c5080d34" providerId="ADAL" clId="{1A99A23A-9FD8-42A6-A6DB-39E6719D9587}" dt="2022-04-13T17:32:35.250" v="2819" actId="20577"/>
          <ac:spMkLst>
            <pc:docMk/>
            <pc:sldMk cId="3659678209" sldId="276"/>
            <ac:spMk id="2" creationId="{1A43CF59-D9BA-784E-AEC0-A86C72E2B1D4}"/>
          </ac:spMkLst>
        </pc:spChg>
      </pc:sldChg>
      <pc:sldChg chg="modSp mod">
        <pc:chgData name="William Kilgo" userId="e7bb93c0-914f-4356-8415-3848c5080d34" providerId="ADAL" clId="{1A99A23A-9FD8-42A6-A6DB-39E6719D9587}" dt="2022-04-13T17:32:41.865" v="2825" actId="20577"/>
        <pc:sldMkLst>
          <pc:docMk/>
          <pc:sldMk cId="2492955225" sldId="277"/>
        </pc:sldMkLst>
        <pc:spChg chg="mod">
          <ac:chgData name="William Kilgo" userId="e7bb93c0-914f-4356-8415-3848c5080d34" providerId="ADAL" clId="{1A99A23A-9FD8-42A6-A6DB-39E6719D9587}" dt="2022-04-13T17:32:41.865" v="2825" actId="20577"/>
          <ac:spMkLst>
            <pc:docMk/>
            <pc:sldMk cId="2492955225" sldId="277"/>
            <ac:spMk id="2" creationId="{1A43CF59-D9BA-784E-AEC0-A86C72E2B1D4}"/>
          </ac:spMkLst>
        </pc:spChg>
      </pc:sldChg>
      <pc:sldChg chg="modSp mod">
        <pc:chgData name="William Kilgo" userId="e7bb93c0-914f-4356-8415-3848c5080d34" providerId="ADAL" clId="{1A99A23A-9FD8-42A6-A6DB-39E6719D9587}" dt="2022-04-13T17:33:13.469" v="2840" actId="6549"/>
        <pc:sldMkLst>
          <pc:docMk/>
          <pc:sldMk cId="744461153" sldId="278"/>
        </pc:sldMkLst>
        <pc:spChg chg="mod">
          <ac:chgData name="William Kilgo" userId="e7bb93c0-914f-4356-8415-3848c5080d34" providerId="ADAL" clId="{1A99A23A-9FD8-42A6-A6DB-39E6719D9587}" dt="2022-04-13T17:33:13.469" v="2840" actId="6549"/>
          <ac:spMkLst>
            <pc:docMk/>
            <pc:sldMk cId="744461153" sldId="278"/>
            <ac:spMk id="2" creationId="{0C0990B0-0E9E-5246-9E33-3E2BF4ACB5D6}"/>
          </ac:spMkLst>
        </pc:spChg>
      </pc:sldChg>
      <pc:sldChg chg="modSp add mod">
        <pc:chgData name="William Kilgo" userId="e7bb93c0-914f-4356-8415-3848c5080d34" providerId="ADAL" clId="{1A99A23A-9FD8-42A6-A6DB-39E6719D9587}" dt="2022-04-13T17:34:06.680" v="2842" actId="27636"/>
        <pc:sldMkLst>
          <pc:docMk/>
          <pc:sldMk cId="278730985" sldId="279"/>
        </pc:sldMkLst>
        <pc:spChg chg="mod">
          <ac:chgData name="William Kilgo" userId="e7bb93c0-914f-4356-8415-3848c5080d34" providerId="ADAL" clId="{1A99A23A-9FD8-42A6-A6DB-39E6719D9587}" dt="2022-04-13T17:34:06.680" v="2842" actId="27636"/>
          <ac:spMkLst>
            <pc:docMk/>
            <pc:sldMk cId="278730985" sldId="279"/>
            <ac:spMk id="2" creationId="{00000000-0000-0000-0000-000000000000}"/>
          </ac:spMkLst>
        </pc:spChg>
      </pc:sldChg>
      <pc:sldChg chg="modSp add mod">
        <pc:chgData name="William Kilgo" userId="e7bb93c0-914f-4356-8415-3848c5080d34" providerId="ADAL" clId="{1A99A23A-9FD8-42A6-A6DB-39E6719D9587}" dt="2022-04-13T17:34:19.580" v="2845" actId="27636"/>
        <pc:sldMkLst>
          <pc:docMk/>
          <pc:sldMk cId="3912366932" sldId="280"/>
        </pc:sldMkLst>
        <pc:spChg chg="mod">
          <ac:chgData name="William Kilgo" userId="e7bb93c0-914f-4356-8415-3848c5080d34" providerId="ADAL" clId="{1A99A23A-9FD8-42A6-A6DB-39E6719D9587}" dt="2022-04-13T17:34:19.580" v="2845" actId="27636"/>
          <ac:spMkLst>
            <pc:docMk/>
            <pc:sldMk cId="3912366932" sldId="280"/>
            <ac:spMk id="2" creationId="{00000000-0000-0000-0000-000000000000}"/>
          </ac:spMkLst>
        </pc:spChg>
        <pc:spChg chg="mod">
          <ac:chgData name="William Kilgo" userId="e7bb93c0-914f-4356-8415-3848c5080d34" providerId="ADAL" clId="{1A99A23A-9FD8-42A6-A6DB-39E6719D9587}" dt="2022-04-13T17:34:19.579" v="2844" actId="27636"/>
          <ac:spMkLst>
            <pc:docMk/>
            <pc:sldMk cId="3912366932" sldId="280"/>
            <ac:spMk id="3" creationId="{00000000-0000-0000-0000-000000000000}"/>
          </ac:spMkLst>
        </pc:spChg>
      </pc:sldChg>
      <pc:sldChg chg="modSp add mod">
        <pc:chgData name="William Kilgo" userId="e7bb93c0-914f-4356-8415-3848c5080d34" providerId="ADAL" clId="{1A99A23A-9FD8-42A6-A6DB-39E6719D9587}" dt="2022-04-13T17:34:26.553" v="2847" actId="27636"/>
        <pc:sldMkLst>
          <pc:docMk/>
          <pc:sldMk cId="52691410" sldId="281"/>
        </pc:sldMkLst>
        <pc:spChg chg="mod">
          <ac:chgData name="William Kilgo" userId="e7bb93c0-914f-4356-8415-3848c5080d34" providerId="ADAL" clId="{1A99A23A-9FD8-42A6-A6DB-39E6719D9587}" dt="2022-04-13T17:34:26.553" v="2847" actId="27636"/>
          <ac:spMkLst>
            <pc:docMk/>
            <pc:sldMk cId="52691410" sldId="281"/>
            <ac:spMk id="3" creationId="{00000000-0000-0000-0000-000000000000}"/>
          </ac:spMkLst>
        </pc:spChg>
      </pc:sldChg>
      <pc:sldChg chg="modSp add mod">
        <pc:chgData name="William Kilgo" userId="e7bb93c0-914f-4356-8415-3848c5080d34" providerId="ADAL" clId="{1A99A23A-9FD8-42A6-A6DB-39E6719D9587}" dt="2022-04-13T17:38:23.130" v="2852" actId="27636"/>
        <pc:sldMkLst>
          <pc:docMk/>
          <pc:sldMk cId="3340097146" sldId="282"/>
        </pc:sldMkLst>
        <pc:spChg chg="mod">
          <ac:chgData name="William Kilgo" userId="e7bb93c0-914f-4356-8415-3848c5080d34" providerId="ADAL" clId="{1A99A23A-9FD8-42A6-A6DB-39E6719D9587}" dt="2022-04-13T17:38:23.130" v="2852" actId="27636"/>
          <ac:spMkLst>
            <pc:docMk/>
            <pc:sldMk cId="3340097146" sldId="282"/>
            <ac:spMk id="2" creationId="{00000000-0000-0000-0000-000000000000}"/>
          </ac:spMkLst>
        </pc:spChg>
        <pc:spChg chg="mod">
          <ac:chgData name="William Kilgo" userId="e7bb93c0-914f-4356-8415-3848c5080d34" providerId="ADAL" clId="{1A99A23A-9FD8-42A6-A6DB-39E6719D9587}" dt="2022-04-13T17:38:23.129" v="2851" actId="27636"/>
          <ac:spMkLst>
            <pc:docMk/>
            <pc:sldMk cId="3340097146" sldId="282"/>
            <ac:spMk id="3" creationId="{00000000-0000-0000-0000-000000000000}"/>
          </ac:spMkLst>
        </pc:spChg>
      </pc:sldChg>
      <pc:sldChg chg="add">
        <pc:chgData name="William Kilgo" userId="e7bb93c0-914f-4356-8415-3848c5080d34" providerId="ADAL" clId="{1A99A23A-9FD8-42A6-A6DB-39E6719D9587}" dt="2022-04-13T17:38:31.839" v="2853"/>
        <pc:sldMkLst>
          <pc:docMk/>
          <pc:sldMk cId="3529883365" sldId="283"/>
        </pc:sldMkLst>
      </pc:sldChg>
      <pc:sldChg chg="add">
        <pc:chgData name="William Kilgo" userId="e7bb93c0-914f-4356-8415-3848c5080d34" providerId="ADAL" clId="{1A99A23A-9FD8-42A6-A6DB-39E6719D9587}" dt="2022-04-13T17:38:38.015" v="2854"/>
        <pc:sldMkLst>
          <pc:docMk/>
          <pc:sldMk cId="3090600996" sldId="284"/>
        </pc:sldMkLst>
      </pc:sldChg>
      <pc:sldChg chg="add">
        <pc:chgData name="William Kilgo" userId="e7bb93c0-914f-4356-8415-3848c5080d34" providerId="ADAL" clId="{1A99A23A-9FD8-42A6-A6DB-39E6719D9587}" dt="2022-04-13T17:38:45.243" v="2855"/>
        <pc:sldMkLst>
          <pc:docMk/>
          <pc:sldMk cId="4111363889" sldId="285"/>
        </pc:sldMkLst>
      </pc:sldChg>
      <pc:sldChg chg="add">
        <pc:chgData name="William Kilgo" userId="e7bb93c0-914f-4356-8415-3848c5080d34" providerId="ADAL" clId="{1A99A23A-9FD8-42A6-A6DB-39E6719D9587}" dt="2022-04-13T17:38:51.344" v="2856"/>
        <pc:sldMkLst>
          <pc:docMk/>
          <pc:sldMk cId="4231945941" sldId="286"/>
        </pc:sldMkLst>
      </pc:sldChg>
      <pc:sldChg chg="add">
        <pc:chgData name="William Kilgo" userId="e7bb93c0-914f-4356-8415-3848c5080d34" providerId="ADAL" clId="{1A99A23A-9FD8-42A6-A6DB-39E6719D9587}" dt="2022-04-13T17:39:14.371" v="2857"/>
        <pc:sldMkLst>
          <pc:docMk/>
          <pc:sldMk cId="1756541235" sldId="287"/>
        </pc:sldMkLst>
      </pc:sldChg>
      <pc:sldChg chg="add">
        <pc:chgData name="William Kilgo" userId="e7bb93c0-914f-4356-8415-3848c5080d34" providerId="ADAL" clId="{1A99A23A-9FD8-42A6-A6DB-39E6719D9587}" dt="2022-04-13T17:39:20.387" v="2858"/>
        <pc:sldMkLst>
          <pc:docMk/>
          <pc:sldMk cId="3865430277" sldId="288"/>
        </pc:sldMkLst>
      </pc:sldChg>
      <pc:sldChg chg="modSp new mod">
        <pc:chgData name="William Kilgo" userId="e7bb93c0-914f-4356-8415-3848c5080d34" providerId="ADAL" clId="{1A99A23A-9FD8-42A6-A6DB-39E6719D9587}" dt="2022-04-13T17:42:42.660" v="2870" actId="20577"/>
        <pc:sldMkLst>
          <pc:docMk/>
          <pc:sldMk cId="1227981706" sldId="289"/>
        </pc:sldMkLst>
        <pc:spChg chg="mod">
          <ac:chgData name="William Kilgo" userId="e7bb93c0-914f-4356-8415-3848c5080d34" providerId="ADAL" clId="{1A99A23A-9FD8-42A6-A6DB-39E6719D9587}" dt="2022-04-13T17:42:42.660" v="2870" actId="20577"/>
          <ac:spMkLst>
            <pc:docMk/>
            <pc:sldMk cId="1227981706" sldId="289"/>
            <ac:spMk id="2" creationId="{3DF2CB91-0424-495D-8AFF-01185D211CA1}"/>
          </ac:spMkLst>
        </pc:spChg>
      </pc:sldChg>
      <pc:sldMasterChg chg="del delSldLayout">
        <pc:chgData name="William Kilgo" userId="e7bb93c0-914f-4356-8415-3848c5080d34" providerId="ADAL" clId="{1A99A23A-9FD8-42A6-A6DB-39E6719D9587}" dt="2022-03-26T19:30:55.432" v="106" actId="26606"/>
        <pc:sldMasterMkLst>
          <pc:docMk/>
          <pc:sldMasterMk cId="3189914019" sldId="2147483648"/>
        </pc:sldMasterMkLst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1384727156" sldId="2147483649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852593654" sldId="2147483650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2770372056" sldId="2147483651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2593451390" sldId="2147483652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4146613689" sldId="2147483653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2861623821" sldId="2147483654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664882825" sldId="2147483655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2788868944" sldId="2147483656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3827004513" sldId="2147483657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10217052" sldId="2147483658"/>
          </pc:sldLayoutMkLst>
        </pc:sldLayoutChg>
        <pc:sldLayoutChg chg="del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3189914019" sldId="2147483648"/>
            <pc:sldLayoutMk cId="3553381618" sldId="2147483659"/>
          </pc:sldLayoutMkLst>
        </pc:sldLayoutChg>
      </pc:sldMasterChg>
      <pc:sldMasterChg chg="add addSldLayout">
        <pc:chgData name="William Kilgo" userId="e7bb93c0-914f-4356-8415-3848c5080d34" providerId="ADAL" clId="{1A99A23A-9FD8-42A6-A6DB-39E6719D9587}" dt="2022-03-26T19:30:55.432" v="106" actId="26606"/>
        <pc:sldMasterMkLst>
          <pc:docMk/>
          <pc:sldMasterMk cId="1251172406" sldId="2147483725"/>
        </pc:sldMasterMkLst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36063232" sldId="2147483714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1921572089" sldId="2147483715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1318865124" sldId="2147483716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3631353112" sldId="2147483717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3022741483" sldId="2147483718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2241008463" sldId="2147483719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3534808356" sldId="2147483720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4280808158" sldId="2147483721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1155674713" sldId="2147483722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677408902" sldId="2147483723"/>
          </pc:sldLayoutMkLst>
        </pc:sldLayoutChg>
        <pc:sldLayoutChg chg="add">
          <pc:chgData name="William Kilgo" userId="e7bb93c0-914f-4356-8415-3848c5080d34" providerId="ADAL" clId="{1A99A23A-9FD8-42A6-A6DB-39E6719D9587}" dt="2022-03-26T19:30:55.432" v="106" actId="26606"/>
          <pc:sldLayoutMkLst>
            <pc:docMk/>
            <pc:sldMasterMk cId="1251172406" sldId="2147483725"/>
            <pc:sldLayoutMk cId="1274064013" sldId="2147483724"/>
          </pc:sldLayoutMkLst>
        </pc:sldLayoutChg>
      </pc:sldMasterChg>
    </pc:docChg>
  </pc:docChgLst>
  <pc:docChgLst>
    <pc:chgData name="William Kilgo" userId="e7bb93c0-914f-4356-8415-3848c5080d34" providerId="ADAL" clId="{D6BFCFFB-09FB-4DD2-93AD-10BCB38955EF}"/>
    <pc:docChg chg="modSld">
      <pc:chgData name="William Kilgo" userId="e7bb93c0-914f-4356-8415-3848c5080d34" providerId="ADAL" clId="{D6BFCFFB-09FB-4DD2-93AD-10BCB38955EF}" dt="2023-11-29T19:12:30.390" v="89" actId="20577"/>
      <pc:docMkLst>
        <pc:docMk/>
      </pc:docMkLst>
      <pc:sldChg chg="modSp mod">
        <pc:chgData name="William Kilgo" userId="e7bb93c0-914f-4356-8415-3848c5080d34" providerId="ADAL" clId="{D6BFCFFB-09FB-4DD2-93AD-10BCB38955EF}" dt="2023-11-29T19:12:30.390" v="89" actId="20577"/>
        <pc:sldMkLst>
          <pc:docMk/>
          <pc:sldMk cId="2256595311" sldId="256"/>
        </pc:sldMkLst>
        <pc:spChg chg="mod">
          <ac:chgData name="William Kilgo" userId="e7bb93c0-914f-4356-8415-3848c5080d34" providerId="ADAL" clId="{D6BFCFFB-09FB-4DD2-93AD-10BCB38955EF}" dt="2023-11-29T19:12:30.390" v="89" actId="20577"/>
          <ac:spMkLst>
            <pc:docMk/>
            <pc:sldMk cId="2256595311" sldId="256"/>
            <ac:spMk id="2" creationId="{786A0876-F09E-4BF8-B6CA-E2AF3D79B30C}"/>
          </ac:spMkLst>
        </pc:spChg>
        <pc:spChg chg="mod">
          <ac:chgData name="William Kilgo" userId="e7bb93c0-914f-4356-8415-3848c5080d34" providerId="ADAL" clId="{D6BFCFFB-09FB-4DD2-93AD-10BCB38955EF}" dt="2023-11-29T19:12:17.635" v="42" actId="6549"/>
          <ac:spMkLst>
            <pc:docMk/>
            <pc:sldMk cId="2256595311" sldId="256"/>
            <ac:spMk id="3" creationId="{47D03137-9B4B-401D-B038-620E40DC49F0}"/>
          </ac:spMkLst>
        </pc:spChg>
      </pc:sldChg>
    </pc:docChg>
  </pc:docChgLst>
  <pc:docChgLst>
    <pc:chgData name="William Kilgo" userId="e7bb93c0-914f-4356-8415-3848c5080d34" providerId="ADAL" clId="{B3AAE443-6C2A-465E-93AA-547C7EA024AF}"/>
    <pc:docChg chg="modSld">
      <pc:chgData name="William Kilgo" userId="e7bb93c0-914f-4356-8415-3848c5080d34" providerId="ADAL" clId="{B3AAE443-6C2A-465E-93AA-547C7EA024AF}" dt="2023-11-27T19:11:39.494" v="167" actId="6549"/>
      <pc:docMkLst>
        <pc:docMk/>
      </pc:docMkLst>
      <pc:sldChg chg="modSp">
        <pc:chgData name="William Kilgo" userId="e7bb93c0-914f-4356-8415-3848c5080d34" providerId="ADAL" clId="{B3AAE443-6C2A-465E-93AA-547C7EA024AF}" dt="2023-11-27T19:11:39.494" v="167" actId="6549"/>
        <pc:sldMkLst>
          <pc:docMk/>
          <pc:sldMk cId="3864511872" sldId="273"/>
        </pc:sldMkLst>
        <pc:spChg chg="mod">
          <ac:chgData name="William Kilgo" userId="e7bb93c0-914f-4356-8415-3848c5080d34" providerId="ADAL" clId="{B3AAE443-6C2A-465E-93AA-547C7EA024AF}" dt="2023-11-27T19:11:39.494" v="167" actId="6549"/>
          <ac:spMkLst>
            <pc:docMk/>
            <pc:sldMk cId="3864511872" sldId="273"/>
            <ac:spMk id="3" creationId="{05AAACD0-F0AD-4311-89D0-6870C81E113A}"/>
          </ac:spMkLst>
        </pc:spChg>
      </pc:sldChg>
      <pc:sldChg chg="modSp mod">
        <pc:chgData name="William Kilgo" userId="e7bb93c0-914f-4356-8415-3848c5080d34" providerId="ADAL" clId="{B3AAE443-6C2A-465E-93AA-547C7EA024AF}" dt="2023-11-27T19:08:01.123" v="149" actId="20577"/>
        <pc:sldMkLst>
          <pc:docMk/>
          <pc:sldMk cId="278730985" sldId="279"/>
        </pc:sldMkLst>
        <pc:spChg chg="mod">
          <ac:chgData name="William Kilgo" userId="e7bb93c0-914f-4356-8415-3848c5080d34" providerId="ADAL" clId="{B3AAE443-6C2A-465E-93AA-547C7EA024AF}" dt="2023-11-27T19:08:01.123" v="149" actId="20577"/>
          <ac:spMkLst>
            <pc:docMk/>
            <pc:sldMk cId="278730985" sldId="279"/>
            <ac:spMk id="3" creationId="{00000000-0000-0000-0000-000000000000}"/>
          </ac:spMkLst>
        </pc:spChg>
      </pc:sldChg>
      <pc:sldChg chg="modSp mod">
        <pc:chgData name="William Kilgo" userId="e7bb93c0-914f-4356-8415-3848c5080d34" providerId="ADAL" clId="{B3AAE443-6C2A-465E-93AA-547C7EA024AF}" dt="2023-11-27T19:08:23.961" v="166" actId="20577"/>
        <pc:sldMkLst>
          <pc:docMk/>
          <pc:sldMk cId="3912366932" sldId="280"/>
        </pc:sldMkLst>
        <pc:spChg chg="mod">
          <ac:chgData name="William Kilgo" userId="e7bb93c0-914f-4356-8415-3848c5080d34" providerId="ADAL" clId="{B3AAE443-6C2A-465E-93AA-547C7EA024AF}" dt="2023-11-27T19:08:23.961" v="166" actId="20577"/>
          <ac:spMkLst>
            <pc:docMk/>
            <pc:sldMk cId="3912366932" sldId="280"/>
            <ac:spMk id="3" creationId="{00000000-0000-0000-0000-000000000000}"/>
          </ac:spMkLst>
        </pc:spChg>
      </pc:sldChg>
      <pc:sldChg chg="modSp">
        <pc:chgData name="William Kilgo" userId="e7bb93c0-914f-4356-8415-3848c5080d34" providerId="ADAL" clId="{B3AAE443-6C2A-465E-93AA-547C7EA024AF}" dt="2023-11-27T19:05:39.808" v="116" actId="20577"/>
        <pc:sldMkLst>
          <pc:docMk/>
          <pc:sldMk cId="3340097146" sldId="282"/>
        </pc:sldMkLst>
        <pc:spChg chg="mod">
          <ac:chgData name="William Kilgo" userId="e7bb93c0-914f-4356-8415-3848c5080d34" providerId="ADAL" clId="{B3AAE443-6C2A-465E-93AA-547C7EA024AF}" dt="2023-11-27T19:05:39.808" v="116" actId="20577"/>
          <ac:spMkLst>
            <pc:docMk/>
            <pc:sldMk cId="3340097146" sldId="282"/>
            <ac:spMk id="3" creationId="{00000000-0000-0000-0000-000000000000}"/>
          </ac:spMkLst>
        </pc:spChg>
      </pc:sldChg>
    </pc:docChg>
  </pc:docChgLst>
  <pc:docChgLst>
    <pc:chgData name="William Kilgo" userId="S::wkilgo@health.southalabama.edu::e7bb93c0-914f-4356-8415-3848c5080d34" providerId="AD" clId="Web-{E18AE06F-DF78-6BD5-5045-69D679B270D3}"/>
    <pc:docChg chg="modSld">
      <pc:chgData name="William Kilgo" userId="S::wkilgo@health.southalabama.edu::e7bb93c0-914f-4356-8415-3848c5080d34" providerId="AD" clId="Web-{E18AE06F-DF78-6BD5-5045-69D679B270D3}" dt="2023-11-30T05:13:33.229" v="20" actId="20577"/>
      <pc:docMkLst>
        <pc:docMk/>
      </pc:docMkLst>
      <pc:sldChg chg="modSp">
        <pc:chgData name="William Kilgo" userId="S::wkilgo@health.southalabama.edu::e7bb93c0-914f-4356-8415-3848c5080d34" providerId="AD" clId="Web-{E18AE06F-DF78-6BD5-5045-69D679B270D3}" dt="2023-11-30T05:13:33.229" v="20" actId="20577"/>
        <pc:sldMkLst>
          <pc:docMk/>
          <pc:sldMk cId="2256595311" sldId="256"/>
        </pc:sldMkLst>
        <pc:spChg chg="mod">
          <ac:chgData name="William Kilgo" userId="S::wkilgo@health.southalabama.edu::e7bb93c0-914f-4356-8415-3848c5080d34" providerId="AD" clId="Web-{E18AE06F-DF78-6BD5-5045-69D679B270D3}" dt="2023-11-30T05:13:12.463" v="17" actId="20577"/>
          <ac:spMkLst>
            <pc:docMk/>
            <pc:sldMk cId="2256595311" sldId="256"/>
            <ac:spMk id="2" creationId="{786A0876-F09E-4BF8-B6CA-E2AF3D79B30C}"/>
          </ac:spMkLst>
        </pc:spChg>
        <pc:spChg chg="mod">
          <ac:chgData name="William Kilgo" userId="S::wkilgo@health.southalabama.edu::e7bb93c0-914f-4356-8415-3848c5080d34" providerId="AD" clId="Web-{E18AE06F-DF78-6BD5-5045-69D679B270D3}" dt="2023-11-30T05:13:33.229" v="20" actId="20577"/>
          <ac:spMkLst>
            <pc:docMk/>
            <pc:sldMk cId="2256595311" sldId="256"/>
            <ac:spMk id="3" creationId="{47D03137-9B4B-401D-B038-620E40DC49F0}"/>
          </ac:spMkLst>
        </pc:spChg>
      </pc:sldChg>
      <pc:sldChg chg="modSp">
        <pc:chgData name="William Kilgo" userId="S::wkilgo@health.southalabama.edu::e7bb93c0-914f-4356-8415-3848c5080d34" providerId="AD" clId="Web-{E18AE06F-DF78-6BD5-5045-69D679B270D3}" dt="2023-11-30T05:11:47.398" v="16" actId="20577"/>
        <pc:sldMkLst>
          <pc:docMk/>
          <pc:sldMk cId="52691410" sldId="281"/>
        </pc:sldMkLst>
        <pc:spChg chg="mod">
          <ac:chgData name="William Kilgo" userId="S::wkilgo@health.southalabama.edu::e7bb93c0-914f-4356-8415-3848c5080d34" providerId="AD" clId="Web-{E18AE06F-DF78-6BD5-5045-69D679B270D3}" dt="2023-11-30T05:11:47.398" v="16" actId="20577"/>
          <ac:spMkLst>
            <pc:docMk/>
            <pc:sldMk cId="52691410" sldId="28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56DB2-2883-450F-AE80-A6E4838ABAEF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3ED43-01FD-417B-842F-38FA49060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3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3ED43-01FD-417B-842F-38FA490607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80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5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00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0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7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0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6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4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57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6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1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0C5012CC-71C4-4FA0-9F88-477BB5EA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148" y="0"/>
            <a:ext cx="6076852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6FC486F-EE17-4AB5-AFD2-50FD675AE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3541390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A0876-F09E-4BF8-B6CA-E2AF3D79B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613" y="926048"/>
            <a:ext cx="4993991" cy="225762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Multiple Sclerosis Case Discussion:</a:t>
            </a:r>
            <a:br>
              <a:rPr lang="en-US" dirty="0"/>
            </a:br>
            <a:r>
              <a:rPr lang="en-US" dirty="0"/>
              <a:t>RRMS to SPMS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03137-9B4B-401D-B038-620E40DC4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8377" y="4041202"/>
            <a:ext cx="4174768" cy="2198877"/>
          </a:xfrm>
        </p:spPr>
        <p:txBody>
          <a:bodyPr anchor="b">
            <a:normAutofit/>
          </a:bodyPr>
          <a:lstStyle/>
          <a:p>
            <a:pPr algn="r"/>
            <a:r>
              <a:rPr lang="en-US" dirty="0"/>
              <a:t>William Kilgo, MD</a:t>
            </a:r>
          </a:p>
          <a:p>
            <a:pPr algn="r"/>
            <a:r>
              <a:rPr lang="en-US" dirty="0"/>
              <a:t>Francesca Bagnato, MD PhD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F9827D1-9300-7E51-1C0C-43B5E1679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2115"/>
          <a:stretch/>
        </p:blipFill>
        <p:spPr>
          <a:xfrm>
            <a:off x="6115147" y="10"/>
            <a:ext cx="6076866" cy="354967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BCE0AD-4A3C-4FDB-8E9D-2C3827AD7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59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states that she is here to initiate a new treatment, which she has seen advertised on MS Society website and on TV</a:t>
            </a:r>
          </a:p>
          <a:p>
            <a:endParaRPr lang="en-US" dirty="0"/>
          </a:p>
          <a:p>
            <a:r>
              <a:rPr lang="en-US" dirty="0"/>
              <a:t>Patient states that if she is not prescribed this treatment, she can no longer tolerate her symptoms and voices intent to take her own life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Expectations of Treatment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916113"/>
            <a:ext cx="8229600" cy="4525962"/>
          </a:xfrm>
        </p:spPr>
        <p:txBody>
          <a:bodyPr/>
          <a:lstStyle/>
          <a:p>
            <a:endParaRPr lang="en-US" altLang="en-US" sz="2400" dirty="0"/>
          </a:p>
          <a:p>
            <a:r>
              <a:rPr lang="en-US" altLang="en-US" sz="2400" dirty="0"/>
              <a:t>Currently available treatments proven to modify progression of disease</a:t>
            </a:r>
          </a:p>
          <a:p>
            <a:pPr lvl="1"/>
            <a:r>
              <a:rPr lang="en-US" altLang="en-US" sz="2400" b="1" dirty="0"/>
              <a:t>NOT</a:t>
            </a:r>
            <a:r>
              <a:rPr lang="en-US" altLang="en-US" sz="2400" dirty="0"/>
              <a:t> proven to reverse established disease</a:t>
            </a:r>
          </a:p>
          <a:p>
            <a:r>
              <a:rPr lang="en-US" altLang="en-US" sz="2400" dirty="0"/>
              <a:t>Relapses still may occur and are usually managed with IV steroids, but recovery is not always complete </a:t>
            </a:r>
          </a:p>
          <a:p>
            <a:r>
              <a:rPr lang="en-US" altLang="en-US" sz="2400" dirty="0"/>
              <a:t>Based on frequency of relapses, severity, or side effects, treatment may be altered over time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194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72" y="0"/>
            <a:ext cx="5254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288" y="457201"/>
            <a:ext cx="7125113" cy="924475"/>
          </a:xfrm>
        </p:spPr>
        <p:txBody>
          <a:bodyPr>
            <a:normAutofit/>
          </a:bodyPr>
          <a:lstStyle/>
          <a:p>
            <a:r>
              <a:rPr lang="en-US" sz="2400" dirty="0"/>
              <a:t>Consensus Statement from the MS Coalition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201"/>
            <a:ext cx="7620762" cy="376716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28600"/>
            <a:ext cx="1491342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867400"/>
            <a:ext cx="6071616" cy="882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80457"/>
            <a:ext cx="769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4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 dirty="0"/>
              <a:t>Question 2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0FC29A60-C71D-D84A-91A2-2BC1D7C26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impact has the COVID-19 pandemic had on your general approach to treating patients with MS?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Risk mitigation strategies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Vaccination status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Choices of DMT?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6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75" y="2604475"/>
            <a:ext cx="5143699" cy="39245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44 year old female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COVID-19 infection in 12/2020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5 days later after diagnosis develops gait imbalance, weakness, dropping objects in both hands with </a:t>
            </a:r>
            <a:r>
              <a:rPr lang="en-US" dirty="0" err="1"/>
              <a:t>paresthesias</a:t>
            </a:r>
            <a:r>
              <a:rPr lang="en-US" dirty="0"/>
              <a:t>. Improved with steroids.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The lab </a:t>
            </a:r>
            <a:r>
              <a:rPr lang="en-US" strike="sngStrike" dirty="0"/>
              <a:t>threw away</a:t>
            </a:r>
            <a:r>
              <a:rPr lang="en-US" dirty="0"/>
              <a:t> misplaced her CSF, not repeated due to bad experience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Repeat MRI 6 months later showed multiple new lesions, several active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Treated with ocrelizumab, doing 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672AC-F7E0-49C1-9FCA-ABEEB5B97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5" t="11667" r="17186" b="16820"/>
          <a:stretch/>
        </p:blipFill>
        <p:spPr>
          <a:xfrm>
            <a:off x="5534025" y="2562226"/>
            <a:ext cx="1838326" cy="2452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C5E9A-DF83-4C44-8F27-A1CA2BD9A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19" t="8332" r="16406" b="16820"/>
          <a:stretch/>
        </p:blipFill>
        <p:spPr>
          <a:xfrm>
            <a:off x="7353302" y="2562226"/>
            <a:ext cx="1965773" cy="2452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964D9E-3965-4412-85BD-0605B58E6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75" t="2777" r="16719"/>
          <a:stretch/>
        </p:blipFill>
        <p:spPr>
          <a:xfrm>
            <a:off x="9319077" y="2121449"/>
            <a:ext cx="1695450" cy="3333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4D4EC3-BF1D-4696-B0DD-09B6CF6A7B78}"/>
              </a:ext>
            </a:extLst>
          </p:cNvPr>
          <p:cNvSpPr txBox="1"/>
          <p:nvPr/>
        </p:nvSpPr>
        <p:spPr>
          <a:xfrm>
            <a:off x="6453188" y="5100727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 lesions were </a:t>
            </a:r>
            <a:r>
              <a:rPr lang="en-US" err="1"/>
              <a:t>gd</a:t>
            </a:r>
            <a:r>
              <a:rPr lang="en-US"/>
              <a:t> (+)</a:t>
            </a:r>
          </a:p>
        </p:txBody>
      </p:sp>
    </p:spTree>
    <p:extLst>
      <p:ext uri="{BB962C8B-B14F-4D97-AF65-F5344CB8AC3E}">
        <p14:creationId xmlns:p14="http://schemas.microsoft.com/office/powerpoint/2010/main" val="145485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4773" y="975096"/>
            <a:ext cx="10380573" cy="1432273"/>
          </a:xfrm>
        </p:spPr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344" y="2819737"/>
            <a:ext cx="3781170" cy="32617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your general approach to MS patients who desire pregnancy?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860A76EA-A6CD-4D43-9127-3FF44128C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24" y="2702501"/>
            <a:ext cx="5840794" cy="355542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31 year old female with RRMS, clinically stable on natalizumab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Onset 3 years ago with optic neuritis/transverse myelitis (T-spine)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Presents 10 months following last visit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Currently 20 weeks pregnant, had not notified MS clinic and kept getting infusions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Advised to stay on DMT by her obstetrician (at outside facility with no records sent). Pregnancy is going well.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Would you stop natalizumab or continue it?</a:t>
            </a:r>
          </a:p>
        </p:txBody>
      </p:sp>
      <p:pic>
        <p:nvPicPr>
          <p:cNvPr id="5" name="Picture 4" descr="A close-up of the moon&#10;&#10;Description automatically generated">
            <a:extLst>
              <a:ext uri="{FF2B5EF4-FFF2-40B4-BE49-F238E27FC236}">
                <a16:creationId xmlns:a16="http://schemas.microsoft.com/office/drawing/2014/main" id="{E391DCAE-2921-744A-AE88-B90CACE4D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59" y="2931884"/>
            <a:ext cx="2300711" cy="2837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258044-60D5-0D49-A82D-C06FB25E5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06" y="2931884"/>
            <a:ext cx="2300712" cy="28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6B10-0E93-6C4D-B865-10E417E3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 and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E3CC-85FC-8C4E-8B61-DC943B686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4811687" cy="398430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Pregnancy is generally considered to be a protective state against MS related disease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post-partum period is when patients are at the most risk of relapse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DMTs are not recommended to be continued during pregnancy, but some are perhaps more favorable when conception is desired soon</a:t>
            </a:r>
          </a:p>
        </p:txBody>
      </p:sp>
    </p:spTree>
    <p:extLst>
      <p:ext uri="{BB962C8B-B14F-4D97-AF65-F5344CB8AC3E}">
        <p14:creationId xmlns:p14="http://schemas.microsoft.com/office/powerpoint/2010/main" val="30893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6D10-8E3E-2146-8DBA-DD6B67FB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 and Pregnancy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5FB63-962E-C74A-87BB-800D8CC95F33}"/>
              </a:ext>
            </a:extLst>
          </p:cNvPr>
          <p:cNvSpPr txBox="1">
            <a:spLocks/>
          </p:cNvSpPr>
          <p:nvPr/>
        </p:nvSpPr>
        <p:spPr>
          <a:xfrm>
            <a:off x="580573" y="2763022"/>
            <a:ext cx="8302170" cy="3797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Cladribine: 18 month treatment window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Alemtuzumab: 18-24 month treatment window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Ocrelizumab: Intermittent dosing, long-lasting effect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Natalizumab: emerging evidence of use in first trimester, up until conception, though risk of rebound disease is very real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Glatiramer acetate: Likely safe while attempting conception and during pregnancy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Need to consider risk/benefit for individual patient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History of highly active disease?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Plans to breastfeed?</a:t>
            </a:r>
          </a:p>
          <a:p>
            <a:pPr marL="1028700" lvl="3" indent="-342900">
              <a:buFont typeface="Arial" panose="020B0604020202020204" pitchFamily="34" charset="0"/>
              <a:buChar char="•"/>
            </a:pPr>
            <a:r>
              <a:rPr lang="en-US" dirty="0"/>
              <a:t>Biologics may be preferred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7806-F7B9-D491-2EA2-DC556C81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E785-3D5B-9EA1-C67A-129596BD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William </a:t>
            </a:r>
            <a:r>
              <a:rPr lang="en-US" dirty="0" err="1"/>
              <a:t>Kilgo</a:t>
            </a:r>
            <a:r>
              <a:rPr lang="en-US" dirty="0"/>
              <a:t>: </a:t>
            </a:r>
          </a:p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Contracted Research (Principal Investigators must provide information, even if received by the institution):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Genentech, EMD Serono, Alexion, Bristol Meyers Squibb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Honoraria: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Octave Biosciences, TG Therapeutics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Speakers' Bureau: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Genentech, Biogen, TG Therapeutics</a:t>
            </a:r>
            <a:r>
              <a:rPr lang="en-US" dirty="0"/>
              <a:t> </a:t>
            </a:r>
          </a:p>
          <a:p>
            <a:r>
              <a:rPr lang="en-US" dirty="0"/>
              <a:t>Francesca </a:t>
            </a:r>
            <a:r>
              <a:rPr lang="en-US" dirty="0" err="1"/>
              <a:t>Bagnato</a:t>
            </a:r>
            <a:r>
              <a:rPr lang="en-US" dirty="0"/>
              <a:t>: </a:t>
            </a:r>
          </a:p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Nothing to Disclose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520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/>
              <a:t>Question 4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F1AA6AE1-CE3D-1947-940F-BF8F98A63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944" y="2423886"/>
            <a:ext cx="4211422" cy="3816193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Do you consider the disease modifying drugs with a common mechanism of action to be (relatively) interchangeable? </a:t>
            </a: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When do you switch within the same class and why?</a:t>
            </a: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Anti-CD20</a:t>
            </a: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S1PR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2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763" y="599491"/>
            <a:ext cx="10380573" cy="1432273"/>
          </a:xfrm>
        </p:spPr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935" y="3101546"/>
            <a:ext cx="4495069" cy="29103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your approach (if you have one) to DMT discontinuation?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Age dependent?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Disease duration dependent?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B0897272-D989-C847-8156-45FA7F64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53yo female </a:t>
            </a:r>
            <a:br>
              <a:rPr lang="en-US" dirty="0"/>
            </a:br>
            <a:r>
              <a:rPr lang="en-US" dirty="0"/>
              <a:t>presents for routine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Diagnosed with MS 12 years prior</a:t>
            </a:r>
          </a:p>
          <a:p>
            <a:pPr lvl="1"/>
            <a:r>
              <a:rPr lang="en-US" dirty="0"/>
              <a:t>Presented with clinical syndrome of transverse myelitis</a:t>
            </a:r>
          </a:p>
          <a:p>
            <a:pPr lvl="1"/>
            <a:r>
              <a:rPr lang="en-US" dirty="0"/>
              <a:t>Imaging and CSF consistent with MS, started on IFN</a:t>
            </a:r>
          </a:p>
          <a:p>
            <a:pPr lvl="1"/>
            <a:r>
              <a:rPr lang="en-US" dirty="0"/>
              <a:t>New enhancing R periventricular lesion 6 years later (asymptomatic), DMT changed to </a:t>
            </a:r>
            <a:r>
              <a:rPr lang="en-US" dirty="0" err="1"/>
              <a:t>fingolimod</a:t>
            </a:r>
            <a:r>
              <a:rPr lang="en-US" dirty="0"/>
              <a:t>, no new symptoms or MRI changes since</a:t>
            </a:r>
          </a:p>
          <a:p>
            <a:r>
              <a:rPr lang="en-US" dirty="0"/>
              <a:t>Recurrent episodes of oral and genital HSV past 3 years, despite daily anti-viral</a:t>
            </a:r>
          </a:p>
          <a:p>
            <a:r>
              <a:rPr lang="en-US" dirty="0"/>
              <a:t>3 months ago severe dysphagia and cough, diagnosed with esophageal candidiasis</a:t>
            </a:r>
          </a:p>
          <a:p>
            <a:r>
              <a:rPr lang="en-US" dirty="0"/>
              <a:t>Self discontinued fingolimod and does not want to resume treatment at this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0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72yo female </a:t>
            </a:r>
            <a:br>
              <a:rPr lang="en-US" dirty="0"/>
            </a:br>
            <a:r>
              <a:rPr lang="en-US" dirty="0"/>
              <a:t>presents for routine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9125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Diagnosed with MS in 1984</a:t>
            </a:r>
          </a:p>
          <a:p>
            <a:pPr lvl="1"/>
            <a:r>
              <a:rPr lang="en-US" dirty="0"/>
              <a:t>Initial syndrome optic neuritis, later that year left leg weakness</a:t>
            </a:r>
          </a:p>
          <a:p>
            <a:r>
              <a:rPr lang="en-US" dirty="0"/>
              <a:t>Initial DMT interferon beta 1a; 2 relapses over 14 years, complained of flulike side effects</a:t>
            </a:r>
          </a:p>
          <a:p>
            <a:r>
              <a:rPr lang="en-US" dirty="0"/>
              <a:t>Changed to </a:t>
            </a:r>
            <a:r>
              <a:rPr lang="en-US" dirty="0" err="1"/>
              <a:t>fingolimod</a:t>
            </a:r>
            <a:r>
              <a:rPr lang="en-US" dirty="0"/>
              <a:t> in 2012 – elevated LFTs</a:t>
            </a:r>
          </a:p>
          <a:p>
            <a:r>
              <a:rPr lang="en-US" dirty="0"/>
              <a:t>Changed to PEG-IFN, intolerable side effects</a:t>
            </a:r>
          </a:p>
          <a:p>
            <a:r>
              <a:rPr lang="en-US" dirty="0"/>
              <a:t>Changed to dimethyl fumarate in 2014 – intractable nausea and diarrhea despite mitigation strategies</a:t>
            </a:r>
          </a:p>
          <a:p>
            <a:r>
              <a:rPr lang="en-US" dirty="0"/>
              <a:t>Changed to </a:t>
            </a:r>
            <a:r>
              <a:rPr lang="en-US" dirty="0" err="1"/>
              <a:t>teriflunomide</a:t>
            </a:r>
            <a:r>
              <a:rPr lang="en-US" dirty="0"/>
              <a:t> – full body rash and itching</a:t>
            </a:r>
          </a:p>
          <a:p>
            <a:r>
              <a:rPr lang="en-US" dirty="0"/>
              <a:t>Changed to </a:t>
            </a:r>
            <a:r>
              <a:rPr lang="en-US" dirty="0" err="1"/>
              <a:t>daclizumab</a:t>
            </a:r>
            <a:r>
              <a:rPr lang="en-US" dirty="0"/>
              <a:t> – pulled from market</a:t>
            </a:r>
          </a:p>
          <a:p>
            <a:r>
              <a:rPr lang="en-US" dirty="0"/>
              <a:t>Opted to stop DMT due to lack of disease activity (clinical and radiologic)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66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DMT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Numerous case reports/series document disease activation upon stopping/switching DMT</a:t>
            </a:r>
          </a:p>
          <a:p>
            <a:pPr lvl="1"/>
            <a:r>
              <a:rPr lang="en-US" dirty="0"/>
              <a:t>Most patients in these series are less than 50 years of age, with variable but relatively short duration of disease and treatment</a:t>
            </a:r>
          </a:p>
          <a:p>
            <a:r>
              <a:rPr lang="en-US" dirty="0"/>
              <a:t>A few prospective and observational series suggest that DMT withdrawal may be reasonable in patients &gt;50-55 without clinical or radiological disease activity for 2-5 years </a:t>
            </a:r>
          </a:p>
          <a:p>
            <a:r>
              <a:rPr lang="en-US" dirty="0"/>
              <a:t>Requires careful consideration of risk/benefit as well as informed consent discussion with patient </a:t>
            </a:r>
          </a:p>
          <a:p>
            <a:r>
              <a:rPr lang="en-US" dirty="0"/>
              <a:t>Ongoing clinical and MRI surveillance recommended </a:t>
            </a:r>
          </a:p>
          <a:p>
            <a:r>
              <a:rPr lang="en-US" dirty="0"/>
              <a:t>DISCO-MS trial was inconclusive</a:t>
            </a:r>
          </a:p>
        </p:txBody>
      </p:sp>
    </p:spTree>
    <p:extLst>
      <p:ext uri="{BB962C8B-B14F-4D97-AF65-F5344CB8AC3E}">
        <p14:creationId xmlns:p14="http://schemas.microsoft.com/office/powerpoint/2010/main" val="52691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030" y="626754"/>
            <a:ext cx="10380573" cy="1432273"/>
          </a:xfrm>
        </p:spPr>
        <p:txBody>
          <a:bodyPr/>
          <a:lstStyle/>
          <a:p>
            <a:r>
              <a:rPr lang="en-US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229" y="2946401"/>
            <a:ext cx="4180114" cy="31816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does radiologically isolated syndrome warrant treatment?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736825A2-4627-DA43-86F2-A4124ABF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23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CF59-D9BA-784E-AEC0-A86C72E2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pic>
        <p:nvPicPr>
          <p:cNvPr id="5" name="Content Placeholder 4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FCC9C805-53F1-6E4B-B99E-4A320EE4E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90" y="282124"/>
            <a:ext cx="3004309" cy="32623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1B472-97B4-A042-BBAC-52635E42A2E4}"/>
              </a:ext>
            </a:extLst>
          </p:cNvPr>
          <p:cNvSpPr txBox="1"/>
          <p:nvPr/>
        </p:nvSpPr>
        <p:spPr>
          <a:xfrm>
            <a:off x="101254" y="2694556"/>
            <a:ext cx="7329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43 year old male. Imaged in 2015 after having headaches associated with intermittent upper extremity </a:t>
            </a:r>
            <a:r>
              <a:rPr lang="en-US" dirty="0" err="1"/>
              <a:t>paresthesias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CSF was normal in 2015, but showed (+) oligoclonal banding when repeated in 2017.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 stable over that interval. Started on fingolimod after abnormal CSF result. Referred to our clinic in 2019 for second opinion.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history uncovered no typical demyelinating event other than suspicion re: </a:t>
            </a:r>
            <a:r>
              <a:rPr lang="en-US" dirty="0" err="1"/>
              <a:t>paresthesias</a:t>
            </a:r>
            <a:r>
              <a:rPr lang="en-US" dirty="0"/>
              <a:t> that were intermittent, almost always associated with a headache and lasting minutes at a time. Exam normal. Patient reports some fatigue but no cognitive symptoms.</a:t>
            </a:r>
          </a:p>
          <a:p>
            <a:endParaRPr lang="en-US" dirty="0"/>
          </a:p>
        </p:txBody>
      </p:sp>
      <p:pic>
        <p:nvPicPr>
          <p:cNvPr id="8" name="Picture 7" descr="A close-up of a human bone&#10;&#10;Description automatically generated with low confidence">
            <a:extLst>
              <a:ext uri="{FF2B5EF4-FFF2-40B4-BE49-F238E27FC236}">
                <a16:creationId xmlns:a16="http://schemas.microsoft.com/office/drawing/2014/main" id="{B6509026-F4F2-CB4F-A229-29235BB61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75" y="3660549"/>
            <a:ext cx="2665337" cy="320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CF59-D9BA-784E-AEC0-A86C72E2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Case, continued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1B472-97B4-A042-BBAC-52635E42A2E4}"/>
              </a:ext>
            </a:extLst>
          </p:cNvPr>
          <p:cNvSpPr txBox="1"/>
          <p:nvPr/>
        </p:nvSpPr>
        <p:spPr>
          <a:xfrm>
            <a:off x="235883" y="2746148"/>
            <a:ext cx="75488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 run out of fingolimod just prior to visit, and passed over threshold for needing to repeat FDO, so he elected to stay off therapy after risk/benefit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months after trial of discontinuation, active lesion noted in subcortical white matter. No new symptoms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Restarted on DMT with dimethyl fumarate after new lesion noted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 to present day but no prototypical demyelinating event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full time, owns a restaurant</a:t>
            </a:r>
          </a:p>
          <a:p>
            <a:endParaRPr lang="en-US" dirty="0"/>
          </a:p>
        </p:txBody>
      </p:sp>
      <p:pic>
        <p:nvPicPr>
          <p:cNvPr id="9" name="Content Placeholder 8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44D0614F-D6BD-9B4C-9326-8AD7596B0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75" y="495540"/>
            <a:ext cx="2997399" cy="2729061"/>
          </a:xfrm>
        </p:spPr>
      </p:pic>
      <p:pic>
        <p:nvPicPr>
          <p:cNvPr id="11" name="Picture 10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994AF31F-D6DE-0E49-A6BB-E18B4FEE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75" y="3445017"/>
            <a:ext cx="2997399" cy="295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772" y="792284"/>
            <a:ext cx="10380573" cy="1432273"/>
          </a:xfrm>
        </p:spPr>
        <p:txBody>
          <a:bodyPr/>
          <a:lstStyle/>
          <a:p>
            <a:r>
              <a:rPr lang="en-US" dirty="0"/>
              <a:t>Question/Topic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913" y="3002549"/>
            <a:ext cx="5145515" cy="32617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Risk Mitigation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For the stable, long-term natalizumab patient that seroconverts to (+)JCV status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For the patient with prior malignancy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For patients with (+) Hepatitis B/C serology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For patients with (+) </a:t>
            </a:r>
            <a:r>
              <a:rPr lang="en-US"/>
              <a:t>TB Test?</a:t>
            </a:r>
            <a:endParaRPr lang="en-US" dirty="0"/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45D8C2A2-4AE6-B94D-BCA5-68F70BCA3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7121812" cy="394723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44 year old female with established MS diagnosis is referred to clinic due to 6-12 months of worsening disability status and a new cervical cord lesion. Works as a teacher, no known comorbidities. EDSS 6 with unilateral walking aid.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DMT history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5 years on IFN, breakthrough disease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7 years on dimethyl fumarate, breakthrough disease as above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Labs: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(+) JCV 3.5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(+) </a:t>
            </a:r>
            <a:r>
              <a:rPr lang="en-US" dirty="0" err="1"/>
              <a:t>HepB</a:t>
            </a:r>
            <a:r>
              <a:rPr lang="en-US" dirty="0"/>
              <a:t> core antibody indicative of prior infection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(+) </a:t>
            </a:r>
            <a:r>
              <a:rPr lang="en-US" dirty="0" err="1"/>
              <a:t>Quantiferon</a:t>
            </a:r>
            <a:r>
              <a:rPr lang="en-US" dirty="0"/>
              <a:t> Gold</a:t>
            </a:r>
          </a:p>
        </p:txBody>
      </p:sp>
      <p:pic>
        <p:nvPicPr>
          <p:cNvPr id="7" name="Picture 6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C114564B-A03D-3841-A050-615EE85EC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1949" y="233998"/>
            <a:ext cx="2174789" cy="2682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17FADF-D7E6-5F45-AD3C-2BE5F0355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80" y="3037944"/>
            <a:ext cx="2733729" cy="3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E8C-3E45-D977-285E-DFC2F16C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BB9C-1F49-77AB-3EDB-AE4975AD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Describe advances in diagnosis and treatment of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neuroimmunological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diseases, including multiple sclerosis subtypes and autoimmune encephalitis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29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7121812" cy="394723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57 year old female with SPMS, at baseline </a:t>
            </a:r>
            <a:r>
              <a:rPr lang="en-US" dirty="0" err="1"/>
              <a:t>nonambulatory</a:t>
            </a:r>
            <a:r>
              <a:rPr lang="en-US" dirty="0"/>
              <a:t> presents with 3-4 months of cognitive decline, initially presenting as short term memory difficulties.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office visit her spouse noted new-onset hallucinations, weight loss and overall rapid decline in functional status.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DMT: fingolimod x 6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Diagnosed 2007 after transverse myelitis and abnormal CSF testing</a:t>
            </a:r>
          </a:p>
        </p:txBody>
      </p:sp>
      <p:pic>
        <p:nvPicPr>
          <p:cNvPr id="5" name="Picture 4" descr="A black and wh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0BD2DF59-603A-504C-8899-482089846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449965"/>
            <a:ext cx="2622209" cy="2786720"/>
          </a:xfrm>
          <a:prstGeom prst="rect">
            <a:avLst/>
          </a:prstGeom>
        </p:spPr>
      </p:pic>
      <p:pic>
        <p:nvPicPr>
          <p:cNvPr id="7" name="Picture 6" descr="A picture containing mirror, reflection, close&#10;&#10;Description automatically generated">
            <a:extLst>
              <a:ext uri="{FF2B5EF4-FFF2-40B4-BE49-F238E27FC236}">
                <a16:creationId xmlns:a16="http://schemas.microsoft.com/office/drawing/2014/main" id="{F5ABD266-913E-B448-842A-C034A4BA1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0" y="3621316"/>
            <a:ext cx="2622209" cy="2847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1DCCF-D407-0A4F-A99D-EFAD350F9277}"/>
              </a:ext>
            </a:extLst>
          </p:cNvPr>
          <p:cNvSpPr txBox="1"/>
          <p:nvPr/>
        </p:nvSpPr>
        <p:spPr>
          <a:xfrm>
            <a:off x="9564914" y="323668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7CF9B-C091-9A42-AEFC-829B56226EAA}"/>
              </a:ext>
            </a:extLst>
          </p:cNvPr>
          <p:cNvSpPr txBox="1"/>
          <p:nvPr/>
        </p:nvSpPr>
        <p:spPr>
          <a:xfrm>
            <a:off x="9677272" y="646871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8645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7121812" cy="39472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CSF: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738 protein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32 glucose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53 WBCs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b="1" dirty="0"/>
              <a:t>(+) cryptococcal antigen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Prolonged admissions, poor response to treatment. Functional status remains poor</a:t>
            </a:r>
          </a:p>
        </p:txBody>
      </p:sp>
    </p:spTree>
    <p:extLst>
      <p:ext uri="{BB962C8B-B14F-4D97-AF65-F5344CB8AC3E}">
        <p14:creationId xmlns:p14="http://schemas.microsoft.com/office/powerpoint/2010/main" val="1595366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5334201" cy="3947236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43 year old female with RRMS, diagnosed in 1999 after optic neuritis. On IFN until 2018, switched to fingolimod after new C-spine lesion, tolerability issues with IFN.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Stable on fingolimod with no new disease activity. Goes to the dermatologist to have a skin abscess excised after most recent visit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CBC: ALC of 170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Pathology: cutaneous cryptococcosis</a:t>
            </a:r>
          </a:p>
        </p:txBody>
      </p:sp>
      <p:pic>
        <p:nvPicPr>
          <p:cNvPr id="5" name="Picture 4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49DF0C6C-DF2A-C641-A3EA-A529FFF55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34" y="3351174"/>
            <a:ext cx="2748081" cy="2431143"/>
          </a:xfrm>
          <a:prstGeom prst="rect">
            <a:avLst/>
          </a:prstGeom>
        </p:spPr>
      </p:pic>
      <p:pic>
        <p:nvPicPr>
          <p:cNvPr id="7" name="Picture 6" descr="A picture containing text, person, dark&#10;&#10;Description automatically generated">
            <a:extLst>
              <a:ext uri="{FF2B5EF4-FFF2-40B4-BE49-F238E27FC236}">
                <a16:creationId xmlns:a16="http://schemas.microsoft.com/office/drawing/2014/main" id="{DEE4F1CC-5B4B-CD4F-95C1-1B809151C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8" y="2785117"/>
            <a:ext cx="338793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8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5972830" cy="326178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frequently do you “</a:t>
            </a:r>
            <a:r>
              <a:rPr lang="en-US" dirty="0" err="1"/>
              <a:t>undiagnose</a:t>
            </a:r>
            <a:r>
              <a:rPr lang="en-US" dirty="0"/>
              <a:t>” MS in your clinical practice?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Most common reasons?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Overreliance on abnormal imaging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Misapplication of McDonald Criteria to symptoms not attributable to demyelination</a:t>
            </a: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ADDEC2B9-DE9D-FD47-A5C9-04AD9674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97" y="4726733"/>
            <a:ext cx="954315" cy="123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D76721A-CA18-CD44-8B54-CA43A76E5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095" y="6059487"/>
            <a:ext cx="875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Migraine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A856E8CD-7A60-E44B-B14C-5940695F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3226" r="4253" b="2988"/>
          <a:stretch>
            <a:fillRect/>
          </a:stretch>
        </p:blipFill>
        <p:spPr bwMode="auto">
          <a:xfrm>
            <a:off x="8371666" y="2631442"/>
            <a:ext cx="1109556" cy="12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DAA8102D-3D85-7144-8897-EFD72A135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243" y="4034972"/>
            <a:ext cx="1320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Microvascular Disease</a:t>
            </a:r>
          </a:p>
        </p:txBody>
      </p:sp>
      <p:pic>
        <p:nvPicPr>
          <p:cNvPr id="8" name="Picture 11" descr="Image result for lupus mri brain">
            <a:extLst>
              <a:ext uri="{FF2B5EF4-FFF2-40B4-BE49-F238E27FC236}">
                <a16:creationId xmlns:a16="http://schemas.microsoft.com/office/drawing/2014/main" id="{7C889181-3D46-E34B-805A-14FFBCC6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46" y="4728864"/>
            <a:ext cx="1008217" cy="123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E04E4C8C-CFBF-A246-9B7F-89FA9FDE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743" y="6014958"/>
            <a:ext cx="12688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Lupus</a:t>
            </a:r>
          </a:p>
        </p:txBody>
      </p:sp>
      <p:pic>
        <p:nvPicPr>
          <p:cNvPr id="10" name="Picture 13" descr="https://images.radiopaedia.org/images/574359/e9b9b2a1905c7f32d3df6e6b86517b_big_gallery.jpg">
            <a:extLst>
              <a:ext uri="{FF2B5EF4-FFF2-40B4-BE49-F238E27FC236}">
                <a16:creationId xmlns:a16="http://schemas.microsoft.com/office/drawing/2014/main" id="{55D1BCDE-F68D-464D-8C96-D7428C3E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574" y="2648236"/>
            <a:ext cx="1151985" cy="12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44CF94BA-2212-DA42-BA52-488F88C92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155" y="4040218"/>
            <a:ext cx="12688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Sarcoidosis</a:t>
            </a:r>
          </a:p>
        </p:txBody>
      </p:sp>
      <p:pic>
        <p:nvPicPr>
          <p:cNvPr id="12" name="Picture 15" descr="MS FLAIR">
            <a:extLst>
              <a:ext uri="{FF2B5EF4-FFF2-40B4-BE49-F238E27FC236}">
                <a16:creationId xmlns:a16="http://schemas.microsoft.com/office/drawing/2014/main" id="{0712822A-9333-5E42-827A-4167A58C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89" y="2648236"/>
            <a:ext cx="1205450" cy="129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5806F537-3C38-2142-A35C-966286480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545" y="4034970"/>
            <a:ext cx="1559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Multiple Sclerosis</a:t>
            </a:r>
          </a:p>
        </p:txBody>
      </p:sp>
    </p:spTree>
    <p:extLst>
      <p:ext uri="{BB962C8B-B14F-4D97-AF65-F5344CB8AC3E}">
        <p14:creationId xmlns:p14="http://schemas.microsoft.com/office/powerpoint/2010/main" val="37822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DC2B-4232-9F49-8970-3FE38BBE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 Misdiagnosis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5B2FB-7229-5A41-A99A-840CD1033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Solomon, 2016: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Survey of MS specialists, 110 reported cases</a:t>
            </a:r>
          </a:p>
          <a:p>
            <a:pPr marL="1028700" lvl="3" indent="-342900">
              <a:buFont typeface="Arial" panose="020B0604020202020204" pitchFamily="34" charset="0"/>
              <a:buChar char="•"/>
            </a:pPr>
            <a:r>
              <a:rPr lang="en-US" dirty="0"/>
              <a:t>Half “definitely” misdiagnosed</a:t>
            </a:r>
          </a:p>
          <a:p>
            <a:pPr marL="1028700" lvl="3" indent="-342900">
              <a:buFont typeface="Arial" panose="020B0604020202020204" pitchFamily="34" charset="0"/>
              <a:buChar char="•"/>
            </a:pPr>
            <a:r>
              <a:rPr lang="en-US" dirty="0"/>
              <a:t>Half “probably” misdiagnosed</a:t>
            </a:r>
          </a:p>
          <a:p>
            <a:pPr marL="1028700" lvl="3" indent="-342900">
              <a:buFont typeface="Arial" panose="020B0604020202020204" pitchFamily="34" charset="0"/>
              <a:buChar char="•"/>
            </a:pPr>
            <a:r>
              <a:rPr lang="en-US" dirty="0"/>
              <a:t>Some had participated in clinical trials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Kaisey</a:t>
            </a:r>
            <a:r>
              <a:rPr lang="en-US" dirty="0"/>
              <a:t>, </a:t>
            </a:r>
            <a:r>
              <a:rPr lang="en-US" dirty="0" err="1"/>
              <a:t>Sicotte</a:t>
            </a:r>
            <a:r>
              <a:rPr lang="en-US" dirty="0"/>
              <a:t>; 2019: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17% and 19% of referrals to UCLA and Cedars-Sinai (n=241) were determined to have been misdiagnosed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110 patient years total of unnecessary disease modifying therapy</a:t>
            </a:r>
          </a:p>
        </p:txBody>
      </p:sp>
    </p:spTree>
    <p:extLst>
      <p:ext uri="{BB962C8B-B14F-4D97-AF65-F5344CB8AC3E}">
        <p14:creationId xmlns:p14="http://schemas.microsoft.com/office/powerpoint/2010/main" val="1562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990B0-0E9E-5246-9E33-3E2BF4AC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</a:p>
        </p:txBody>
      </p:sp>
      <p:pic>
        <p:nvPicPr>
          <p:cNvPr id="7" name="Content Placeholder 6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7F09C7D0-1620-D741-BA8B-D2B229BE5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9" y="1208914"/>
            <a:ext cx="2480707" cy="219460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770C4-B04D-1643-B68A-0AFEB9B23867}"/>
              </a:ext>
            </a:extLst>
          </p:cNvPr>
          <p:cNvSpPr txBox="1"/>
          <p:nvPr/>
        </p:nvSpPr>
        <p:spPr>
          <a:xfrm>
            <a:off x="7381130" y="34873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8D0BD2-3555-1C40-9C0D-83742C35D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79" y="3843077"/>
            <a:ext cx="2590894" cy="2292085"/>
          </a:xfrm>
          <a:prstGeom prst="rect">
            <a:avLst/>
          </a:prstGeom>
        </p:spPr>
      </p:pic>
      <p:pic>
        <p:nvPicPr>
          <p:cNvPr id="12" name="Picture 11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15858C00-D78A-7D4F-AB1D-E6AB0628E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50" y="3843077"/>
            <a:ext cx="2078204" cy="2663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B00DD-38BD-A24A-81A8-FE5E710763A4}"/>
              </a:ext>
            </a:extLst>
          </p:cNvPr>
          <p:cNvSpPr txBox="1"/>
          <p:nvPr/>
        </p:nvSpPr>
        <p:spPr>
          <a:xfrm>
            <a:off x="10305551" y="34873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4E4DBE0-EE65-0D44-87D7-C844ADDB812B}"/>
              </a:ext>
            </a:extLst>
          </p:cNvPr>
          <p:cNvSpPr txBox="1">
            <a:spLocks/>
          </p:cNvSpPr>
          <p:nvPr/>
        </p:nvSpPr>
        <p:spPr>
          <a:xfrm>
            <a:off x="761801" y="2291255"/>
            <a:ext cx="5334201" cy="4477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31 year old female (in 2008)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2008: presents with sudden onset hemi-weakness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MRI: differential includes demyelination so CSF performed—(+) for OCB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/>
              <a:t>d/c summary labeled as “likely MS”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Lost to follow-up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2018: now 41, returns with progressive cognitive decline. Noted to have migraine with aura and multiple first degree relatives with similar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Genetic testing (+) for Notch3 gene, diagnosed with CADASIL</a:t>
            </a:r>
          </a:p>
        </p:txBody>
      </p:sp>
    </p:spTree>
    <p:extLst>
      <p:ext uri="{BB962C8B-B14F-4D97-AF65-F5344CB8AC3E}">
        <p14:creationId xmlns:p14="http://schemas.microsoft.com/office/powerpoint/2010/main" val="7444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CB91-0424-495D-8AFF-01185D21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60D17-2126-4980-9D1B-0772525B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8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/>
              <a:t>Question 1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26E14F30-6BBC-A2A1-AC4B-F7AC8C11F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Thoughts on Early High Efficacy Treatment versus an Escalating Approach?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38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B917-FF86-487D-8931-3DF9A566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ACD0-F0AD-4311-89D0-6870C81E1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588202"/>
            <a:ext cx="5981899" cy="394594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38 year old African American female, presenting as new patient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/>
              <a:t>Blurry vision in left eye, associated with painful eye movement (20/100 at worst), improved with steroids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/>
              <a:t>One month later develops numbness on left side from chest to foot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/>
              <a:t>Twin sister with MS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/>
              <a:t>Declines CSF testing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/>
              <a:t>NMO/MOG antibodies were negative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/>
              <a:t>JCV, </a:t>
            </a:r>
            <a:r>
              <a:rPr lang="en-US" err="1"/>
              <a:t>HepB</a:t>
            </a:r>
            <a:r>
              <a:rPr lang="en-US"/>
              <a:t>/HCV/</a:t>
            </a:r>
            <a:r>
              <a:rPr lang="en-US" err="1"/>
              <a:t>Quantiferon</a:t>
            </a:r>
            <a:r>
              <a:rPr lang="en-US"/>
              <a:t> Gold all negative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/>
              <a:t>Initial therapy?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EC088-2FE3-4AEC-BF7D-3C50F4390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13" t="16820" r="14857"/>
          <a:stretch/>
        </p:blipFill>
        <p:spPr>
          <a:xfrm>
            <a:off x="7160938" y="2636694"/>
            <a:ext cx="2850036" cy="3362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178F7-F48F-4B2B-A84F-4E0EB5163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31" t="1944" r="20469"/>
          <a:stretch/>
        </p:blipFill>
        <p:spPr>
          <a:xfrm>
            <a:off x="10010974" y="2636694"/>
            <a:ext cx="1524000" cy="33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5D56-031E-2444-A188-DABE506C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Escalation versus High 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D8DBF-1E57-134D-8F45-3AFEBFE2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Factors to consider: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Current clinical equipoise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dirty="0"/>
              <a:t>Poor prognostic features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Non-Caucasian, male gender, early motor disability, highly active presentations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Patient preference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Patient safety/risk mitigation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Potential for mild disease course in a substantial percentage of patients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dirty="0"/>
              <a:t>Trials underway: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/>
              <a:t>TREAT-MS</a:t>
            </a:r>
          </a:p>
        </p:txBody>
      </p:sp>
    </p:spTree>
    <p:extLst>
      <p:ext uri="{BB962C8B-B14F-4D97-AF65-F5344CB8AC3E}">
        <p14:creationId xmlns:p14="http://schemas.microsoft.com/office/powerpoint/2010/main" val="915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 </a:t>
            </a:r>
            <a:r>
              <a:rPr lang="en-US" dirty="0" err="1"/>
              <a:t>yo</a:t>
            </a:r>
            <a:r>
              <a:rPr lang="en-US" dirty="0"/>
              <a:t> female </a:t>
            </a:r>
            <a:br>
              <a:rPr lang="en-US" dirty="0"/>
            </a:br>
            <a:r>
              <a:rPr lang="en-US" dirty="0"/>
              <a:t>requests consultation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Diagnosed with MS in her early 40s</a:t>
            </a:r>
          </a:p>
          <a:p>
            <a:pPr lvl="1"/>
            <a:r>
              <a:rPr lang="en-US" dirty="0"/>
              <a:t>Presenting symptoms numbness and tingling from chest down, which resolved over 2 weeks without treatment </a:t>
            </a:r>
          </a:p>
          <a:p>
            <a:pPr lvl="1"/>
            <a:r>
              <a:rPr lang="en-US" dirty="0"/>
              <a:t>MRI and lumbar puncture led to MS dx, started on interferon beta (IM once weekly)</a:t>
            </a:r>
          </a:p>
          <a:p>
            <a:r>
              <a:rPr lang="en-US" dirty="0"/>
              <a:t>Over the years has experienced discrete relapses including diplopia, vertigo with left upper extremity tremor, right sided weakness/numbness, and has chronic symptoms of balance disturbance, fatigue, and cognitive dysfunction</a:t>
            </a:r>
          </a:p>
          <a:p>
            <a:r>
              <a:rPr lang="en-US" dirty="0"/>
              <a:t>Self discontinued interferon beta after 5 years, pegylated interferon after 1 year, dimethyl fumarate after 18 months, and fingolimod after 6 months due to perceived lack of benefit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64yo female,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episode of a new neurologic symptom was right sided weakness 6 years ago, which was treated with IV steroids and subjectively improved to 90% of baseline</a:t>
            </a:r>
          </a:p>
          <a:p>
            <a:r>
              <a:rPr lang="en-US" dirty="0"/>
              <a:t>Last MRI was 1 year ago, no new or enhancing lesions</a:t>
            </a:r>
          </a:p>
          <a:p>
            <a:pPr lvl="1"/>
            <a:r>
              <a:rPr lang="en-US" dirty="0"/>
              <a:t>Last enhancing lesion per MRI reports was 9 years ago</a:t>
            </a:r>
          </a:p>
          <a:p>
            <a:r>
              <a:rPr lang="en-US" dirty="0"/>
              <a:t>Neurologic exam notable for flat affect with mild dysarthria and scanning speech, right INO, mild right </a:t>
            </a:r>
            <a:r>
              <a:rPr lang="en-US" dirty="0" err="1"/>
              <a:t>hemianesthesia</a:t>
            </a:r>
            <a:r>
              <a:rPr lang="en-US" dirty="0"/>
              <a:t>, marked left upper extremity </a:t>
            </a:r>
            <a:r>
              <a:rPr lang="en-US" dirty="0" err="1"/>
              <a:t>dysmetria</a:t>
            </a:r>
            <a:r>
              <a:rPr lang="en-US" dirty="0"/>
              <a:t>, wide based unsteady gait </a:t>
            </a:r>
          </a:p>
        </p:txBody>
      </p:sp>
    </p:spTree>
    <p:extLst>
      <p:ext uri="{BB962C8B-B14F-4D97-AF65-F5344CB8AC3E}">
        <p14:creationId xmlns:p14="http://schemas.microsoft.com/office/powerpoint/2010/main" val="3529883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75" y="960119"/>
            <a:ext cx="5361709" cy="5025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018" y="814647"/>
            <a:ext cx="5431180" cy="5332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25" y="814647"/>
            <a:ext cx="5350625" cy="53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velVTI">
  <a:themeElements>
    <a:clrScheme name="AnalogousFromLightSeedLeftStep">
      <a:dk1>
        <a:srgbClr val="000000"/>
      </a:dk1>
      <a:lt1>
        <a:srgbClr val="FFFFFF"/>
      </a:lt1>
      <a:dk2>
        <a:srgbClr val="22363C"/>
      </a:dk2>
      <a:lt2>
        <a:srgbClr val="E6E8E2"/>
      </a:lt2>
      <a:accent1>
        <a:srgbClr val="9E75E7"/>
      </a:accent1>
      <a:accent2>
        <a:srgbClr val="565FE2"/>
      </a:accent2>
      <a:accent3>
        <a:srgbClr val="6EA8E6"/>
      </a:accent3>
      <a:accent4>
        <a:srgbClr val="40B3C0"/>
      </a:accent4>
      <a:accent5>
        <a:srgbClr val="47B593"/>
      </a:accent5>
      <a:accent6>
        <a:srgbClr val="42B862"/>
      </a:accent6>
      <a:hlink>
        <a:srgbClr val="768A53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AA17441075E469833C8AD797131FC" ma:contentTypeVersion="18" ma:contentTypeDescription="Create a new document." ma:contentTypeScope="" ma:versionID="3fac22398924e6492a34165618e1d6a9">
  <xsd:schema xmlns:xsd="http://www.w3.org/2001/XMLSchema" xmlns:xs="http://www.w3.org/2001/XMLSchema" xmlns:p="http://schemas.microsoft.com/office/2006/metadata/properties" xmlns:ns2="1b0f3d7d-c843-496b-b3d2-4f1419bb44d7" xmlns:ns3="4144f6a5-e3a2-484d-9ecf-4b2ed24e3b2c" targetNamespace="http://schemas.microsoft.com/office/2006/metadata/properties" ma:root="true" ma:fieldsID="019078d0a07b7119eff1482834b89006" ns2:_="" ns3:_="">
    <xsd:import namespace="1b0f3d7d-c843-496b-b3d2-4f1419bb44d7"/>
    <xsd:import namespace="4144f6a5-e3a2-484d-9ecf-4b2ed24e3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f3d7d-c843-496b-b3d2-4f1419bb4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338b5-23ad-486c-98c0-77a984379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4f6a5-e3a2-484d-9ecf-4b2ed24e3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edf2f5-81ae-4e09-8eec-05131d6984c1}" ma:internalName="TaxCatchAll" ma:showField="CatchAllData" ma:web="4144f6a5-e3a2-484d-9ecf-4b2ed24e3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0f3d7d-c843-496b-b3d2-4f1419bb44d7">
      <Terms xmlns="http://schemas.microsoft.com/office/infopath/2007/PartnerControls"/>
    </lcf76f155ced4ddcb4097134ff3c332f>
    <TaxCatchAll xmlns="4144f6a5-e3a2-484d-9ecf-4b2ed24e3b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1D838D-51A2-4C6C-AF5C-2331E83186F1}"/>
</file>

<file path=customXml/itemProps2.xml><?xml version="1.0" encoding="utf-8"?>
<ds:datastoreItem xmlns:ds="http://schemas.openxmlformats.org/officeDocument/2006/customXml" ds:itemID="{63A5A346-20C6-4BB0-86BE-CBCAB0E6BA34}">
  <ds:schemaRefs>
    <ds:schemaRef ds:uri="http://schemas.microsoft.com/office/2006/metadata/properties"/>
    <ds:schemaRef ds:uri="http://schemas.microsoft.com/office/infopath/2007/PartnerControls"/>
    <ds:schemaRef ds:uri="1b0f3d7d-c843-496b-b3d2-4f1419bb44d7"/>
    <ds:schemaRef ds:uri="4144f6a5-e3a2-484d-9ecf-4b2ed24e3b2c"/>
  </ds:schemaRefs>
</ds:datastoreItem>
</file>

<file path=customXml/itemProps3.xml><?xml version="1.0" encoding="utf-8"?>
<ds:datastoreItem xmlns:ds="http://schemas.openxmlformats.org/officeDocument/2006/customXml" ds:itemID="{D5E157D8-DE18-4EC0-AC49-19186E5740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1845</Words>
  <Application>Microsoft Office PowerPoint</Application>
  <PresentationFormat>Widescreen</PresentationFormat>
  <Paragraphs>201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Bierstadt</vt:lpstr>
      <vt:lpstr>Calibri</vt:lpstr>
      <vt:lpstr>Century Gothic</vt:lpstr>
      <vt:lpstr>BevelVTI</vt:lpstr>
      <vt:lpstr>Multiple Sclerosis Case Discussion: RRMS to SPMS</vt:lpstr>
      <vt:lpstr>Disclosures</vt:lpstr>
      <vt:lpstr>Learning Objectives </vt:lpstr>
      <vt:lpstr>Question 1</vt:lpstr>
      <vt:lpstr>Case</vt:lpstr>
      <vt:lpstr>Escalation versus High Efficacy</vt:lpstr>
      <vt:lpstr>64 yo female  requests consultation </vt:lpstr>
      <vt:lpstr>64yo female, cont.</vt:lpstr>
      <vt:lpstr>PowerPoint Presentation</vt:lpstr>
      <vt:lpstr>Plan?</vt:lpstr>
      <vt:lpstr>Expectations of Treatment</vt:lpstr>
      <vt:lpstr>PowerPoint Presentation</vt:lpstr>
      <vt:lpstr>Consensus Statement from the MS Coalition</vt:lpstr>
      <vt:lpstr>Question 2</vt:lpstr>
      <vt:lpstr>Case </vt:lpstr>
      <vt:lpstr>Question 3</vt:lpstr>
      <vt:lpstr>Case </vt:lpstr>
      <vt:lpstr>MS and Pregnancy</vt:lpstr>
      <vt:lpstr>MS and Pregnancy</vt:lpstr>
      <vt:lpstr>Question 4</vt:lpstr>
      <vt:lpstr>Question 5</vt:lpstr>
      <vt:lpstr>53yo female  presents for routine follow up</vt:lpstr>
      <vt:lpstr>72yo female  presents for routine follow up</vt:lpstr>
      <vt:lpstr>Stopping DMT </vt:lpstr>
      <vt:lpstr>Question 6</vt:lpstr>
      <vt:lpstr>Case </vt:lpstr>
      <vt:lpstr>Case, continued</vt:lpstr>
      <vt:lpstr>Question/Topic 7</vt:lpstr>
      <vt:lpstr>Case </vt:lpstr>
      <vt:lpstr>Case </vt:lpstr>
      <vt:lpstr>Case, continued</vt:lpstr>
      <vt:lpstr>Case </vt:lpstr>
      <vt:lpstr>Question 8</vt:lpstr>
      <vt:lpstr>MS Misdiagnosis</vt:lpstr>
      <vt:lpstr>Case </vt:lpstr>
      <vt:lpstr>Questions!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Controversies in MS Roundtable Discussion</dc:title>
  <dc:creator>William Kilgo</dc:creator>
  <cp:lastModifiedBy>Lauren Sinclair</cp:lastModifiedBy>
  <cp:revision>13</cp:revision>
  <dcterms:created xsi:type="dcterms:W3CDTF">2022-03-26T19:29:26Z</dcterms:created>
  <dcterms:modified xsi:type="dcterms:W3CDTF">2024-01-02T17:15:23Z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0x0101000FAAA17441075E469833C8AD797131FC</vt:lpwstr>
  </property>
  <property fmtid="{D5CDD505-2E9C-101B-9397-08002B2CF9AE}" pid="3" name="MediaServiceImageTags">
    <vt:lpwstr/>
  </property>
</Properties>
</file>