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64" r:id="rId7"/>
    <p:sldId id="265" r:id="rId8"/>
    <p:sldId id="271" r:id="rId9"/>
    <p:sldId id="338" r:id="rId10"/>
    <p:sldId id="272" r:id="rId11"/>
    <p:sldId id="269" r:id="rId12"/>
    <p:sldId id="336" r:id="rId13"/>
    <p:sldId id="350" r:id="rId14"/>
    <p:sldId id="351" r:id="rId15"/>
    <p:sldId id="270" r:id="rId16"/>
    <p:sldId id="339" r:id="rId17"/>
    <p:sldId id="330" r:id="rId18"/>
    <p:sldId id="340" r:id="rId19"/>
    <p:sldId id="348" r:id="rId20"/>
    <p:sldId id="337" r:id="rId21"/>
    <p:sldId id="341" r:id="rId22"/>
    <p:sldId id="342" r:id="rId23"/>
    <p:sldId id="343" r:id="rId24"/>
    <p:sldId id="344" r:id="rId25"/>
    <p:sldId id="345" r:id="rId26"/>
    <p:sldId id="346" r:id="rId27"/>
    <p:sldId id="347" r:id="rId28"/>
    <p:sldId id="349" r:id="rId29"/>
    <p:sldId id="268" r:id="rId30"/>
    <p:sldId id="26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777"/>
    <a:srgbClr val="98C759"/>
    <a:srgbClr val="258FAE"/>
    <a:srgbClr val="2F5091"/>
    <a:srgbClr val="8CC15F"/>
    <a:srgbClr val="171347"/>
    <a:srgbClr val="A0CD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BDB00D-09DB-4A8E-80E4-45208D67876F}" v="1549" dt="2023-11-29T14:38:00.9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p:cViewPr varScale="1">
        <p:scale>
          <a:sx n="108" d="100"/>
          <a:sy n="108" d="100"/>
        </p:scale>
        <p:origin x="6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Kilgo" userId="e7bb93c0-914f-4356-8415-3848c5080d34" providerId="ADAL" clId="{A1BDB00D-09DB-4A8E-80E4-45208D67876F}"/>
    <pc:docChg chg="undo custSel addSld delSld modSld sldOrd">
      <pc:chgData name="William Kilgo" userId="e7bb93c0-914f-4356-8415-3848c5080d34" providerId="ADAL" clId="{A1BDB00D-09DB-4A8E-80E4-45208D67876F}" dt="2023-11-29T14:38:00.998" v="5890" actId="20577"/>
      <pc:docMkLst>
        <pc:docMk/>
      </pc:docMkLst>
      <pc:sldChg chg="modSp mod">
        <pc:chgData name="William Kilgo" userId="e7bb93c0-914f-4356-8415-3848c5080d34" providerId="ADAL" clId="{A1BDB00D-09DB-4A8E-80E4-45208D67876F}" dt="2023-11-08T19:59:30.276" v="83" actId="255"/>
        <pc:sldMkLst>
          <pc:docMk/>
          <pc:sldMk cId="3096839518" sldId="256"/>
        </pc:sldMkLst>
        <pc:spChg chg="mod">
          <ac:chgData name="William Kilgo" userId="e7bb93c0-914f-4356-8415-3848c5080d34" providerId="ADAL" clId="{A1BDB00D-09DB-4A8E-80E4-45208D67876F}" dt="2023-11-08T19:59:30.276" v="83" actId="255"/>
          <ac:spMkLst>
            <pc:docMk/>
            <pc:sldMk cId="3096839518" sldId="256"/>
            <ac:spMk id="3" creationId="{47C04C89-0EF9-93A9-88CC-CEE89B8BD944}"/>
          </ac:spMkLst>
        </pc:spChg>
      </pc:sldChg>
      <pc:sldChg chg="modSp mod">
        <pc:chgData name="William Kilgo" userId="e7bb93c0-914f-4356-8415-3848c5080d34" providerId="ADAL" clId="{A1BDB00D-09DB-4A8E-80E4-45208D67876F}" dt="2023-11-08T20:01:40.762" v="321" actId="255"/>
        <pc:sldMkLst>
          <pc:docMk/>
          <pc:sldMk cId="3629683221" sldId="257"/>
        </pc:sldMkLst>
        <pc:spChg chg="mod">
          <ac:chgData name="William Kilgo" userId="e7bb93c0-914f-4356-8415-3848c5080d34" providerId="ADAL" clId="{A1BDB00D-09DB-4A8E-80E4-45208D67876F}" dt="2023-11-08T20:01:40.762" v="321" actId="255"/>
          <ac:spMkLst>
            <pc:docMk/>
            <pc:sldMk cId="3629683221" sldId="257"/>
            <ac:spMk id="15" creationId="{801BA0DE-90D6-F09E-8873-674A6AD9A531}"/>
          </ac:spMkLst>
        </pc:spChg>
      </pc:sldChg>
      <pc:sldChg chg="modSp mod">
        <pc:chgData name="William Kilgo" userId="e7bb93c0-914f-4356-8415-3848c5080d34" providerId="ADAL" clId="{A1BDB00D-09DB-4A8E-80E4-45208D67876F}" dt="2023-11-08T23:06:59.625" v="1394" actId="5793"/>
        <pc:sldMkLst>
          <pc:docMk/>
          <pc:sldMk cId="1440781677" sldId="264"/>
        </pc:sldMkLst>
        <pc:spChg chg="mod">
          <ac:chgData name="William Kilgo" userId="e7bb93c0-914f-4356-8415-3848c5080d34" providerId="ADAL" clId="{A1BDB00D-09DB-4A8E-80E4-45208D67876F}" dt="2023-11-08T23:06:59.625" v="1394" actId="5793"/>
          <ac:spMkLst>
            <pc:docMk/>
            <pc:sldMk cId="1440781677" sldId="264"/>
            <ac:spMk id="2" creationId="{1FFC9A0C-F002-523D-E9DA-422CFC99690B}"/>
          </ac:spMkLst>
        </pc:spChg>
      </pc:sldChg>
      <pc:sldChg chg="addSp delSp modSp mod modAnim">
        <pc:chgData name="William Kilgo" userId="e7bb93c0-914f-4356-8415-3848c5080d34" providerId="ADAL" clId="{A1BDB00D-09DB-4A8E-80E4-45208D67876F}" dt="2023-11-08T20:38:55.403" v="1376"/>
        <pc:sldMkLst>
          <pc:docMk/>
          <pc:sldMk cId="2833917850" sldId="265"/>
        </pc:sldMkLst>
        <pc:spChg chg="del mod">
          <ac:chgData name="William Kilgo" userId="e7bb93c0-914f-4356-8415-3848c5080d34" providerId="ADAL" clId="{A1BDB00D-09DB-4A8E-80E4-45208D67876F}" dt="2023-11-08T20:34:02.818" v="874"/>
          <ac:spMkLst>
            <pc:docMk/>
            <pc:sldMk cId="2833917850" sldId="265"/>
            <ac:spMk id="2" creationId="{1073F0EE-84FF-A8A6-B426-FB585F2AB344}"/>
          </ac:spMkLst>
        </pc:spChg>
        <pc:spChg chg="add mod">
          <ac:chgData name="William Kilgo" userId="e7bb93c0-914f-4356-8415-3848c5080d34" providerId="ADAL" clId="{A1BDB00D-09DB-4A8E-80E4-45208D67876F}" dt="2023-11-08T20:37:35.967" v="1370" actId="20577"/>
          <ac:spMkLst>
            <pc:docMk/>
            <pc:sldMk cId="2833917850" sldId="265"/>
            <ac:spMk id="6" creationId="{6EBD30E0-045D-F9C0-CD1A-5B527166DB46}"/>
          </ac:spMkLst>
        </pc:spChg>
        <pc:spChg chg="mod">
          <ac:chgData name="William Kilgo" userId="e7bb93c0-914f-4356-8415-3848c5080d34" providerId="ADAL" clId="{A1BDB00D-09DB-4A8E-80E4-45208D67876F}" dt="2023-11-08T20:33:57.417" v="871" actId="20577"/>
          <ac:spMkLst>
            <pc:docMk/>
            <pc:sldMk cId="2833917850" sldId="265"/>
            <ac:spMk id="17" creationId="{F6996564-EA5B-7EC9-5315-A608801AC073}"/>
          </ac:spMkLst>
        </pc:spChg>
      </pc:sldChg>
      <pc:sldChg chg="modSp mod">
        <pc:chgData name="William Kilgo" userId="e7bb93c0-914f-4356-8415-3848c5080d34" providerId="ADAL" clId="{A1BDB00D-09DB-4A8E-80E4-45208D67876F}" dt="2023-11-27T22:39:30.849" v="4295" actId="20577"/>
        <pc:sldMkLst>
          <pc:docMk/>
          <pc:sldMk cId="802153712" sldId="268"/>
        </pc:sldMkLst>
        <pc:spChg chg="mod">
          <ac:chgData name="William Kilgo" userId="e7bb93c0-914f-4356-8415-3848c5080d34" providerId="ADAL" clId="{A1BDB00D-09DB-4A8E-80E4-45208D67876F}" dt="2023-11-27T22:39:30.849" v="4295" actId="20577"/>
          <ac:spMkLst>
            <pc:docMk/>
            <pc:sldMk cId="802153712" sldId="268"/>
            <ac:spMk id="4" creationId="{3CAB78D8-E0B6-EA07-6068-F4F6E423F0A7}"/>
          </ac:spMkLst>
        </pc:spChg>
      </pc:sldChg>
      <pc:sldChg chg="modSp modAnim">
        <pc:chgData name="William Kilgo" userId="e7bb93c0-914f-4356-8415-3848c5080d34" providerId="ADAL" clId="{A1BDB00D-09DB-4A8E-80E4-45208D67876F}" dt="2023-11-21T20:21:02.022" v="1429" actId="20577"/>
        <pc:sldMkLst>
          <pc:docMk/>
          <pc:sldMk cId="2249107538" sldId="269"/>
        </pc:sldMkLst>
        <pc:spChg chg="mod">
          <ac:chgData name="William Kilgo" userId="e7bb93c0-914f-4356-8415-3848c5080d34" providerId="ADAL" clId="{A1BDB00D-09DB-4A8E-80E4-45208D67876F}" dt="2023-11-21T20:21:02.022" v="1429" actId="20577"/>
          <ac:spMkLst>
            <pc:docMk/>
            <pc:sldMk cId="2249107538" sldId="269"/>
            <ac:spMk id="6" creationId="{6EBD30E0-045D-F9C0-CD1A-5B527166DB46}"/>
          </ac:spMkLst>
        </pc:spChg>
      </pc:sldChg>
      <pc:sldChg chg="modSp mod">
        <pc:chgData name="William Kilgo" userId="e7bb93c0-914f-4356-8415-3848c5080d34" providerId="ADAL" clId="{A1BDB00D-09DB-4A8E-80E4-45208D67876F}" dt="2023-11-27T22:50:27.337" v="5258" actId="113"/>
        <pc:sldMkLst>
          <pc:docMk/>
          <pc:sldMk cId="3019793118" sldId="270"/>
        </pc:sldMkLst>
        <pc:spChg chg="mod">
          <ac:chgData name="William Kilgo" userId="e7bb93c0-914f-4356-8415-3848c5080d34" providerId="ADAL" clId="{A1BDB00D-09DB-4A8E-80E4-45208D67876F}" dt="2023-11-27T22:50:27.337" v="5258" actId="113"/>
          <ac:spMkLst>
            <pc:docMk/>
            <pc:sldMk cId="3019793118" sldId="270"/>
            <ac:spMk id="6" creationId="{6EBD30E0-045D-F9C0-CD1A-5B527166DB46}"/>
          </ac:spMkLst>
        </pc:spChg>
      </pc:sldChg>
      <pc:sldChg chg="modSp ord modAnim">
        <pc:chgData name="William Kilgo" userId="e7bb93c0-914f-4356-8415-3848c5080d34" providerId="ADAL" clId="{A1BDB00D-09DB-4A8E-80E4-45208D67876F}" dt="2023-11-21T20:51:42.850" v="1508" actId="20577"/>
        <pc:sldMkLst>
          <pc:docMk/>
          <pc:sldMk cId="3951288118" sldId="271"/>
        </pc:sldMkLst>
        <pc:spChg chg="mod">
          <ac:chgData name="William Kilgo" userId="e7bb93c0-914f-4356-8415-3848c5080d34" providerId="ADAL" clId="{A1BDB00D-09DB-4A8E-80E4-45208D67876F}" dt="2023-11-21T20:51:42.850" v="1508" actId="20577"/>
          <ac:spMkLst>
            <pc:docMk/>
            <pc:sldMk cId="3951288118" sldId="271"/>
            <ac:spMk id="6" creationId="{6EBD30E0-045D-F9C0-CD1A-5B527166DB46}"/>
          </ac:spMkLst>
        </pc:spChg>
      </pc:sldChg>
      <pc:sldChg chg="ord">
        <pc:chgData name="William Kilgo" userId="e7bb93c0-914f-4356-8415-3848c5080d34" providerId="ADAL" clId="{A1BDB00D-09DB-4A8E-80E4-45208D67876F}" dt="2023-11-21T20:17:10.268" v="1398"/>
        <pc:sldMkLst>
          <pc:docMk/>
          <pc:sldMk cId="1974797281" sldId="272"/>
        </pc:sldMkLst>
      </pc:sldChg>
      <pc:sldChg chg="addSp delSp modSp add mod">
        <pc:chgData name="William Kilgo" userId="e7bb93c0-914f-4356-8415-3848c5080d34" providerId="ADAL" clId="{A1BDB00D-09DB-4A8E-80E4-45208D67876F}" dt="2023-11-21T20:22:04.524" v="1441" actId="14100"/>
        <pc:sldMkLst>
          <pc:docMk/>
          <pc:sldMk cId="4246363772" sldId="336"/>
        </pc:sldMkLst>
        <pc:spChg chg="mod">
          <ac:chgData name="William Kilgo" userId="e7bb93c0-914f-4356-8415-3848c5080d34" providerId="ADAL" clId="{A1BDB00D-09DB-4A8E-80E4-45208D67876F}" dt="2023-11-21T20:18:51.819" v="1416" actId="6549"/>
          <ac:spMkLst>
            <pc:docMk/>
            <pc:sldMk cId="4246363772" sldId="336"/>
            <ac:spMk id="2" creationId="{00000000-0000-0000-0000-000000000000}"/>
          </ac:spMkLst>
        </pc:spChg>
        <pc:spChg chg="add mod">
          <ac:chgData name="William Kilgo" userId="e7bb93c0-914f-4356-8415-3848c5080d34" providerId="ADAL" clId="{A1BDB00D-09DB-4A8E-80E4-45208D67876F}" dt="2023-11-21T20:18:35.816" v="1414"/>
          <ac:spMkLst>
            <pc:docMk/>
            <pc:sldMk cId="4246363772" sldId="336"/>
            <ac:spMk id="4" creationId="{B80EF825-6D27-DEEB-0C77-39A3FA69D9B5}"/>
          </ac:spMkLst>
        </pc:spChg>
        <pc:spChg chg="mod">
          <ac:chgData name="William Kilgo" userId="e7bb93c0-914f-4356-8415-3848c5080d34" providerId="ADAL" clId="{A1BDB00D-09DB-4A8E-80E4-45208D67876F}" dt="2023-11-21T20:22:04.524" v="1441" actId="14100"/>
          <ac:spMkLst>
            <pc:docMk/>
            <pc:sldMk cId="4246363772" sldId="336"/>
            <ac:spMk id="6" creationId="{00000000-0000-0000-0000-000000000000}"/>
          </ac:spMkLst>
        </pc:spChg>
        <pc:spChg chg="add mod">
          <ac:chgData name="William Kilgo" userId="e7bb93c0-914f-4356-8415-3848c5080d34" providerId="ADAL" clId="{A1BDB00D-09DB-4A8E-80E4-45208D67876F}" dt="2023-11-21T20:18:35.816" v="1414"/>
          <ac:spMkLst>
            <pc:docMk/>
            <pc:sldMk cId="4246363772" sldId="336"/>
            <ac:spMk id="7" creationId="{33128970-38A2-7D52-6130-0DBDAA6DCB53}"/>
          </ac:spMkLst>
        </pc:spChg>
        <pc:spChg chg="add mod">
          <ac:chgData name="William Kilgo" userId="e7bb93c0-914f-4356-8415-3848c5080d34" providerId="ADAL" clId="{A1BDB00D-09DB-4A8E-80E4-45208D67876F}" dt="2023-11-21T20:19:02.562" v="1417"/>
          <ac:spMkLst>
            <pc:docMk/>
            <pc:sldMk cId="4246363772" sldId="336"/>
            <ac:spMk id="9" creationId="{AF3BED86-F37F-BD9B-B908-B6A8E98F4D1A}"/>
          </ac:spMkLst>
        </pc:spChg>
        <pc:spChg chg="add mod">
          <ac:chgData name="William Kilgo" userId="e7bb93c0-914f-4356-8415-3848c5080d34" providerId="ADAL" clId="{A1BDB00D-09DB-4A8E-80E4-45208D67876F}" dt="2023-11-21T20:20:48.123" v="1428" actId="255"/>
          <ac:spMkLst>
            <pc:docMk/>
            <pc:sldMk cId="4246363772" sldId="336"/>
            <ac:spMk id="11" creationId="{B5EBEE6C-2E02-5D3D-201E-DBC82B497D94}"/>
          </ac:spMkLst>
        </pc:spChg>
        <pc:picChg chg="mod">
          <ac:chgData name="William Kilgo" userId="e7bb93c0-914f-4356-8415-3848c5080d34" providerId="ADAL" clId="{A1BDB00D-09DB-4A8E-80E4-45208D67876F}" dt="2023-11-21T20:20:25.585" v="1424" actId="1076"/>
          <ac:picMkLst>
            <pc:docMk/>
            <pc:sldMk cId="4246363772" sldId="336"/>
            <ac:picMk id="3" creationId="{0EA23207-341D-5245-A1CB-F4A4D93F8486}"/>
          </ac:picMkLst>
        </pc:picChg>
        <pc:picChg chg="del">
          <ac:chgData name="William Kilgo" userId="e7bb93c0-914f-4356-8415-3848c5080d34" providerId="ADAL" clId="{A1BDB00D-09DB-4A8E-80E4-45208D67876F}" dt="2023-11-21T20:18:41.955" v="1415" actId="478"/>
          <ac:picMkLst>
            <pc:docMk/>
            <pc:sldMk cId="4246363772" sldId="336"/>
            <ac:picMk id="5" creationId="{02949B02-8339-4F1E-94F2-5AAC62D76AD7}"/>
          </ac:picMkLst>
        </pc:picChg>
        <pc:picChg chg="add mod">
          <ac:chgData name="William Kilgo" userId="e7bb93c0-914f-4356-8415-3848c5080d34" providerId="ADAL" clId="{A1BDB00D-09DB-4A8E-80E4-45208D67876F}" dt="2023-11-21T20:18:35.816" v="1414"/>
          <ac:picMkLst>
            <pc:docMk/>
            <pc:sldMk cId="4246363772" sldId="336"/>
            <ac:picMk id="8" creationId="{844E0D8F-B3D2-41E4-63D7-517723A1C8AB}"/>
          </ac:picMkLst>
        </pc:picChg>
      </pc:sldChg>
      <pc:sldChg chg="modSp add modAnim">
        <pc:chgData name="William Kilgo" userId="e7bb93c0-914f-4356-8415-3848c5080d34" providerId="ADAL" clId="{A1BDB00D-09DB-4A8E-80E4-45208D67876F}" dt="2023-11-21T20:52:14.264" v="1518" actId="20577"/>
        <pc:sldMkLst>
          <pc:docMk/>
          <pc:sldMk cId="3910433192" sldId="337"/>
        </pc:sldMkLst>
        <pc:spChg chg="mod">
          <ac:chgData name="William Kilgo" userId="e7bb93c0-914f-4356-8415-3848c5080d34" providerId="ADAL" clId="{A1BDB00D-09DB-4A8E-80E4-45208D67876F}" dt="2023-11-21T20:52:14.264" v="1518" actId="20577"/>
          <ac:spMkLst>
            <pc:docMk/>
            <pc:sldMk cId="3910433192" sldId="337"/>
            <ac:spMk id="6" creationId="{6EBD30E0-045D-F9C0-CD1A-5B527166DB46}"/>
          </ac:spMkLst>
        </pc:spChg>
      </pc:sldChg>
      <pc:sldChg chg="addSp delSp modSp new mod modAnim">
        <pc:chgData name="William Kilgo" userId="e7bb93c0-914f-4356-8415-3848c5080d34" providerId="ADAL" clId="{A1BDB00D-09DB-4A8E-80E4-45208D67876F}" dt="2023-11-21T21:00:11.774" v="1680" actId="1076"/>
        <pc:sldMkLst>
          <pc:docMk/>
          <pc:sldMk cId="1004103527" sldId="338"/>
        </pc:sldMkLst>
        <pc:spChg chg="del">
          <ac:chgData name="William Kilgo" userId="e7bb93c0-914f-4356-8415-3848c5080d34" providerId="ADAL" clId="{A1BDB00D-09DB-4A8E-80E4-45208D67876F}" dt="2023-11-21T20:55:08.600" v="1524" actId="478"/>
          <ac:spMkLst>
            <pc:docMk/>
            <pc:sldMk cId="1004103527" sldId="338"/>
            <ac:spMk id="3" creationId="{C8F805BA-3D91-01EE-6E45-270F404538A0}"/>
          </ac:spMkLst>
        </pc:spChg>
        <pc:spChg chg="add mod">
          <ac:chgData name="William Kilgo" userId="e7bb93c0-914f-4356-8415-3848c5080d34" providerId="ADAL" clId="{A1BDB00D-09DB-4A8E-80E4-45208D67876F}" dt="2023-11-21T21:00:11.774" v="1680" actId="1076"/>
          <ac:spMkLst>
            <pc:docMk/>
            <pc:sldMk cId="1004103527" sldId="338"/>
            <ac:spMk id="4" creationId="{FB1B3F83-9834-9849-9756-D8C3FE2912B2}"/>
          </ac:spMkLst>
        </pc:spChg>
        <pc:spChg chg="add mod">
          <ac:chgData name="William Kilgo" userId="e7bb93c0-914f-4356-8415-3848c5080d34" providerId="ADAL" clId="{A1BDB00D-09DB-4A8E-80E4-45208D67876F}" dt="2023-11-21T20:55:38.684" v="1526"/>
          <ac:spMkLst>
            <pc:docMk/>
            <pc:sldMk cId="1004103527" sldId="338"/>
            <ac:spMk id="6" creationId="{81A682C4-1E3F-0962-C1FA-7EF2692AC6B6}"/>
          </ac:spMkLst>
        </pc:spChg>
        <pc:spChg chg="add mod">
          <ac:chgData name="William Kilgo" userId="e7bb93c0-914f-4356-8415-3848c5080d34" providerId="ADAL" clId="{A1BDB00D-09DB-4A8E-80E4-45208D67876F}" dt="2023-11-21T20:55:38.684" v="1526"/>
          <ac:spMkLst>
            <pc:docMk/>
            <pc:sldMk cId="1004103527" sldId="338"/>
            <ac:spMk id="7" creationId="{F54C2875-ABEE-44E1-E321-D14CCEDDFD3A}"/>
          </ac:spMkLst>
        </pc:spChg>
        <pc:spChg chg="add mod">
          <ac:chgData name="William Kilgo" userId="e7bb93c0-914f-4356-8415-3848c5080d34" providerId="ADAL" clId="{A1BDB00D-09DB-4A8E-80E4-45208D67876F}" dt="2023-11-21T20:55:44.511" v="1527"/>
          <ac:spMkLst>
            <pc:docMk/>
            <pc:sldMk cId="1004103527" sldId="338"/>
            <ac:spMk id="8" creationId="{68ACA90B-FBC5-15AF-A0A4-4B62D3F9DFE1}"/>
          </ac:spMkLst>
        </pc:spChg>
        <pc:spChg chg="add mod">
          <ac:chgData name="William Kilgo" userId="e7bb93c0-914f-4356-8415-3848c5080d34" providerId="ADAL" clId="{A1BDB00D-09DB-4A8E-80E4-45208D67876F}" dt="2023-11-21T21:00:07.161" v="1679" actId="1076"/>
          <ac:spMkLst>
            <pc:docMk/>
            <pc:sldMk cId="1004103527" sldId="338"/>
            <ac:spMk id="9" creationId="{988EEC9F-DB4E-D3EE-F6EE-8D50E1B9DD5E}"/>
          </ac:spMkLst>
        </pc:spChg>
        <pc:picChg chg="add mod">
          <ac:chgData name="William Kilgo" userId="e7bb93c0-914f-4356-8415-3848c5080d34" providerId="ADAL" clId="{A1BDB00D-09DB-4A8E-80E4-45208D67876F}" dt="2023-11-21T20:55:24.018" v="1525"/>
          <ac:picMkLst>
            <pc:docMk/>
            <pc:sldMk cId="1004103527" sldId="338"/>
            <ac:picMk id="5" creationId="{A7BC49C0-1B32-66E7-4AAB-B2B6CB8BF795}"/>
          </ac:picMkLst>
        </pc:picChg>
      </pc:sldChg>
      <pc:sldChg chg="new del">
        <pc:chgData name="William Kilgo" userId="e7bb93c0-914f-4356-8415-3848c5080d34" providerId="ADAL" clId="{A1BDB00D-09DB-4A8E-80E4-45208D67876F}" dt="2023-11-21T20:54:55.298" v="1520" actId="680"/>
        <pc:sldMkLst>
          <pc:docMk/>
          <pc:sldMk cId="2639820533" sldId="338"/>
        </pc:sldMkLst>
      </pc:sldChg>
      <pc:sldChg chg="modSp mod modAnim">
        <pc:chgData name="William Kilgo" userId="e7bb93c0-914f-4356-8415-3848c5080d34" providerId="ADAL" clId="{A1BDB00D-09DB-4A8E-80E4-45208D67876F}" dt="2023-11-29T14:36:29.250" v="5602" actId="20577"/>
        <pc:sldMkLst>
          <pc:docMk/>
          <pc:sldMk cId="2080013375" sldId="343"/>
        </pc:sldMkLst>
        <pc:spChg chg="mod">
          <ac:chgData name="William Kilgo" userId="e7bb93c0-914f-4356-8415-3848c5080d34" providerId="ADAL" clId="{A1BDB00D-09DB-4A8E-80E4-45208D67876F}" dt="2023-11-22T20:34:07.988" v="3264" actId="20577"/>
          <ac:spMkLst>
            <pc:docMk/>
            <pc:sldMk cId="2080013375" sldId="343"/>
            <ac:spMk id="6" creationId="{6EBD30E0-045D-F9C0-CD1A-5B527166DB46}"/>
          </ac:spMkLst>
        </pc:spChg>
        <pc:spChg chg="mod">
          <ac:chgData name="William Kilgo" userId="e7bb93c0-914f-4356-8415-3848c5080d34" providerId="ADAL" clId="{A1BDB00D-09DB-4A8E-80E4-45208D67876F}" dt="2023-11-29T14:36:29.250" v="5602" actId="20577"/>
          <ac:spMkLst>
            <pc:docMk/>
            <pc:sldMk cId="2080013375" sldId="343"/>
            <ac:spMk id="17" creationId="{F6996564-EA5B-7EC9-5315-A608801AC073}"/>
          </ac:spMkLst>
        </pc:spChg>
      </pc:sldChg>
      <pc:sldChg chg="addSp modSp add mod modAnim">
        <pc:chgData name="William Kilgo" userId="e7bb93c0-914f-4356-8415-3848c5080d34" providerId="ADAL" clId="{A1BDB00D-09DB-4A8E-80E4-45208D67876F}" dt="2023-11-29T14:36:36.863" v="5604" actId="20577"/>
        <pc:sldMkLst>
          <pc:docMk/>
          <pc:sldMk cId="4024883383" sldId="344"/>
        </pc:sldMkLst>
        <pc:spChg chg="add mod">
          <ac:chgData name="William Kilgo" userId="e7bb93c0-914f-4356-8415-3848c5080d34" providerId="ADAL" clId="{A1BDB00D-09DB-4A8E-80E4-45208D67876F}" dt="2023-11-22T20:37:20.132" v="3701" actId="20577"/>
          <ac:spMkLst>
            <pc:docMk/>
            <pc:sldMk cId="4024883383" sldId="344"/>
            <ac:spMk id="2" creationId="{A708D9B6-B0D3-A0D0-E849-620AB98151CB}"/>
          </ac:spMkLst>
        </pc:spChg>
        <pc:spChg chg="mod">
          <ac:chgData name="William Kilgo" userId="e7bb93c0-914f-4356-8415-3848c5080d34" providerId="ADAL" clId="{A1BDB00D-09DB-4A8E-80E4-45208D67876F}" dt="2023-11-22T20:32:28.693" v="2900" actId="20577"/>
          <ac:spMkLst>
            <pc:docMk/>
            <pc:sldMk cId="4024883383" sldId="344"/>
            <ac:spMk id="6" creationId="{6EBD30E0-045D-F9C0-CD1A-5B527166DB46}"/>
          </ac:spMkLst>
        </pc:spChg>
        <pc:spChg chg="mod">
          <ac:chgData name="William Kilgo" userId="e7bb93c0-914f-4356-8415-3848c5080d34" providerId="ADAL" clId="{A1BDB00D-09DB-4A8E-80E4-45208D67876F}" dt="2023-11-29T14:36:36.863" v="5604" actId="20577"/>
          <ac:spMkLst>
            <pc:docMk/>
            <pc:sldMk cId="4024883383" sldId="344"/>
            <ac:spMk id="17" creationId="{F6996564-EA5B-7EC9-5315-A608801AC073}"/>
          </ac:spMkLst>
        </pc:spChg>
      </pc:sldChg>
      <pc:sldChg chg="delSp modSp add mod delAnim modAnim">
        <pc:chgData name="William Kilgo" userId="e7bb93c0-914f-4356-8415-3848c5080d34" providerId="ADAL" clId="{A1BDB00D-09DB-4A8E-80E4-45208D67876F}" dt="2023-11-29T14:36:41.115" v="5606" actId="20577"/>
        <pc:sldMkLst>
          <pc:docMk/>
          <pc:sldMk cId="4033816116" sldId="345"/>
        </pc:sldMkLst>
        <pc:spChg chg="del mod">
          <ac:chgData name="William Kilgo" userId="e7bb93c0-914f-4356-8415-3848c5080d34" providerId="ADAL" clId="{A1BDB00D-09DB-4A8E-80E4-45208D67876F}" dt="2023-11-22T20:37:45.005" v="3705" actId="478"/>
          <ac:spMkLst>
            <pc:docMk/>
            <pc:sldMk cId="4033816116" sldId="345"/>
            <ac:spMk id="2" creationId="{A708D9B6-B0D3-A0D0-E849-620AB98151CB}"/>
          </ac:spMkLst>
        </pc:spChg>
        <pc:spChg chg="mod">
          <ac:chgData name="William Kilgo" userId="e7bb93c0-914f-4356-8415-3848c5080d34" providerId="ADAL" clId="{A1BDB00D-09DB-4A8E-80E4-45208D67876F}" dt="2023-11-22T20:42:40.914" v="4284" actId="14100"/>
          <ac:spMkLst>
            <pc:docMk/>
            <pc:sldMk cId="4033816116" sldId="345"/>
            <ac:spMk id="6" creationId="{6EBD30E0-045D-F9C0-CD1A-5B527166DB46}"/>
          </ac:spMkLst>
        </pc:spChg>
        <pc:spChg chg="mod">
          <ac:chgData name="William Kilgo" userId="e7bb93c0-914f-4356-8415-3848c5080d34" providerId="ADAL" clId="{A1BDB00D-09DB-4A8E-80E4-45208D67876F}" dt="2023-11-29T14:36:41.115" v="5606" actId="20577"/>
          <ac:spMkLst>
            <pc:docMk/>
            <pc:sldMk cId="4033816116" sldId="345"/>
            <ac:spMk id="17" creationId="{F6996564-EA5B-7EC9-5315-A608801AC073}"/>
          </ac:spMkLst>
        </pc:spChg>
      </pc:sldChg>
      <pc:sldChg chg="modSp mod">
        <pc:chgData name="William Kilgo" userId="e7bb93c0-914f-4356-8415-3848c5080d34" providerId="ADAL" clId="{A1BDB00D-09DB-4A8E-80E4-45208D67876F}" dt="2023-11-29T14:36:49.348" v="5608" actId="20577"/>
        <pc:sldMkLst>
          <pc:docMk/>
          <pc:sldMk cId="2571937121" sldId="346"/>
        </pc:sldMkLst>
        <pc:spChg chg="mod">
          <ac:chgData name="William Kilgo" userId="e7bb93c0-914f-4356-8415-3848c5080d34" providerId="ADAL" clId="{A1BDB00D-09DB-4A8E-80E4-45208D67876F}" dt="2023-11-29T14:36:49.348" v="5608" actId="20577"/>
          <ac:spMkLst>
            <pc:docMk/>
            <pc:sldMk cId="2571937121" sldId="346"/>
            <ac:spMk id="17" creationId="{F6996564-EA5B-7EC9-5315-A608801AC073}"/>
          </ac:spMkLst>
        </pc:spChg>
      </pc:sldChg>
      <pc:sldChg chg="modSp mod modAnim">
        <pc:chgData name="William Kilgo" userId="e7bb93c0-914f-4356-8415-3848c5080d34" providerId="ADAL" clId="{A1BDB00D-09DB-4A8E-80E4-45208D67876F}" dt="2023-11-29T14:38:00.998" v="5890" actId="20577"/>
        <pc:sldMkLst>
          <pc:docMk/>
          <pc:sldMk cId="933258124" sldId="347"/>
        </pc:sldMkLst>
        <pc:spChg chg="mod">
          <ac:chgData name="William Kilgo" userId="e7bb93c0-914f-4356-8415-3848c5080d34" providerId="ADAL" clId="{A1BDB00D-09DB-4A8E-80E4-45208D67876F}" dt="2023-11-29T14:38:00.998" v="5890" actId="20577"/>
          <ac:spMkLst>
            <pc:docMk/>
            <pc:sldMk cId="933258124" sldId="347"/>
            <ac:spMk id="6" creationId="{6EBD30E0-045D-F9C0-CD1A-5B527166DB46}"/>
          </ac:spMkLst>
        </pc:spChg>
        <pc:spChg chg="mod">
          <ac:chgData name="William Kilgo" userId="e7bb93c0-914f-4356-8415-3848c5080d34" providerId="ADAL" clId="{A1BDB00D-09DB-4A8E-80E4-45208D67876F}" dt="2023-11-29T14:36:55.965" v="5610" actId="20577"/>
          <ac:spMkLst>
            <pc:docMk/>
            <pc:sldMk cId="933258124" sldId="347"/>
            <ac:spMk id="17" creationId="{F6996564-EA5B-7EC9-5315-A608801AC073}"/>
          </ac:spMkLst>
        </pc:spChg>
      </pc:sldChg>
      <pc:sldChg chg="modSp mod">
        <pc:chgData name="William Kilgo" userId="e7bb93c0-914f-4356-8415-3848c5080d34" providerId="ADAL" clId="{A1BDB00D-09DB-4A8E-80E4-45208D67876F}" dt="2023-11-29T14:35:32.798" v="5600" actId="20577"/>
        <pc:sldMkLst>
          <pc:docMk/>
          <pc:sldMk cId="286876599" sldId="348"/>
        </pc:sldMkLst>
        <pc:spChg chg="mod">
          <ac:chgData name="William Kilgo" userId="e7bb93c0-914f-4356-8415-3848c5080d34" providerId="ADAL" clId="{A1BDB00D-09DB-4A8E-80E4-45208D67876F}" dt="2023-11-29T14:35:32.798" v="5600" actId="20577"/>
          <ac:spMkLst>
            <pc:docMk/>
            <pc:sldMk cId="286876599" sldId="348"/>
            <ac:spMk id="17" creationId="{F6996564-EA5B-7EC9-5315-A608801AC073}"/>
          </ac:spMkLst>
        </pc:spChg>
      </pc:sldChg>
      <pc:sldChg chg="addSp delSp modSp add mod modAnim">
        <pc:chgData name="William Kilgo" userId="e7bb93c0-914f-4356-8415-3848c5080d34" providerId="ADAL" clId="{A1BDB00D-09DB-4A8E-80E4-45208D67876F}" dt="2023-11-27T22:49:02.703" v="5225" actId="20577"/>
        <pc:sldMkLst>
          <pc:docMk/>
          <pc:sldMk cId="138233239" sldId="350"/>
        </pc:sldMkLst>
        <pc:spChg chg="mod">
          <ac:chgData name="William Kilgo" userId="e7bb93c0-914f-4356-8415-3848c5080d34" providerId="ADAL" clId="{A1BDB00D-09DB-4A8E-80E4-45208D67876F}" dt="2023-11-27T22:49:02.703" v="5225" actId="20577"/>
          <ac:spMkLst>
            <pc:docMk/>
            <pc:sldMk cId="138233239" sldId="350"/>
            <ac:spMk id="6" creationId="{6EBD30E0-045D-F9C0-CD1A-5B527166DB46}"/>
          </ac:spMkLst>
        </pc:spChg>
        <pc:spChg chg="add del">
          <ac:chgData name="William Kilgo" userId="e7bb93c0-914f-4356-8415-3848c5080d34" providerId="ADAL" clId="{A1BDB00D-09DB-4A8E-80E4-45208D67876F}" dt="2023-11-27T22:46:44.505" v="4896" actId="22"/>
          <ac:spMkLst>
            <pc:docMk/>
            <pc:sldMk cId="138233239" sldId="350"/>
            <ac:spMk id="7" creationId="{775680CF-D687-5D21-B067-73AF9DCA847F}"/>
          </ac:spMkLst>
        </pc:spChg>
      </pc:sldChg>
      <pc:sldChg chg="addSp modSp add mod modAnim">
        <pc:chgData name="William Kilgo" userId="e7bb93c0-914f-4356-8415-3848c5080d34" providerId="ADAL" clId="{A1BDB00D-09DB-4A8E-80E4-45208D67876F}" dt="2023-11-29T14:34:34.015" v="5598" actId="20577"/>
        <pc:sldMkLst>
          <pc:docMk/>
          <pc:sldMk cId="4241409194" sldId="351"/>
        </pc:sldMkLst>
        <pc:spChg chg="mod">
          <ac:chgData name="William Kilgo" userId="e7bb93c0-914f-4356-8415-3848c5080d34" providerId="ADAL" clId="{A1BDB00D-09DB-4A8E-80E4-45208D67876F}" dt="2023-11-29T14:34:34.015" v="5598" actId="20577"/>
          <ac:spMkLst>
            <pc:docMk/>
            <pc:sldMk cId="4241409194" sldId="351"/>
            <ac:spMk id="6" creationId="{6EBD30E0-045D-F9C0-CD1A-5B527166DB46}"/>
          </ac:spMkLst>
        </pc:spChg>
        <pc:spChg chg="add mod">
          <ac:chgData name="William Kilgo" userId="e7bb93c0-914f-4356-8415-3848c5080d34" providerId="ADAL" clId="{A1BDB00D-09DB-4A8E-80E4-45208D67876F}" dt="2023-11-27T22:49:36.715" v="5229" actId="1076"/>
          <ac:spMkLst>
            <pc:docMk/>
            <pc:sldMk cId="4241409194" sldId="351"/>
            <ac:spMk id="7" creationId="{3D2A955C-3CA3-FA9E-4965-3799C04E01B0}"/>
          </ac:spMkLst>
        </pc:spChg>
        <pc:spChg chg="add mod">
          <ac:chgData name="William Kilgo" userId="e7bb93c0-914f-4356-8415-3848c5080d34" providerId="ADAL" clId="{A1BDB00D-09DB-4A8E-80E4-45208D67876F}" dt="2023-11-27T22:50:00.945" v="5256" actId="1076"/>
          <ac:spMkLst>
            <pc:docMk/>
            <pc:sldMk cId="4241409194" sldId="351"/>
            <ac:spMk id="8" creationId="{00CBBABB-1B82-8B53-A9E9-2ADD393F49A4}"/>
          </ac:spMkLst>
        </pc:spChg>
        <pc:picChg chg="add mod">
          <ac:chgData name="William Kilgo" userId="e7bb93c0-914f-4356-8415-3848c5080d34" providerId="ADAL" clId="{A1BDB00D-09DB-4A8E-80E4-45208D67876F}" dt="2023-11-27T22:47:04.497" v="4900" actId="1076"/>
          <ac:picMkLst>
            <pc:docMk/>
            <pc:sldMk cId="4241409194" sldId="351"/>
            <ac:picMk id="1026" creationId="{766C8D03-F0E0-F544-C959-A672671F91AC}"/>
          </ac:picMkLst>
        </pc:picChg>
      </pc:sldChg>
    </pc:docChg>
  </pc:docChgLst>
  <pc:docChgLst>
    <pc:chgData name="William Kilgo" userId="S::wkilgo@health.southalabama.edu::e7bb93c0-914f-4356-8415-3848c5080d34" providerId="AD" clId="Web-{416A452B-85C6-66D2-CA35-493FA5C749DA}"/>
    <pc:docChg chg="addSld modSld">
      <pc:chgData name="William Kilgo" userId="S::wkilgo@health.southalabama.edu::e7bb93c0-914f-4356-8415-3848c5080d34" providerId="AD" clId="Web-{416A452B-85C6-66D2-CA35-493FA5C749DA}" dt="2023-11-16T04:06:36.261" v="146" actId="20577"/>
      <pc:docMkLst>
        <pc:docMk/>
      </pc:docMkLst>
      <pc:sldChg chg="modSp add">
        <pc:chgData name="William Kilgo" userId="S::wkilgo@health.southalabama.edu::e7bb93c0-914f-4356-8415-3848c5080d34" providerId="AD" clId="Web-{416A452B-85C6-66D2-CA35-493FA5C749DA}" dt="2023-11-16T04:06:36.261" v="146" actId="20577"/>
        <pc:sldMkLst>
          <pc:docMk/>
          <pc:sldMk cId="2249107538" sldId="269"/>
        </pc:sldMkLst>
        <pc:spChg chg="mod">
          <ac:chgData name="William Kilgo" userId="S::wkilgo@health.southalabama.edu::e7bb93c0-914f-4356-8415-3848c5080d34" providerId="AD" clId="Web-{416A452B-85C6-66D2-CA35-493FA5C749DA}" dt="2023-11-16T04:06:36.261" v="146" actId="20577"/>
          <ac:spMkLst>
            <pc:docMk/>
            <pc:sldMk cId="2249107538" sldId="269"/>
            <ac:spMk id="6" creationId="{6EBD30E0-045D-F9C0-CD1A-5B527166DB46}"/>
          </ac:spMkLst>
        </pc:spChg>
      </pc:sldChg>
    </pc:docChg>
  </pc:docChgLst>
  <pc:docChgLst>
    <pc:chgData name="William Kilgo" userId="S::wkilgo@health.southalabama.edu::e7bb93c0-914f-4356-8415-3848c5080d34" providerId="AD" clId="Web-{3FE143A7-B8C9-3FF8-0C60-86233A7493D2}"/>
    <pc:docChg chg="modSld">
      <pc:chgData name="William Kilgo" userId="S::wkilgo@health.southalabama.edu::e7bb93c0-914f-4356-8415-3848c5080d34" providerId="AD" clId="Web-{3FE143A7-B8C9-3FF8-0C60-86233A7493D2}" dt="2023-11-22T05:58:35.801" v="132" actId="20577"/>
      <pc:docMkLst>
        <pc:docMk/>
      </pc:docMkLst>
      <pc:sldChg chg="modSp">
        <pc:chgData name="William Kilgo" userId="S::wkilgo@health.southalabama.edu::e7bb93c0-914f-4356-8415-3848c5080d34" providerId="AD" clId="Web-{3FE143A7-B8C9-3FF8-0C60-86233A7493D2}" dt="2023-11-22T05:48:10.019" v="125" actId="20577"/>
        <pc:sldMkLst>
          <pc:docMk/>
          <pc:sldMk cId="2219779673" sldId="342"/>
        </pc:sldMkLst>
        <pc:spChg chg="mod">
          <ac:chgData name="William Kilgo" userId="S::wkilgo@health.southalabama.edu::e7bb93c0-914f-4356-8415-3848c5080d34" providerId="AD" clId="Web-{3FE143A7-B8C9-3FF8-0C60-86233A7493D2}" dt="2023-11-22T05:48:10.019" v="125" actId="20577"/>
          <ac:spMkLst>
            <pc:docMk/>
            <pc:sldMk cId="2219779673" sldId="342"/>
            <ac:spMk id="6" creationId="{6EBD30E0-045D-F9C0-CD1A-5B527166DB46}"/>
          </ac:spMkLst>
        </pc:spChg>
      </pc:sldChg>
      <pc:sldChg chg="modSp">
        <pc:chgData name="William Kilgo" userId="S::wkilgo@health.southalabama.edu::e7bb93c0-914f-4356-8415-3848c5080d34" providerId="AD" clId="Web-{3FE143A7-B8C9-3FF8-0C60-86233A7493D2}" dt="2023-11-22T05:58:35.801" v="132" actId="20577"/>
        <pc:sldMkLst>
          <pc:docMk/>
          <pc:sldMk cId="2080013375" sldId="343"/>
        </pc:sldMkLst>
        <pc:spChg chg="mod">
          <ac:chgData name="William Kilgo" userId="S::wkilgo@health.southalabama.edu::e7bb93c0-914f-4356-8415-3848c5080d34" providerId="AD" clId="Web-{3FE143A7-B8C9-3FF8-0C60-86233A7493D2}" dt="2023-11-22T05:58:35.801" v="132" actId="20577"/>
          <ac:spMkLst>
            <pc:docMk/>
            <pc:sldMk cId="2080013375" sldId="343"/>
            <ac:spMk id="6" creationId="{6EBD30E0-045D-F9C0-CD1A-5B527166DB46}"/>
          </ac:spMkLst>
        </pc:spChg>
      </pc:sldChg>
    </pc:docChg>
  </pc:docChgLst>
  <pc:docChgLst>
    <pc:chgData name="William Kilgo" userId="e7bb93c0-914f-4356-8415-3848c5080d34" providerId="ADAL" clId="{BFFB3779-9737-C046-B1AC-12CFAE64AF02}"/>
    <pc:docChg chg="undo custSel addSld delSld modSld sldOrd">
      <pc:chgData name="William Kilgo" userId="e7bb93c0-914f-4356-8415-3848c5080d34" providerId="ADAL" clId="{BFFB3779-9737-C046-B1AC-12CFAE64AF02}" dt="2023-11-26T05:54:06.385" v="8011" actId="27636"/>
      <pc:docMkLst>
        <pc:docMk/>
      </pc:docMkLst>
      <pc:sldChg chg="modSp modAnim">
        <pc:chgData name="William Kilgo" userId="e7bb93c0-914f-4356-8415-3848c5080d34" providerId="ADAL" clId="{BFFB3779-9737-C046-B1AC-12CFAE64AF02}" dt="2023-11-16T04:34:14.382" v="1769" actId="20577"/>
        <pc:sldMkLst>
          <pc:docMk/>
          <pc:sldMk cId="2833917850" sldId="265"/>
        </pc:sldMkLst>
        <pc:spChg chg="mod">
          <ac:chgData name="William Kilgo" userId="e7bb93c0-914f-4356-8415-3848c5080d34" providerId="ADAL" clId="{BFFB3779-9737-C046-B1AC-12CFAE64AF02}" dt="2023-11-16T04:34:14.382" v="1769" actId="20577"/>
          <ac:spMkLst>
            <pc:docMk/>
            <pc:sldMk cId="2833917850" sldId="265"/>
            <ac:spMk id="6" creationId="{6EBD30E0-045D-F9C0-CD1A-5B527166DB46}"/>
          </ac:spMkLst>
        </pc:spChg>
      </pc:sldChg>
      <pc:sldChg chg="del">
        <pc:chgData name="William Kilgo" userId="e7bb93c0-914f-4356-8415-3848c5080d34" providerId="ADAL" clId="{BFFB3779-9737-C046-B1AC-12CFAE64AF02}" dt="2023-11-26T05:49:52.976" v="7977" actId="2696"/>
        <pc:sldMkLst>
          <pc:docMk/>
          <pc:sldMk cId="732746053" sldId="267"/>
        </pc:sldMkLst>
      </pc:sldChg>
      <pc:sldChg chg="modSp mod">
        <pc:chgData name="William Kilgo" userId="e7bb93c0-914f-4356-8415-3848c5080d34" providerId="ADAL" clId="{BFFB3779-9737-C046-B1AC-12CFAE64AF02}" dt="2023-11-26T05:54:06.385" v="8011" actId="27636"/>
        <pc:sldMkLst>
          <pc:docMk/>
          <pc:sldMk cId="802153712" sldId="268"/>
        </pc:sldMkLst>
        <pc:spChg chg="mod">
          <ac:chgData name="William Kilgo" userId="e7bb93c0-914f-4356-8415-3848c5080d34" providerId="ADAL" clId="{BFFB3779-9737-C046-B1AC-12CFAE64AF02}" dt="2023-11-26T05:54:06.385" v="8011" actId="27636"/>
          <ac:spMkLst>
            <pc:docMk/>
            <pc:sldMk cId="802153712" sldId="268"/>
            <ac:spMk id="4" creationId="{3CAB78D8-E0B6-EA07-6068-F4F6E423F0A7}"/>
          </ac:spMkLst>
        </pc:spChg>
        <pc:spChg chg="mod">
          <ac:chgData name="William Kilgo" userId="e7bb93c0-914f-4356-8415-3848c5080d34" providerId="ADAL" clId="{BFFB3779-9737-C046-B1AC-12CFAE64AF02}" dt="2023-11-26T05:50:00.176" v="7987" actId="20577"/>
          <ac:spMkLst>
            <pc:docMk/>
            <pc:sldMk cId="802153712" sldId="268"/>
            <ac:spMk id="13" creationId="{AE517C07-CD5F-14BE-9614-7DCA47D1CDD0}"/>
          </ac:spMkLst>
        </pc:spChg>
      </pc:sldChg>
      <pc:sldChg chg="modSp modAnim">
        <pc:chgData name="William Kilgo" userId="e7bb93c0-914f-4356-8415-3848c5080d34" providerId="ADAL" clId="{BFFB3779-9737-C046-B1AC-12CFAE64AF02}" dt="2023-11-16T04:26:12.661" v="1375" actId="20577"/>
        <pc:sldMkLst>
          <pc:docMk/>
          <pc:sldMk cId="2249107538" sldId="269"/>
        </pc:sldMkLst>
        <pc:spChg chg="mod">
          <ac:chgData name="William Kilgo" userId="e7bb93c0-914f-4356-8415-3848c5080d34" providerId="ADAL" clId="{BFFB3779-9737-C046-B1AC-12CFAE64AF02}" dt="2023-11-16T04:26:12.661" v="1375" actId="20577"/>
          <ac:spMkLst>
            <pc:docMk/>
            <pc:sldMk cId="2249107538" sldId="269"/>
            <ac:spMk id="6" creationId="{6EBD30E0-045D-F9C0-CD1A-5B527166DB46}"/>
          </ac:spMkLst>
        </pc:spChg>
      </pc:sldChg>
      <pc:sldChg chg="modSp add mod modAnim">
        <pc:chgData name="William Kilgo" userId="e7bb93c0-914f-4356-8415-3848c5080d34" providerId="ADAL" clId="{BFFB3779-9737-C046-B1AC-12CFAE64AF02}" dt="2023-11-22T04:43:15.268" v="3373" actId="14100"/>
        <pc:sldMkLst>
          <pc:docMk/>
          <pc:sldMk cId="3019793118" sldId="270"/>
        </pc:sldMkLst>
        <pc:spChg chg="mod">
          <ac:chgData name="William Kilgo" userId="e7bb93c0-914f-4356-8415-3848c5080d34" providerId="ADAL" clId="{BFFB3779-9737-C046-B1AC-12CFAE64AF02}" dt="2023-11-22T04:43:15.268" v="3373" actId="14100"/>
          <ac:spMkLst>
            <pc:docMk/>
            <pc:sldMk cId="3019793118" sldId="270"/>
            <ac:spMk id="6" creationId="{6EBD30E0-045D-F9C0-CD1A-5B527166DB46}"/>
          </ac:spMkLst>
        </pc:spChg>
      </pc:sldChg>
      <pc:sldChg chg="modSp add modAnim">
        <pc:chgData name="William Kilgo" userId="e7bb93c0-914f-4356-8415-3848c5080d34" providerId="ADAL" clId="{BFFB3779-9737-C046-B1AC-12CFAE64AF02}" dt="2023-11-16T04:42:55.438" v="2393" actId="20577"/>
        <pc:sldMkLst>
          <pc:docMk/>
          <pc:sldMk cId="3951288118" sldId="271"/>
        </pc:sldMkLst>
        <pc:spChg chg="mod">
          <ac:chgData name="William Kilgo" userId="e7bb93c0-914f-4356-8415-3848c5080d34" providerId="ADAL" clId="{BFFB3779-9737-C046-B1AC-12CFAE64AF02}" dt="2023-11-16T04:42:55.438" v="2393" actId="20577"/>
          <ac:spMkLst>
            <pc:docMk/>
            <pc:sldMk cId="3951288118" sldId="271"/>
            <ac:spMk id="6" creationId="{6EBD30E0-045D-F9C0-CD1A-5B527166DB46}"/>
          </ac:spMkLst>
        </pc:spChg>
      </pc:sldChg>
      <pc:sldChg chg="modSp add modAnim">
        <pc:chgData name="William Kilgo" userId="e7bb93c0-914f-4356-8415-3848c5080d34" providerId="ADAL" clId="{BFFB3779-9737-C046-B1AC-12CFAE64AF02}" dt="2023-11-16T04:52:05.007" v="3299" actId="113"/>
        <pc:sldMkLst>
          <pc:docMk/>
          <pc:sldMk cId="1974797281" sldId="272"/>
        </pc:sldMkLst>
        <pc:spChg chg="mod">
          <ac:chgData name="William Kilgo" userId="e7bb93c0-914f-4356-8415-3848c5080d34" providerId="ADAL" clId="{BFFB3779-9737-C046-B1AC-12CFAE64AF02}" dt="2023-11-16T04:52:05.007" v="3299" actId="113"/>
          <ac:spMkLst>
            <pc:docMk/>
            <pc:sldMk cId="1974797281" sldId="272"/>
            <ac:spMk id="6" creationId="{6EBD30E0-045D-F9C0-CD1A-5B527166DB46}"/>
          </ac:spMkLst>
        </pc:spChg>
      </pc:sldChg>
      <pc:sldChg chg="addSp delSp modSp add mod modAnim">
        <pc:chgData name="William Kilgo" userId="e7bb93c0-914f-4356-8415-3848c5080d34" providerId="ADAL" clId="{BFFB3779-9737-C046-B1AC-12CFAE64AF02}" dt="2023-11-22T04:51:13.586" v="3471"/>
        <pc:sldMkLst>
          <pc:docMk/>
          <pc:sldMk cId="3342989640" sldId="330"/>
        </pc:sldMkLst>
        <pc:spChg chg="mod">
          <ac:chgData name="William Kilgo" userId="e7bb93c0-914f-4356-8415-3848c5080d34" providerId="ADAL" clId="{BFFB3779-9737-C046-B1AC-12CFAE64AF02}" dt="2023-11-22T04:48:40.172" v="3436" actId="1076"/>
          <ac:spMkLst>
            <pc:docMk/>
            <pc:sldMk cId="3342989640" sldId="330"/>
            <ac:spMk id="2" creationId="{00000000-0000-0000-0000-000000000000}"/>
          </ac:spMkLst>
        </pc:spChg>
        <pc:spChg chg="add mod">
          <ac:chgData name="William Kilgo" userId="e7bb93c0-914f-4356-8415-3848c5080d34" providerId="ADAL" clId="{BFFB3779-9737-C046-B1AC-12CFAE64AF02}" dt="2023-11-22T04:41:06.042" v="3324" actId="1076"/>
          <ac:spMkLst>
            <pc:docMk/>
            <pc:sldMk cId="3342989640" sldId="330"/>
            <ac:spMk id="4" creationId="{9D2EDC9A-2906-30A8-7F87-8C1FA6798C66}"/>
          </ac:spMkLst>
        </pc:spChg>
        <pc:spChg chg="mod">
          <ac:chgData name="William Kilgo" userId="e7bb93c0-914f-4356-8415-3848c5080d34" providerId="ADAL" clId="{BFFB3779-9737-C046-B1AC-12CFAE64AF02}" dt="2023-11-22T04:48:55.176" v="3438" actId="14100"/>
          <ac:spMkLst>
            <pc:docMk/>
            <pc:sldMk cId="3342989640" sldId="330"/>
            <ac:spMk id="6" creationId="{8303D0C3-06E1-654F-B000-6E23BF46D9CD}"/>
          </ac:spMkLst>
        </pc:spChg>
        <pc:spChg chg="add mod">
          <ac:chgData name="William Kilgo" userId="e7bb93c0-914f-4356-8415-3848c5080d34" providerId="ADAL" clId="{BFFB3779-9737-C046-B1AC-12CFAE64AF02}" dt="2023-11-22T04:40:01.625" v="3305"/>
          <ac:spMkLst>
            <pc:docMk/>
            <pc:sldMk cId="3342989640" sldId="330"/>
            <ac:spMk id="7" creationId="{031B3C69-BEA0-E250-00B0-F9B40552D413}"/>
          </ac:spMkLst>
        </pc:spChg>
        <pc:spChg chg="add mod">
          <ac:chgData name="William Kilgo" userId="e7bb93c0-914f-4356-8415-3848c5080d34" providerId="ADAL" clId="{BFFB3779-9737-C046-B1AC-12CFAE64AF02}" dt="2023-11-22T04:40:18.339" v="3307"/>
          <ac:spMkLst>
            <pc:docMk/>
            <pc:sldMk cId="3342989640" sldId="330"/>
            <ac:spMk id="9" creationId="{6BF48F5E-A6F4-2E7B-9B56-81F5596EDCE2}"/>
          </ac:spMkLst>
        </pc:spChg>
        <pc:spChg chg="add mod">
          <ac:chgData name="William Kilgo" userId="e7bb93c0-914f-4356-8415-3848c5080d34" providerId="ADAL" clId="{BFFB3779-9737-C046-B1AC-12CFAE64AF02}" dt="2023-11-22T04:50:21.331" v="3467" actId="207"/>
          <ac:spMkLst>
            <pc:docMk/>
            <pc:sldMk cId="3342989640" sldId="330"/>
            <ac:spMk id="10" creationId="{C1E4192E-29C9-C658-7E93-14357C84BF27}"/>
          </ac:spMkLst>
        </pc:spChg>
        <pc:spChg chg="add mod">
          <ac:chgData name="William Kilgo" userId="e7bb93c0-914f-4356-8415-3848c5080d34" providerId="ADAL" clId="{BFFB3779-9737-C046-B1AC-12CFAE64AF02}" dt="2023-11-22T04:49:34.540" v="3462" actId="20577"/>
          <ac:spMkLst>
            <pc:docMk/>
            <pc:sldMk cId="3342989640" sldId="330"/>
            <ac:spMk id="11" creationId="{E414F2E7-AAD7-B3D3-FB8D-806F4D32EC36}"/>
          </ac:spMkLst>
        </pc:spChg>
        <pc:picChg chg="del">
          <ac:chgData name="William Kilgo" userId="e7bb93c0-914f-4356-8415-3848c5080d34" providerId="ADAL" clId="{BFFB3779-9737-C046-B1AC-12CFAE64AF02}" dt="2023-11-22T04:40:06.557" v="3306" actId="478"/>
          <ac:picMkLst>
            <pc:docMk/>
            <pc:sldMk cId="3342989640" sldId="330"/>
            <ac:picMk id="5" creationId="{6DEB3F30-10AF-4334-A7A5-03116F25E8B3}"/>
          </ac:picMkLst>
        </pc:picChg>
        <pc:picChg chg="add mod">
          <ac:chgData name="William Kilgo" userId="e7bb93c0-914f-4356-8415-3848c5080d34" providerId="ADAL" clId="{BFFB3779-9737-C046-B1AC-12CFAE64AF02}" dt="2023-11-22T04:40:01.625" v="3305"/>
          <ac:picMkLst>
            <pc:docMk/>
            <pc:sldMk cId="3342989640" sldId="330"/>
            <ac:picMk id="8" creationId="{E81CD39F-5D2D-7EDA-F2F4-FDB67EAF76EF}"/>
          </ac:picMkLst>
        </pc:picChg>
      </pc:sldChg>
      <pc:sldChg chg="modSp mod modAnim">
        <pc:chgData name="William Kilgo" userId="e7bb93c0-914f-4356-8415-3848c5080d34" providerId="ADAL" clId="{BFFB3779-9737-C046-B1AC-12CFAE64AF02}" dt="2023-11-26T05:42:12.734" v="7065" actId="20577"/>
        <pc:sldMkLst>
          <pc:docMk/>
          <pc:sldMk cId="3910433192" sldId="337"/>
        </pc:sldMkLst>
        <pc:spChg chg="mod">
          <ac:chgData name="William Kilgo" userId="e7bb93c0-914f-4356-8415-3848c5080d34" providerId="ADAL" clId="{BFFB3779-9737-C046-B1AC-12CFAE64AF02}" dt="2023-11-26T05:42:12.734" v="7065" actId="20577"/>
          <ac:spMkLst>
            <pc:docMk/>
            <pc:sldMk cId="3910433192" sldId="337"/>
            <ac:spMk id="6" creationId="{6EBD30E0-045D-F9C0-CD1A-5B527166DB46}"/>
          </ac:spMkLst>
        </pc:spChg>
        <pc:spChg chg="mod">
          <ac:chgData name="William Kilgo" userId="e7bb93c0-914f-4356-8415-3848c5080d34" providerId="ADAL" clId="{BFFB3779-9737-C046-B1AC-12CFAE64AF02}" dt="2023-11-22T04:55:23.514" v="3521" actId="27636"/>
          <ac:spMkLst>
            <pc:docMk/>
            <pc:sldMk cId="3910433192" sldId="337"/>
            <ac:spMk id="17" creationId="{F6996564-EA5B-7EC9-5315-A608801AC073}"/>
          </ac:spMkLst>
        </pc:spChg>
      </pc:sldChg>
      <pc:sldChg chg="modSp add mod modAnim">
        <pc:chgData name="William Kilgo" userId="e7bb93c0-914f-4356-8415-3848c5080d34" providerId="ADAL" clId="{BFFB3779-9737-C046-B1AC-12CFAE64AF02}" dt="2023-11-22T04:46:39.671" v="3389" actId="1035"/>
        <pc:sldMkLst>
          <pc:docMk/>
          <pc:sldMk cId="1058826507" sldId="339"/>
        </pc:sldMkLst>
        <pc:spChg chg="mod">
          <ac:chgData name="William Kilgo" userId="e7bb93c0-914f-4356-8415-3848c5080d34" providerId="ADAL" clId="{BFFB3779-9737-C046-B1AC-12CFAE64AF02}" dt="2023-11-22T04:46:39.671" v="3389" actId="1035"/>
          <ac:spMkLst>
            <pc:docMk/>
            <pc:sldMk cId="1058826507" sldId="339"/>
            <ac:spMk id="6" creationId="{6EBD30E0-045D-F9C0-CD1A-5B527166DB46}"/>
          </ac:spMkLst>
        </pc:spChg>
      </pc:sldChg>
      <pc:sldChg chg="modSp add modAnim">
        <pc:chgData name="William Kilgo" userId="e7bb93c0-914f-4356-8415-3848c5080d34" providerId="ADAL" clId="{BFFB3779-9737-C046-B1AC-12CFAE64AF02}" dt="2023-11-22T04:54:28.540" v="3499" actId="255"/>
        <pc:sldMkLst>
          <pc:docMk/>
          <pc:sldMk cId="3362589900" sldId="340"/>
        </pc:sldMkLst>
        <pc:spChg chg="mod">
          <ac:chgData name="William Kilgo" userId="e7bb93c0-914f-4356-8415-3848c5080d34" providerId="ADAL" clId="{BFFB3779-9737-C046-B1AC-12CFAE64AF02}" dt="2023-11-22T04:53:01.171" v="3488" actId="404"/>
          <ac:spMkLst>
            <pc:docMk/>
            <pc:sldMk cId="3362589900" sldId="340"/>
            <ac:spMk id="2" creationId="{00000000-0000-0000-0000-000000000000}"/>
          </ac:spMkLst>
        </pc:spChg>
        <pc:spChg chg="mod">
          <ac:chgData name="William Kilgo" userId="e7bb93c0-914f-4356-8415-3848c5080d34" providerId="ADAL" clId="{BFFB3779-9737-C046-B1AC-12CFAE64AF02}" dt="2023-11-22T04:54:12.921" v="3496" actId="207"/>
          <ac:spMkLst>
            <pc:docMk/>
            <pc:sldMk cId="3362589900" sldId="340"/>
            <ac:spMk id="6" creationId="{8303D0C3-06E1-654F-B000-6E23BF46D9CD}"/>
          </ac:spMkLst>
        </pc:spChg>
        <pc:spChg chg="mod">
          <ac:chgData name="William Kilgo" userId="e7bb93c0-914f-4356-8415-3848c5080d34" providerId="ADAL" clId="{BFFB3779-9737-C046-B1AC-12CFAE64AF02}" dt="2023-11-22T04:54:28.540" v="3499" actId="255"/>
          <ac:spMkLst>
            <pc:docMk/>
            <pc:sldMk cId="3362589900" sldId="340"/>
            <ac:spMk id="10" creationId="{C1E4192E-29C9-C658-7E93-14357C84BF27}"/>
          </ac:spMkLst>
        </pc:spChg>
        <pc:spChg chg="mod">
          <ac:chgData name="William Kilgo" userId="e7bb93c0-914f-4356-8415-3848c5080d34" providerId="ADAL" clId="{BFFB3779-9737-C046-B1AC-12CFAE64AF02}" dt="2023-11-22T04:53:11.227" v="3491" actId="20577"/>
          <ac:spMkLst>
            <pc:docMk/>
            <pc:sldMk cId="3362589900" sldId="340"/>
            <ac:spMk id="11" creationId="{E414F2E7-AAD7-B3D3-FB8D-806F4D32EC36}"/>
          </ac:spMkLst>
        </pc:spChg>
      </pc:sldChg>
      <pc:sldChg chg="addSp modSp add mod modAnim">
        <pc:chgData name="William Kilgo" userId="e7bb93c0-914f-4356-8415-3848c5080d34" providerId="ADAL" clId="{BFFB3779-9737-C046-B1AC-12CFAE64AF02}" dt="2023-11-22T05:17:46.476" v="4419" actId="20577"/>
        <pc:sldMkLst>
          <pc:docMk/>
          <pc:sldMk cId="1143705903" sldId="341"/>
        </pc:sldMkLst>
        <pc:spChg chg="add mod">
          <ac:chgData name="William Kilgo" userId="e7bb93c0-914f-4356-8415-3848c5080d34" providerId="ADAL" clId="{BFFB3779-9737-C046-B1AC-12CFAE64AF02}" dt="2023-11-22T05:17:46.476" v="4419" actId="20577"/>
          <ac:spMkLst>
            <pc:docMk/>
            <pc:sldMk cId="1143705903" sldId="341"/>
            <ac:spMk id="2" creationId="{C3421AC4-344C-C2A9-C274-0469C131AED2}"/>
          </ac:spMkLst>
        </pc:spChg>
        <pc:spChg chg="mod">
          <ac:chgData name="William Kilgo" userId="e7bb93c0-914f-4356-8415-3848c5080d34" providerId="ADAL" clId="{BFFB3779-9737-C046-B1AC-12CFAE64AF02}" dt="2023-11-22T05:14:19.667" v="4177" actId="20577"/>
          <ac:spMkLst>
            <pc:docMk/>
            <pc:sldMk cId="1143705903" sldId="341"/>
            <ac:spMk id="6" creationId="{6EBD30E0-045D-F9C0-CD1A-5B527166DB46}"/>
          </ac:spMkLst>
        </pc:spChg>
      </pc:sldChg>
      <pc:sldChg chg="addSp delSp modSp add mod addAnim delAnim modAnim">
        <pc:chgData name="William Kilgo" userId="e7bb93c0-914f-4356-8415-3848c5080d34" providerId="ADAL" clId="{BFFB3779-9737-C046-B1AC-12CFAE64AF02}" dt="2023-11-22T05:42:25.135" v="5088" actId="20577"/>
        <pc:sldMkLst>
          <pc:docMk/>
          <pc:sldMk cId="2219779673" sldId="342"/>
        </pc:sldMkLst>
        <pc:spChg chg="add del">
          <ac:chgData name="William Kilgo" userId="e7bb93c0-914f-4356-8415-3848c5080d34" providerId="ADAL" clId="{BFFB3779-9737-C046-B1AC-12CFAE64AF02}" dt="2023-11-22T05:27:36.224" v="4481" actId="478"/>
          <ac:spMkLst>
            <pc:docMk/>
            <pc:sldMk cId="2219779673" sldId="342"/>
            <ac:spMk id="2" creationId="{C3421AC4-344C-C2A9-C274-0469C131AED2}"/>
          </ac:spMkLst>
        </pc:spChg>
        <pc:spChg chg="add del mod">
          <ac:chgData name="William Kilgo" userId="e7bb93c0-914f-4356-8415-3848c5080d34" providerId="ADAL" clId="{BFFB3779-9737-C046-B1AC-12CFAE64AF02}" dt="2023-11-22T05:42:25.135" v="5088" actId="20577"/>
          <ac:spMkLst>
            <pc:docMk/>
            <pc:sldMk cId="2219779673" sldId="342"/>
            <ac:spMk id="6" creationId="{6EBD30E0-045D-F9C0-CD1A-5B527166DB46}"/>
          </ac:spMkLst>
        </pc:spChg>
        <pc:spChg chg="add del mod">
          <ac:chgData name="William Kilgo" userId="e7bb93c0-914f-4356-8415-3848c5080d34" providerId="ADAL" clId="{BFFB3779-9737-C046-B1AC-12CFAE64AF02}" dt="2023-11-22T05:26:51.394" v="4469"/>
          <ac:spMkLst>
            <pc:docMk/>
            <pc:sldMk cId="2219779673" sldId="342"/>
            <ac:spMk id="7" creationId="{54F584CD-BEDA-95CF-214F-4B779932C0E8}"/>
          </ac:spMkLst>
        </pc:spChg>
        <pc:spChg chg="add del mod">
          <ac:chgData name="William Kilgo" userId="e7bb93c0-914f-4356-8415-3848c5080d34" providerId="ADAL" clId="{BFFB3779-9737-C046-B1AC-12CFAE64AF02}" dt="2023-11-22T05:27:01.351" v="4473"/>
          <ac:spMkLst>
            <pc:docMk/>
            <pc:sldMk cId="2219779673" sldId="342"/>
            <ac:spMk id="8" creationId="{23F4377A-9FA0-5CE7-8D07-72CBF1CF23B4}"/>
          </ac:spMkLst>
        </pc:spChg>
        <pc:spChg chg="add del mod">
          <ac:chgData name="William Kilgo" userId="e7bb93c0-914f-4356-8415-3848c5080d34" providerId="ADAL" clId="{BFFB3779-9737-C046-B1AC-12CFAE64AF02}" dt="2023-11-22T05:27:25.420" v="4478"/>
          <ac:spMkLst>
            <pc:docMk/>
            <pc:sldMk cId="2219779673" sldId="342"/>
            <ac:spMk id="9" creationId="{7B1DB498-548E-E904-943C-09FAE1C43ADD}"/>
          </ac:spMkLst>
        </pc:spChg>
        <pc:spChg chg="mod">
          <ac:chgData name="William Kilgo" userId="e7bb93c0-914f-4356-8415-3848c5080d34" providerId="ADAL" clId="{BFFB3779-9737-C046-B1AC-12CFAE64AF02}" dt="2023-11-22T05:25:55.083" v="4464" actId="20577"/>
          <ac:spMkLst>
            <pc:docMk/>
            <pc:sldMk cId="2219779673" sldId="342"/>
            <ac:spMk id="17" creationId="{F6996564-EA5B-7EC9-5315-A608801AC073}"/>
          </ac:spMkLst>
        </pc:spChg>
      </pc:sldChg>
      <pc:sldChg chg="add del">
        <pc:chgData name="William Kilgo" userId="e7bb93c0-914f-4356-8415-3848c5080d34" providerId="ADAL" clId="{BFFB3779-9737-C046-B1AC-12CFAE64AF02}" dt="2023-11-22T05:43:16.989" v="5090" actId="2696"/>
        <pc:sldMkLst>
          <pc:docMk/>
          <pc:sldMk cId="1814181564" sldId="343"/>
        </pc:sldMkLst>
      </pc:sldChg>
      <pc:sldChg chg="modSp add mod modAnim">
        <pc:chgData name="William Kilgo" userId="e7bb93c0-914f-4356-8415-3848c5080d34" providerId="ADAL" clId="{BFFB3779-9737-C046-B1AC-12CFAE64AF02}" dt="2023-11-26T05:42:28.647" v="7067" actId="20577"/>
        <pc:sldMkLst>
          <pc:docMk/>
          <pc:sldMk cId="2080013375" sldId="343"/>
        </pc:sldMkLst>
        <pc:spChg chg="mod">
          <ac:chgData name="William Kilgo" userId="e7bb93c0-914f-4356-8415-3848c5080d34" providerId="ADAL" clId="{BFFB3779-9737-C046-B1AC-12CFAE64AF02}" dt="2023-11-26T05:14:23.483" v="5159" actId="20577"/>
          <ac:spMkLst>
            <pc:docMk/>
            <pc:sldMk cId="2080013375" sldId="343"/>
            <ac:spMk id="6" creationId="{6EBD30E0-045D-F9C0-CD1A-5B527166DB46}"/>
          </ac:spMkLst>
        </pc:spChg>
        <pc:spChg chg="mod">
          <ac:chgData name="William Kilgo" userId="e7bb93c0-914f-4356-8415-3848c5080d34" providerId="ADAL" clId="{BFFB3779-9737-C046-B1AC-12CFAE64AF02}" dt="2023-11-26T05:42:28.647" v="7067" actId="20577"/>
          <ac:spMkLst>
            <pc:docMk/>
            <pc:sldMk cId="2080013375" sldId="343"/>
            <ac:spMk id="17" creationId="{F6996564-EA5B-7EC9-5315-A608801AC073}"/>
          </ac:spMkLst>
        </pc:spChg>
      </pc:sldChg>
      <pc:sldChg chg="modSp mod modAnim">
        <pc:chgData name="William Kilgo" userId="e7bb93c0-914f-4356-8415-3848c5080d34" providerId="ADAL" clId="{BFFB3779-9737-C046-B1AC-12CFAE64AF02}" dt="2023-11-26T05:42:33.484" v="7069" actId="20577"/>
        <pc:sldMkLst>
          <pc:docMk/>
          <pc:sldMk cId="4024883383" sldId="344"/>
        </pc:sldMkLst>
        <pc:spChg chg="mod">
          <ac:chgData name="William Kilgo" userId="e7bb93c0-914f-4356-8415-3848c5080d34" providerId="ADAL" clId="{BFFB3779-9737-C046-B1AC-12CFAE64AF02}" dt="2023-11-26T05:15:19.530" v="5160" actId="20577"/>
          <ac:spMkLst>
            <pc:docMk/>
            <pc:sldMk cId="4024883383" sldId="344"/>
            <ac:spMk id="2" creationId="{A708D9B6-B0D3-A0D0-E849-620AB98151CB}"/>
          </ac:spMkLst>
        </pc:spChg>
        <pc:spChg chg="mod">
          <ac:chgData name="William Kilgo" userId="e7bb93c0-914f-4356-8415-3848c5080d34" providerId="ADAL" clId="{BFFB3779-9737-C046-B1AC-12CFAE64AF02}" dt="2023-11-26T05:42:33.484" v="7069" actId="20577"/>
          <ac:spMkLst>
            <pc:docMk/>
            <pc:sldMk cId="4024883383" sldId="344"/>
            <ac:spMk id="17" creationId="{F6996564-EA5B-7EC9-5315-A608801AC073}"/>
          </ac:spMkLst>
        </pc:spChg>
      </pc:sldChg>
      <pc:sldChg chg="modSp mod">
        <pc:chgData name="William Kilgo" userId="e7bb93c0-914f-4356-8415-3848c5080d34" providerId="ADAL" clId="{BFFB3779-9737-C046-B1AC-12CFAE64AF02}" dt="2023-11-26T05:42:37.867" v="7071" actId="20577"/>
        <pc:sldMkLst>
          <pc:docMk/>
          <pc:sldMk cId="4033816116" sldId="345"/>
        </pc:sldMkLst>
        <pc:spChg chg="mod">
          <ac:chgData name="William Kilgo" userId="e7bb93c0-914f-4356-8415-3848c5080d34" providerId="ADAL" clId="{BFFB3779-9737-C046-B1AC-12CFAE64AF02}" dt="2023-11-26T05:42:37.867" v="7071" actId="20577"/>
          <ac:spMkLst>
            <pc:docMk/>
            <pc:sldMk cId="4033816116" sldId="345"/>
            <ac:spMk id="17" creationId="{F6996564-EA5B-7EC9-5315-A608801AC073}"/>
          </ac:spMkLst>
        </pc:spChg>
      </pc:sldChg>
      <pc:sldChg chg="modSp add mod modAnim">
        <pc:chgData name="William Kilgo" userId="e7bb93c0-914f-4356-8415-3848c5080d34" providerId="ADAL" clId="{BFFB3779-9737-C046-B1AC-12CFAE64AF02}" dt="2023-11-26T05:42:44.553" v="7075" actId="20577"/>
        <pc:sldMkLst>
          <pc:docMk/>
          <pc:sldMk cId="2571937121" sldId="346"/>
        </pc:sldMkLst>
        <pc:spChg chg="mod">
          <ac:chgData name="William Kilgo" userId="e7bb93c0-914f-4356-8415-3848c5080d34" providerId="ADAL" clId="{BFFB3779-9737-C046-B1AC-12CFAE64AF02}" dt="2023-11-26T05:23:19.378" v="5987" actId="20577"/>
          <ac:spMkLst>
            <pc:docMk/>
            <pc:sldMk cId="2571937121" sldId="346"/>
            <ac:spMk id="6" creationId="{6EBD30E0-045D-F9C0-CD1A-5B527166DB46}"/>
          </ac:spMkLst>
        </pc:spChg>
        <pc:spChg chg="mod">
          <ac:chgData name="William Kilgo" userId="e7bb93c0-914f-4356-8415-3848c5080d34" providerId="ADAL" clId="{BFFB3779-9737-C046-B1AC-12CFAE64AF02}" dt="2023-11-26T05:42:44.553" v="7075" actId="20577"/>
          <ac:spMkLst>
            <pc:docMk/>
            <pc:sldMk cId="2571937121" sldId="346"/>
            <ac:spMk id="17" creationId="{F6996564-EA5B-7EC9-5315-A608801AC073}"/>
          </ac:spMkLst>
        </pc:spChg>
      </pc:sldChg>
      <pc:sldChg chg="addSp delSp modSp add mod modAnim">
        <pc:chgData name="William Kilgo" userId="e7bb93c0-914f-4356-8415-3848c5080d34" providerId="ADAL" clId="{BFFB3779-9737-C046-B1AC-12CFAE64AF02}" dt="2023-11-26T05:51:04.860" v="7999"/>
        <pc:sldMkLst>
          <pc:docMk/>
          <pc:sldMk cId="933258124" sldId="347"/>
        </pc:sldMkLst>
        <pc:spChg chg="add del mod">
          <ac:chgData name="William Kilgo" userId="e7bb93c0-914f-4356-8415-3848c5080d34" providerId="ADAL" clId="{BFFB3779-9737-C046-B1AC-12CFAE64AF02}" dt="2023-11-26T05:51:04.860" v="7999"/>
          <ac:spMkLst>
            <pc:docMk/>
            <pc:sldMk cId="933258124" sldId="347"/>
            <ac:spMk id="2" creationId="{C4A22F4E-4E72-8193-7D24-08DB53B2073B}"/>
          </ac:spMkLst>
        </pc:spChg>
        <pc:spChg chg="mod">
          <ac:chgData name="William Kilgo" userId="e7bb93c0-914f-4356-8415-3848c5080d34" providerId="ADAL" clId="{BFFB3779-9737-C046-B1AC-12CFAE64AF02}" dt="2023-11-26T05:50:40.905" v="7996" actId="20577"/>
          <ac:spMkLst>
            <pc:docMk/>
            <pc:sldMk cId="933258124" sldId="347"/>
            <ac:spMk id="6" creationId="{6EBD30E0-045D-F9C0-CD1A-5B527166DB46}"/>
          </ac:spMkLst>
        </pc:spChg>
        <pc:spChg chg="mod">
          <ac:chgData name="William Kilgo" userId="e7bb93c0-914f-4356-8415-3848c5080d34" providerId="ADAL" clId="{BFFB3779-9737-C046-B1AC-12CFAE64AF02}" dt="2023-11-26T05:42:49.644" v="7077" actId="20577"/>
          <ac:spMkLst>
            <pc:docMk/>
            <pc:sldMk cId="933258124" sldId="347"/>
            <ac:spMk id="17" creationId="{F6996564-EA5B-7EC9-5315-A608801AC073}"/>
          </ac:spMkLst>
        </pc:spChg>
      </pc:sldChg>
      <pc:sldChg chg="modSp add ord modAnim">
        <pc:chgData name="William Kilgo" userId="e7bb93c0-914f-4356-8415-3848c5080d34" providerId="ADAL" clId="{BFFB3779-9737-C046-B1AC-12CFAE64AF02}" dt="2023-11-26T05:35:52.908" v="6836" actId="113"/>
        <pc:sldMkLst>
          <pc:docMk/>
          <pc:sldMk cId="286876599" sldId="348"/>
        </pc:sldMkLst>
        <pc:spChg chg="mod">
          <ac:chgData name="William Kilgo" userId="e7bb93c0-914f-4356-8415-3848c5080d34" providerId="ADAL" clId="{BFFB3779-9737-C046-B1AC-12CFAE64AF02}" dt="2023-11-26T05:35:52.908" v="6836" actId="113"/>
          <ac:spMkLst>
            <pc:docMk/>
            <pc:sldMk cId="286876599" sldId="348"/>
            <ac:spMk id="6" creationId="{6EBD30E0-045D-F9C0-CD1A-5B527166DB46}"/>
          </ac:spMkLst>
        </pc:spChg>
      </pc:sldChg>
      <pc:sldChg chg="modSp add modAnim">
        <pc:chgData name="William Kilgo" userId="e7bb93c0-914f-4356-8415-3848c5080d34" providerId="ADAL" clId="{BFFB3779-9737-C046-B1AC-12CFAE64AF02}" dt="2023-11-26T05:49:47.022" v="7976" actId="20577"/>
        <pc:sldMkLst>
          <pc:docMk/>
          <pc:sldMk cId="4183112429" sldId="349"/>
        </pc:sldMkLst>
        <pc:spChg chg="mod">
          <ac:chgData name="William Kilgo" userId="e7bb93c0-914f-4356-8415-3848c5080d34" providerId="ADAL" clId="{BFFB3779-9737-C046-B1AC-12CFAE64AF02}" dt="2023-11-26T05:49:47.022" v="7976" actId="20577"/>
          <ac:spMkLst>
            <pc:docMk/>
            <pc:sldMk cId="4183112429" sldId="349"/>
            <ac:spMk id="6" creationId="{6EBD30E0-045D-F9C0-CD1A-5B527166DB4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DFE97-D061-93FC-1EE5-09BCCFD37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06E960-C94D-CDAB-CE61-C55B059FD0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D0B611-8ABF-8090-A876-3C70C684BE8A}"/>
              </a:ext>
            </a:extLst>
          </p:cNvPr>
          <p:cNvSpPr>
            <a:spLocks noGrp="1"/>
          </p:cNvSpPr>
          <p:nvPr>
            <p:ph type="dt" sz="half" idx="10"/>
          </p:nvPr>
        </p:nvSpPr>
        <p:spPr/>
        <p:txBody>
          <a:bodyPr/>
          <a:lstStyle/>
          <a:p>
            <a:fld id="{911329E1-11D7-074B-99BE-6F0B287000FE}" type="datetimeFigureOut">
              <a:rPr lang="en-US" smtClean="0"/>
              <a:t>12/20/2023</a:t>
            </a:fld>
            <a:endParaRPr lang="en-US"/>
          </a:p>
        </p:txBody>
      </p:sp>
      <p:sp>
        <p:nvSpPr>
          <p:cNvPr id="5" name="Footer Placeholder 4">
            <a:extLst>
              <a:ext uri="{FF2B5EF4-FFF2-40B4-BE49-F238E27FC236}">
                <a16:creationId xmlns:a16="http://schemas.microsoft.com/office/drawing/2014/main" id="{275A289A-C03F-41CD-BBD7-2D69A524B5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808453-FFEC-CF1F-465F-B3D0C191C2BE}"/>
              </a:ext>
            </a:extLst>
          </p:cNvPr>
          <p:cNvSpPr>
            <a:spLocks noGrp="1"/>
          </p:cNvSpPr>
          <p:nvPr>
            <p:ph type="sldNum" sz="quarter" idx="12"/>
          </p:nvPr>
        </p:nvSpPr>
        <p:spPr/>
        <p:txBody>
          <a:bodyPr/>
          <a:lstStyle/>
          <a:p>
            <a:fld id="{23D952CD-6370-0749-B443-35EAB882344C}" type="slidenum">
              <a:rPr lang="en-US" smtClean="0"/>
              <a:t>‹#›</a:t>
            </a:fld>
            <a:endParaRPr lang="en-US"/>
          </a:p>
        </p:txBody>
      </p:sp>
    </p:spTree>
    <p:extLst>
      <p:ext uri="{BB962C8B-B14F-4D97-AF65-F5344CB8AC3E}">
        <p14:creationId xmlns:p14="http://schemas.microsoft.com/office/powerpoint/2010/main" val="261027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D668E-022B-2D88-4ED1-390A155185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BE9E3A-A98F-0D4D-0D68-42DD2EAA9F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C8CEBE-B4C4-6012-36CB-EB37B1CA129E}"/>
              </a:ext>
            </a:extLst>
          </p:cNvPr>
          <p:cNvSpPr>
            <a:spLocks noGrp="1"/>
          </p:cNvSpPr>
          <p:nvPr>
            <p:ph type="dt" sz="half" idx="10"/>
          </p:nvPr>
        </p:nvSpPr>
        <p:spPr/>
        <p:txBody>
          <a:bodyPr/>
          <a:lstStyle/>
          <a:p>
            <a:fld id="{911329E1-11D7-074B-99BE-6F0B287000FE}" type="datetimeFigureOut">
              <a:rPr lang="en-US" smtClean="0"/>
              <a:t>12/20/2023</a:t>
            </a:fld>
            <a:endParaRPr lang="en-US"/>
          </a:p>
        </p:txBody>
      </p:sp>
      <p:sp>
        <p:nvSpPr>
          <p:cNvPr id="5" name="Footer Placeholder 4">
            <a:extLst>
              <a:ext uri="{FF2B5EF4-FFF2-40B4-BE49-F238E27FC236}">
                <a16:creationId xmlns:a16="http://schemas.microsoft.com/office/drawing/2014/main" id="{9C58C1A6-FE03-BE8A-1417-F7D7C08CBC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C4227-AA77-FABC-1119-09F4343AF43C}"/>
              </a:ext>
            </a:extLst>
          </p:cNvPr>
          <p:cNvSpPr>
            <a:spLocks noGrp="1"/>
          </p:cNvSpPr>
          <p:nvPr>
            <p:ph type="sldNum" sz="quarter" idx="12"/>
          </p:nvPr>
        </p:nvSpPr>
        <p:spPr/>
        <p:txBody>
          <a:bodyPr/>
          <a:lstStyle/>
          <a:p>
            <a:fld id="{23D952CD-6370-0749-B443-35EAB882344C}" type="slidenum">
              <a:rPr lang="en-US" smtClean="0"/>
              <a:t>‹#›</a:t>
            </a:fld>
            <a:endParaRPr lang="en-US"/>
          </a:p>
        </p:txBody>
      </p:sp>
    </p:spTree>
    <p:extLst>
      <p:ext uri="{BB962C8B-B14F-4D97-AF65-F5344CB8AC3E}">
        <p14:creationId xmlns:p14="http://schemas.microsoft.com/office/powerpoint/2010/main" val="354255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41C9C-D971-BA07-1C6F-29943BE581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DD2E0B-7485-B1D3-4E12-92A501273CF5}"/>
              </a:ext>
            </a:extLst>
          </p:cNvPr>
          <p:cNvSpPr>
            <a:spLocks noGrp="1"/>
          </p:cNvSpPr>
          <p:nvPr>
            <p:ph type="dt" sz="half" idx="10"/>
          </p:nvPr>
        </p:nvSpPr>
        <p:spPr/>
        <p:txBody>
          <a:bodyPr/>
          <a:lstStyle/>
          <a:p>
            <a:fld id="{911329E1-11D7-074B-99BE-6F0B287000FE}" type="datetimeFigureOut">
              <a:rPr lang="en-US" smtClean="0"/>
              <a:t>12/20/2023</a:t>
            </a:fld>
            <a:endParaRPr lang="en-US"/>
          </a:p>
        </p:txBody>
      </p:sp>
      <p:sp>
        <p:nvSpPr>
          <p:cNvPr id="4" name="Footer Placeholder 3">
            <a:extLst>
              <a:ext uri="{FF2B5EF4-FFF2-40B4-BE49-F238E27FC236}">
                <a16:creationId xmlns:a16="http://schemas.microsoft.com/office/drawing/2014/main" id="{BA94C21B-8B6A-DCD5-132D-BE8FDCA3EF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9DCB18-FB00-2BAC-0D19-20EEE189D07D}"/>
              </a:ext>
            </a:extLst>
          </p:cNvPr>
          <p:cNvSpPr>
            <a:spLocks noGrp="1"/>
          </p:cNvSpPr>
          <p:nvPr>
            <p:ph type="sldNum" sz="quarter" idx="12"/>
          </p:nvPr>
        </p:nvSpPr>
        <p:spPr/>
        <p:txBody>
          <a:bodyPr/>
          <a:lstStyle/>
          <a:p>
            <a:fld id="{23D952CD-6370-0749-B443-35EAB882344C}" type="slidenum">
              <a:rPr lang="en-US" smtClean="0"/>
              <a:t>‹#›</a:t>
            </a:fld>
            <a:endParaRPr lang="en-US"/>
          </a:p>
        </p:txBody>
      </p:sp>
    </p:spTree>
    <p:extLst>
      <p:ext uri="{BB962C8B-B14F-4D97-AF65-F5344CB8AC3E}">
        <p14:creationId xmlns:p14="http://schemas.microsoft.com/office/powerpoint/2010/main" val="2178287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7047AF-5CB2-A0D2-9DFF-26D97B5A47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DC775C-1056-9FB0-C58E-6CD0EB0741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8DD618-C153-DF0B-E9F8-BBCDBE315D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329E1-11D7-074B-99BE-6F0B287000FE}" type="datetimeFigureOut">
              <a:rPr lang="en-US" smtClean="0"/>
              <a:t>12/20/2023</a:t>
            </a:fld>
            <a:endParaRPr lang="en-US"/>
          </a:p>
        </p:txBody>
      </p:sp>
      <p:sp>
        <p:nvSpPr>
          <p:cNvPr id="5" name="Footer Placeholder 4">
            <a:extLst>
              <a:ext uri="{FF2B5EF4-FFF2-40B4-BE49-F238E27FC236}">
                <a16:creationId xmlns:a16="http://schemas.microsoft.com/office/drawing/2014/main" id="{20D67EA4-11AE-F369-2DA5-55AF976689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2C1396-6EA1-E9BA-475A-6772D252C2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D952CD-6370-0749-B443-35EAB882344C}" type="slidenum">
              <a:rPr lang="en-US" smtClean="0"/>
              <a:t>‹#›</a:t>
            </a:fld>
            <a:endParaRPr lang="en-US"/>
          </a:p>
        </p:txBody>
      </p:sp>
    </p:spTree>
    <p:extLst>
      <p:ext uri="{BB962C8B-B14F-4D97-AF65-F5344CB8AC3E}">
        <p14:creationId xmlns:p14="http://schemas.microsoft.com/office/powerpoint/2010/main" val="2016782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s://blogs.neurology.org/epearls/paraneoplastic-kelch-like-protein-11-encephaliti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3235F5D9-3BBA-DEBC-0B0E-726ED1817ED7}"/>
              </a:ext>
            </a:extLst>
          </p:cNvPr>
          <p:cNvSpPr/>
          <p:nvPr/>
        </p:nvSpPr>
        <p:spPr>
          <a:xfrm>
            <a:off x="-231574" y="-23751"/>
            <a:ext cx="8858993" cy="7030193"/>
          </a:xfrm>
          <a:custGeom>
            <a:avLst/>
            <a:gdLst>
              <a:gd name="connsiteX0" fmla="*/ 7006442 w 8823367"/>
              <a:gd name="connsiteY0" fmla="*/ 6887689 h 7030193"/>
              <a:gd name="connsiteX1" fmla="*/ 0 w 8823367"/>
              <a:gd name="connsiteY1" fmla="*/ 6887689 h 7030193"/>
              <a:gd name="connsiteX2" fmla="*/ 0 w 8823367"/>
              <a:gd name="connsiteY2" fmla="*/ 7030193 h 7030193"/>
              <a:gd name="connsiteX3" fmla="*/ 0 w 8823367"/>
              <a:gd name="connsiteY3" fmla="*/ 0 h 7030193"/>
              <a:gd name="connsiteX4" fmla="*/ 486889 w 8823367"/>
              <a:gd name="connsiteY4" fmla="*/ 0 h 7030193"/>
              <a:gd name="connsiteX5" fmla="*/ 7422078 w 8823367"/>
              <a:gd name="connsiteY5" fmla="*/ 0 h 7030193"/>
              <a:gd name="connsiteX6" fmla="*/ 8823367 w 8823367"/>
              <a:gd name="connsiteY6" fmla="*/ 1401289 h 7030193"/>
              <a:gd name="connsiteX7" fmla="*/ 8823367 w 8823367"/>
              <a:gd name="connsiteY7" fmla="*/ 1662546 h 7030193"/>
              <a:gd name="connsiteX8" fmla="*/ 8823367 w 8823367"/>
              <a:gd name="connsiteY8" fmla="*/ 4963886 h 7030193"/>
              <a:gd name="connsiteX9" fmla="*/ 7006442 w 8823367"/>
              <a:gd name="connsiteY9" fmla="*/ 6887689 h 7030193"/>
              <a:gd name="connsiteX0" fmla="*/ 7006442 w 8823367"/>
              <a:gd name="connsiteY0" fmla="*/ 6887689 h 7030193"/>
              <a:gd name="connsiteX1" fmla="*/ 0 w 8823367"/>
              <a:gd name="connsiteY1" fmla="*/ 6887689 h 7030193"/>
              <a:gd name="connsiteX2" fmla="*/ 0 w 8823367"/>
              <a:gd name="connsiteY2" fmla="*/ 7030193 h 7030193"/>
              <a:gd name="connsiteX3" fmla="*/ 0 w 8823367"/>
              <a:gd name="connsiteY3" fmla="*/ 0 h 7030193"/>
              <a:gd name="connsiteX4" fmla="*/ 486889 w 8823367"/>
              <a:gd name="connsiteY4" fmla="*/ 0 h 7030193"/>
              <a:gd name="connsiteX5" fmla="*/ 7422078 w 8823367"/>
              <a:gd name="connsiteY5" fmla="*/ 0 h 7030193"/>
              <a:gd name="connsiteX6" fmla="*/ 8823367 w 8823367"/>
              <a:gd name="connsiteY6" fmla="*/ 1401289 h 7030193"/>
              <a:gd name="connsiteX7" fmla="*/ 8823367 w 8823367"/>
              <a:gd name="connsiteY7" fmla="*/ 1662546 h 7030193"/>
              <a:gd name="connsiteX8" fmla="*/ 8609611 w 8823367"/>
              <a:gd name="connsiteY8" fmla="*/ 5902036 h 7030193"/>
              <a:gd name="connsiteX9" fmla="*/ 7006442 w 8823367"/>
              <a:gd name="connsiteY9" fmla="*/ 6887689 h 7030193"/>
              <a:gd name="connsiteX0" fmla="*/ 7006442 w 9274630"/>
              <a:gd name="connsiteY0" fmla="*/ 6887689 h 7030193"/>
              <a:gd name="connsiteX1" fmla="*/ 0 w 9274630"/>
              <a:gd name="connsiteY1" fmla="*/ 6887689 h 7030193"/>
              <a:gd name="connsiteX2" fmla="*/ 0 w 9274630"/>
              <a:gd name="connsiteY2" fmla="*/ 7030193 h 7030193"/>
              <a:gd name="connsiteX3" fmla="*/ 0 w 9274630"/>
              <a:gd name="connsiteY3" fmla="*/ 0 h 7030193"/>
              <a:gd name="connsiteX4" fmla="*/ 486889 w 9274630"/>
              <a:gd name="connsiteY4" fmla="*/ 0 h 7030193"/>
              <a:gd name="connsiteX5" fmla="*/ 7422078 w 9274630"/>
              <a:gd name="connsiteY5" fmla="*/ 0 h 7030193"/>
              <a:gd name="connsiteX6" fmla="*/ 8823367 w 9274630"/>
              <a:gd name="connsiteY6" fmla="*/ 1401289 h 7030193"/>
              <a:gd name="connsiteX7" fmla="*/ 9274630 w 9274630"/>
              <a:gd name="connsiteY7" fmla="*/ 3693227 h 7030193"/>
              <a:gd name="connsiteX8" fmla="*/ 8609611 w 9274630"/>
              <a:gd name="connsiteY8" fmla="*/ 5902036 h 7030193"/>
              <a:gd name="connsiteX9" fmla="*/ 7006442 w 9274630"/>
              <a:gd name="connsiteY9" fmla="*/ 6887689 h 7030193"/>
              <a:gd name="connsiteX0" fmla="*/ 7006442 w 9274630"/>
              <a:gd name="connsiteY0" fmla="*/ 6887689 h 7030193"/>
              <a:gd name="connsiteX1" fmla="*/ 0 w 9274630"/>
              <a:gd name="connsiteY1" fmla="*/ 6887689 h 7030193"/>
              <a:gd name="connsiteX2" fmla="*/ 0 w 9274630"/>
              <a:gd name="connsiteY2" fmla="*/ 7030193 h 7030193"/>
              <a:gd name="connsiteX3" fmla="*/ 0 w 9274630"/>
              <a:gd name="connsiteY3" fmla="*/ 0 h 7030193"/>
              <a:gd name="connsiteX4" fmla="*/ 486889 w 9274630"/>
              <a:gd name="connsiteY4" fmla="*/ 0 h 7030193"/>
              <a:gd name="connsiteX5" fmla="*/ 7422078 w 9274630"/>
              <a:gd name="connsiteY5" fmla="*/ 0 h 7030193"/>
              <a:gd name="connsiteX6" fmla="*/ 8882744 w 9274630"/>
              <a:gd name="connsiteY6" fmla="*/ 1187533 h 7030193"/>
              <a:gd name="connsiteX7" fmla="*/ 9274630 w 9274630"/>
              <a:gd name="connsiteY7" fmla="*/ 3693227 h 7030193"/>
              <a:gd name="connsiteX8" fmla="*/ 8609611 w 9274630"/>
              <a:gd name="connsiteY8" fmla="*/ 5902036 h 7030193"/>
              <a:gd name="connsiteX9" fmla="*/ 7006442 w 9274630"/>
              <a:gd name="connsiteY9" fmla="*/ 6887689 h 7030193"/>
              <a:gd name="connsiteX0" fmla="*/ 7006442 w 9001497"/>
              <a:gd name="connsiteY0" fmla="*/ 6887689 h 7030193"/>
              <a:gd name="connsiteX1" fmla="*/ 0 w 9001497"/>
              <a:gd name="connsiteY1" fmla="*/ 6887689 h 7030193"/>
              <a:gd name="connsiteX2" fmla="*/ 0 w 9001497"/>
              <a:gd name="connsiteY2" fmla="*/ 7030193 h 7030193"/>
              <a:gd name="connsiteX3" fmla="*/ 0 w 9001497"/>
              <a:gd name="connsiteY3" fmla="*/ 0 h 7030193"/>
              <a:gd name="connsiteX4" fmla="*/ 486889 w 9001497"/>
              <a:gd name="connsiteY4" fmla="*/ 0 h 7030193"/>
              <a:gd name="connsiteX5" fmla="*/ 7422078 w 9001497"/>
              <a:gd name="connsiteY5" fmla="*/ 0 h 7030193"/>
              <a:gd name="connsiteX6" fmla="*/ 8882744 w 9001497"/>
              <a:gd name="connsiteY6" fmla="*/ 1187533 h 7030193"/>
              <a:gd name="connsiteX7" fmla="*/ 9001497 w 9001497"/>
              <a:gd name="connsiteY7" fmla="*/ 3396344 h 7030193"/>
              <a:gd name="connsiteX8" fmla="*/ 8609611 w 9001497"/>
              <a:gd name="connsiteY8" fmla="*/ 5902036 h 7030193"/>
              <a:gd name="connsiteX9" fmla="*/ 7006442 w 9001497"/>
              <a:gd name="connsiteY9" fmla="*/ 6887689 h 7030193"/>
              <a:gd name="connsiteX0" fmla="*/ 7006442 w 8882744"/>
              <a:gd name="connsiteY0" fmla="*/ 6887689 h 7030193"/>
              <a:gd name="connsiteX1" fmla="*/ 0 w 8882744"/>
              <a:gd name="connsiteY1" fmla="*/ 6887689 h 7030193"/>
              <a:gd name="connsiteX2" fmla="*/ 0 w 8882744"/>
              <a:gd name="connsiteY2" fmla="*/ 7030193 h 7030193"/>
              <a:gd name="connsiteX3" fmla="*/ 0 w 8882744"/>
              <a:gd name="connsiteY3" fmla="*/ 0 h 7030193"/>
              <a:gd name="connsiteX4" fmla="*/ 486889 w 8882744"/>
              <a:gd name="connsiteY4" fmla="*/ 0 h 7030193"/>
              <a:gd name="connsiteX5" fmla="*/ 7422078 w 8882744"/>
              <a:gd name="connsiteY5" fmla="*/ 0 h 7030193"/>
              <a:gd name="connsiteX6" fmla="*/ 8882744 w 8882744"/>
              <a:gd name="connsiteY6" fmla="*/ 1187533 h 7030193"/>
              <a:gd name="connsiteX7" fmla="*/ 8858993 w 8882744"/>
              <a:gd name="connsiteY7" fmla="*/ 3716977 h 7030193"/>
              <a:gd name="connsiteX8" fmla="*/ 8609611 w 8882744"/>
              <a:gd name="connsiteY8" fmla="*/ 5902036 h 7030193"/>
              <a:gd name="connsiteX9" fmla="*/ 7006442 w 8882744"/>
              <a:gd name="connsiteY9" fmla="*/ 6887689 h 7030193"/>
              <a:gd name="connsiteX0" fmla="*/ 7006442 w 8858993"/>
              <a:gd name="connsiteY0" fmla="*/ 6887689 h 7030193"/>
              <a:gd name="connsiteX1" fmla="*/ 0 w 8858993"/>
              <a:gd name="connsiteY1" fmla="*/ 6887689 h 7030193"/>
              <a:gd name="connsiteX2" fmla="*/ 0 w 8858993"/>
              <a:gd name="connsiteY2" fmla="*/ 7030193 h 7030193"/>
              <a:gd name="connsiteX3" fmla="*/ 0 w 8858993"/>
              <a:gd name="connsiteY3" fmla="*/ 0 h 7030193"/>
              <a:gd name="connsiteX4" fmla="*/ 486889 w 8858993"/>
              <a:gd name="connsiteY4" fmla="*/ 0 h 7030193"/>
              <a:gd name="connsiteX5" fmla="*/ 7422078 w 8858993"/>
              <a:gd name="connsiteY5" fmla="*/ 0 h 7030193"/>
              <a:gd name="connsiteX6" fmla="*/ 8716489 w 8858993"/>
              <a:gd name="connsiteY6" fmla="*/ 1104406 h 7030193"/>
              <a:gd name="connsiteX7" fmla="*/ 8858993 w 8858993"/>
              <a:gd name="connsiteY7" fmla="*/ 3716977 h 7030193"/>
              <a:gd name="connsiteX8" fmla="*/ 8609611 w 8858993"/>
              <a:gd name="connsiteY8" fmla="*/ 5902036 h 7030193"/>
              <a:gd name="connsiteX9" fmla="*/ 7006442 w 8858993"/>
              <a:gd name="connsiteY9" fmla="*/ 6887689 h 7030193"/>
              <a:gd name="connsiteX0" fmla="*/ 7006442 w 8858993"/>
              <a:gd name="connsiteY0" fmla="*/ 6887689 h 7030193"/>
              <a:gd name="connsiteX1" fmla="*/ 0 w 8858993"/>
              <a:gd name="connsiteY1" fmla="*/ 6887689 h 7030193"/>
              <a:gd name="connsiteX2" fmla="*/ 0 w 8858993"/>
              <a:gd name="connsiteY2" fmla="*/ 7030193 h 7030193"/>
              <a:gd name="connsiteX3" fmla="*/ 0 w 8858993"/>
              <a:gd name="connsiteY3" fmla="*/ 0 h 7030193"/>
              <a:gd name="connsiteX4" fmla="*/ 486889 w 8858993"/>
              <a:gd name="connsiteY4" fmla="*/ 0 h 7030193"/>
              <a:gd name="connsiteX5" fmla="*/ 7422078 w 8858993"/>
              <a:gd name="connsiteY5" fmla="*/ 0 h 7030193"/>
              <a:gd name="connsiteX6" fmla="*/ 8716489 w 8858993"/>
              <a:gd name="connsiteY6" fmla="*/ 1104406 h 7030193"/>
              <a:gd name="connsiteX7" fmla="*/ 8858993 w 8858993"/>
              <a:gd name="connsiteY7" fmla="*/ 3716977 h 7030193"/>
              <a:gd name="connsiteX8" fmla="*/ 8645237 w 8858993"/>
              <a:gd name="connsiteY8" fmla="*/ 5367646 h 7030193"/>
              <a:gd name="connsiteX9" fmla="*/ 7006442 w 8858993"/>
              <a:gd name="connsiteY9" fmla="*/ 6887689 h 703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8993" h="7030193">
                <a:moveTo>
                  <a:pt x="7006442" y="6887689"/>
                </a:moveTo>
                <a:lnTo>
                  <a:pt x="0" y="6887689"/>
                </a:lnTo>
                <a:lnTo>
                  <a:pt x="0" y="7030193"/>
                </a:lnTo>
                <a:lnTo>
                  <a:pt x="0" y="0"/>
                </a:lnTo>
                <a:lnTo>
                  <a:pt x="486889" y="0"/>
                </a:lnTo>
                <a:lnTo>
                  <a:pt x="7422078" y="0"/>
                </a:lnTo>
                <a:lnTo>
                  <a:pt x="8716489" y="1104406"/>
                </a:lnTo>
                <a:lnTo>
                  <a:pt x="8858993" y="3716977"/>
                </a:lnTo>
                <a:lnTo>
                  <a:pt x="8645237" y="5367646"/>
                </a:lnTo>
                <a:lnTo>
                  <a:pt x="7006442" y="6887689"/>
                </a:lnTo>
                <a:close/>
              </a:path>
            </a:pathLst>
          </a:custGeom>
          <a:blipFill>
            <a:blip r:embed="rId2">
              <a:alphaModFix/>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CABA22-ED43-E896-0BC8-C1A8E81C9702}"/>
              </a:ext>
            </a:extLst>
          </p:cNvPr>
          <p:cNvPicPr>
            <a:picLocks noChangeAspect="1"/>
          </p:cNvPicPr>
          <p:nvPr/>
        </p:nvPicPr>
        <p:blipFill>
          <a:blip r:embed="rId3"/>
          <a:stretch>
            <a:fillRect/>
          </a:stretch>
        </p:blipFill>
        <p:spPr>
          <a:xfrm>
            <a:off x="-664614" y="-138991"/>
            <a:ext cx="10309289" cy="7032694"/>
          </a:xfrm>
          <a:prstGeom prst="rect">
            <a:avLst/>
          </a:prstGeom>
          <a:ln>
            <a:noFill/>
          </a:ln>
          <a:effectLst/>
        </p:spPr>
      </p:pic>
      <p:pic>
        <p:nvPicPr>
          <p:cNvPr id="5" name="Picture 4">
            <a:extLst>
              <a:ext uri="{FF2B5EF4-FFF2-40B4-BE49-F238E27FC236}">
                <a16:creationId xmlns:a16="http://schemas.microsoft.com/office/drawing/2014/main" id="{AC837375-EF6E-B97D-D492-42204E67DE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3" name="Subtitle 2">
            <a:extLst>
              <a:ext uri="{FF2B5EF4-FFF2-40B4-BE49-F238E27FC236}">
                <a16:creationId xmlns:a16="http://schemas.microsoft.com/office/drawing/2014/main" id="{47C04C89-0EF9-93A9-88CC-CEE89B8BD944}"/>
              </a:ext>
            </a:extLst>
          </p:cNvPr>
          <p:cNvSpPr>
            <a:spLocks noGrp="1"/>
          </p:cNvSpPr>
          <p:nvPr>
            <p:ph type="subTitle" idx="1"/>
          </p:nvPr>
        </p:nvSpPr>
        <p:spPr>
          <a:xfrm>
            <a:off x="8320171" y="1571840"/>
            <a:ext cx="3930733" cy="2424587"/>
          </a:xfrm>
        </p:spPr>
        <p:txBody>
          <a:bodyPr>
            <a:normAutofit/>
          </a:bodyPr>
          <a:lstStyle/>
          <a:p>
            <a:r>
              <a:rPr lang="en-US" sz="3200">
                <a:solidFill>
                  <a:schemeClr val="accent1">
                    <a:lumMod val="50000"/>
                  </a:schemeClr>
                </a:solidFill>
                <a:latin typeface="Bree Serif" panose="02000503040000020004" pitchFamily="2" charset="77"/>
                <a:ea typeface="Tahoma" panose="020B0604030504040204" pitchFamily="34" charset="0"/>
                <a:cs typeface="Tahoma" panose="020B0604030504040204" pitchFamily="34" charset="0"/>
              </a:rPr>
              <a:t>Autoimmune Encephalitis Update</a:t>
            </a:r>
          </a:p>
          <a:p>
            <a:r>
              <a:rPr lang="en-US" sz="2200" b="1">
                <a:solidFill>
                  <a:schemeClr val="accent6">
                    <a:lumMod val="60000"/>
                    <a:lumOff val="40000"/>
                  </a:schemeClr>
                </a:solidFill>
                <a:latin typeface="Gotham" panose="02000603040000020004" pitchFamily="2" charset="77"/>
                <a:ea typeface="Tahoma" panose="020B0604030504040204" pitchFamily="34" charset="0"/>
                <a:cs typeface="Tahoma" panose="020B0604030504040204" pitchFamily="34" charset="0"/>
              </a:rPr>
              <a:t>William Kilgo, MD</a:t>
            </a:r>
          </a:p>
          <a:p>
            <a:r>
              <a:rPr lang="en-US" sz="2200" b="1">
                <a:solidFill>
                  <a:schemeClr val="accent6">
                    <a:lumMod val="60000"/>
                    <a:lumOff val="40000"/>
                  </a:schemeClr>
                </a:solidFill>
                <a:latin typeface="Gotham" panose="02000603040000020004" pitchFamily="2" charset="77"/>
                <a:ea typeface="Tahoma" panose="020B0604030504040204" pitchFamily="34" charset="0"/>
                <a:cs typeface="Tahoma" panose="020B0604030504040204" pitchFamily="34" charset="0"/>
              </a:rPr>
              <a:t>University of South Alabama</a:t>
            </a:r>
          </a:p>
        </p:txBody>
      </p:sp>
      <p:sp>
        <p:nvSpPr>
          <p:cNvPr id="16" name="TextBox 15">
            <a:extLst>
              <a:ext uri="{FF2B5EF4-FFF2-40B4-BE49-F238E27FC236}">
                <a16:creationId xmlns:a16="http://schemas.microsoft.com/office/drawing/2014/main" id="{CC7E6E71-F700-A503-95D8-4264F8C24DC6}"/>
              </a:ext>
            </a:extLst>
          </p:cNvPr>
          <p:cNvSpPr txBox="1"/>
          <p:nvPr/>
        </p:nvSpPr>
        <p:spPr>
          <a:xfrm>
            <a:off x="175450" y="4489179"/>
            <a:ext cx="6531428" cy="369332"/>
          </a:xfrm>
          <a:prstGeom prst="rect">
            <a:avLst/>
          </a:prstGeom>
          <a:noFill/>
        </p:spPr>
        <p:txBody>
          <a:bodyPr wrap="square">
            <a:spAutoFit/>
          </a:bodyPr>
          <a:lstStyle/>
          <a:p>
            <a:r>
              <a:rPr lang="en-US">
                <a:solidFill>
                  <a:schemeClr val="accent6">
                    <a:lumMod val="60000"/>
                    <a:lumOff val="40000"/>
                  </a:schemeClr>
                </a:solidFill>
                <a:latin typeface="Museo Sans 300" panose="02000000000000000000" pitchFamily="2" charset="77"/>
                <a:ea typeface="Tahoma" panose="020B0604030504040204" pitchFamily="34" charset="0"/>
                <a:cs typeface="Tahoma" panose="020B0604030504040204" pitchFamily="34" charset="0"/>
              </a:rPr>
              <a:t>Key Largo, Florida</a:t>
            </a:r>
          </a:p>
        </p:txBody>
      </p:sp>
      <p:sp>
        <p:nvSpPr>
          <p:cNvPr id="18" name="TextBox 17">
            <a:extLst>
              <a:ext uri="{FF2B5EF4-FFF2-40B4-BE49-F238E27FC236}">
                <a16:creationId xmlns:a16="http://schemas.microsoft.com/office/drawing/2014/main" id="{F07AFE3B-A971-D01C-50F0-4CF2733820CC}"/>
              </a:ext>
            </a:extLst>
          </p:cNvPr>
          <p:cNvSpPr txBox="1"/>
          <p:nvPr/>
        </p:nvSpPr>
        <p:spPr>
          <a:xfrm>
            <a:off x="167701" y="4149746"/>
            <a:ext cx="6466114" cy="430887"/>
          </a:xfrm>
          <a:prstGeom prst="rect">
            <a:avLst/>
          </a:prstGeom>
          <a:noFill/>
        </p:spPr>
        <p:txBody>
          <a:bodyPr wrap="square">
            <a:spAutoFit/>
          </a:bodyPr>
          <a:lstStyle/>
          <a:p>
            <a:r>
              <a:rPr lang="en-US" sz="2100">
                <a:solidFill>
                  <a:schemeClr val="bg1"/>
                </a:solidFill>
                <a:latin typeface="Bree Serif" panose="02000503040000020004" pitchFamily="2" charset="77"/>
                <a:ea typeface="Tahoma" panose="020B0604030504040204" pitchFamily="34" charset="0"/>
                <a:cs typeface="Tahoma" panose="020B0604030504040204" pitchFamily="34" charset="0"/>
              </a:rPr>
              <a:t>January 13-16, 2024</a:t>
            </a:r>
          </a:p>
        </p:txBody>
      </p:sp>
      <p:pic>
        <p:nvPicPr>
          <p:cNvPr id="19" name="Picture 18">
            <a:extLst>
              <a:ext uri="{FF2B5EF4-FFF2-40B4-BE49-F238E27FC236}">
                <a16:creationId xmlns:a16="http://schemas.microsoft.com/office/drawing/2014/main" id="{DA56234A-313C-6F97-C957-C8E56FA80768}"/>
              </a:ext>
            </a:extLst>
          </p:cNvPr>
          <p:cNvPicPr>
            <a:picLocks noChangeAspect="1"/>
          </p:cNvPicPr>
          <p:nvPr/>
        </p:nvPicPr>
        <p:blipFill>
          <a:blip r:embed="rId5"/>
          <a:stretch>
            <a:fillRect/>
          </a:stretch>
        </p:blipFill>
        <p:spPr>
          <a:xfrm rot="10800000">
            <a:off x="-2473120" y="4853164"/>
            <a:ext cx="4864100" cy="101600"/>
          </a:xfrm>
          <a:prstGeom prst="rect">
            <a:avLst/>
          </a:prstGeom>
        </p:spPr>
      </p:pic>
    </p:spTree>
    <p:extLst>
      <p:ext uri="{BB962C8B-B14F-4D97-AF65-F5344CB8AC3E}">
        <p14:creationId xmlns:p14="http://schemas.microsoft.com/office/powerpoint/2010/main" val="3096839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a:solidFill>
                  <a:schemeClr val="bg1"/>
                </a:solidFill>
                <a:latin typeface="Bree Serif" panose="02000503040000020004" pitchFamily="2" charset="77"/>
                <a:ea typeface="Tahoma" panose="020B0604030504040204" pitchFamily="34" charset="0"/>
                <a:cs typeface="Tahoma" panose="020B0604030504040204" pitchFamily="34" charset="0"/>
              </a:rPr>
              <a:t>Case 1</a:t>
            </a:r>
          </a:p>
        </p:txBody>
      </p:sp>
      <p:pic>
        <p:nvPicPr>
          <p:cNvPr id="4" name="Picture 3">
            <a:extLst>
              <a:ext uri="{FF2B5EF4-FFF2-40B4-BE49-F238E27FC236}">
                <a16:creationId xmlns:a16="http://schemas.microsoft.com/office/drawing/2014/main" id="{6CD79558-07BE-0A2D-4E94-79CE381E2D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6" name="TextBox 5">
            <a:extLst>
              <a:ext uri="{FF2B5EF4-FFF2-40B4-BE49-F238E27FC236}">
                <a16:creationId xmlns:a16="http://schemas.microsoft.com/office/drawing/2014/main" id="{6EBD30E0-045D-F9C0-CD1A-5B527166DB46}"/>
              </a:ext>
            </a:extLst>
          </p:cNvPr>
          <p:cNvSpPr txBox="1"/>
          <p:nvPr/>
        </p:nvSpPr>
        <p:spPr>
          <a:xfrm>
            <a:off x="520700" y="1257300"/>
            <a:ext cx="8216900" cy="4401205"/>
          </a:xfrm>
          <a:prstGeom prst="rect">
            <a:avLst/>
          </a:prstGeom>
          <a:noFill/>
        </p:spPr>
        <p:txBody>
          <a:bodyPr wrap="square" lIns="91440" tIns="45720" rIns="91440" bIns="45720" rtlCol="0" anchor="t">
            <a:spAutoFit/>
          </a:bodyPr>
          <a:lstStyle/>
          <a:p>
            <a:pPr marL="342900" indent="-342900">
              <a:buFont typeface="Arial"/>
              <a:buChar char="•"/>
            </a:pPr>
            <a:r>
              <a:rPr lang="en-US" sz="2000" dirty="0">
                <a:solidFill>
                  <a:schemeClr val="accent1">
                    <a:lumMod val="50000"/>
                  </a:schemeClr>
                </a:solidFill>
                <a:latin typeface="Georgia"/>
              </a:rPr>
              <a:t>58 year old male</a:t>
            </a:r>
          </a:p>
          <a:p>
            <a:pPr marL="800100" lvl="1" indent="-342900">
              <a:buFont typeface="Arial"/>
              <a:buChar char="•"/>
            </a:pPr>
            <a:r>
              <a:rPr lang="en-US" sz="2000" dirty="0">
                <a:solidFill>
                  <a:schemeClr val="accent1">
                    <a:lumMod val="50000"/>
                  </a:schemeClr>
                </a:solidFill>
                <a:latin typeface="Georgia"/>
              </a:rPr>
              <a:t>Presents to hospital as a transfer from outside facility with several weeks of anterograde amnesia. He had been becoming more forgetful per his wife, who had been away on business. He was making mistakes at work, prompting their concern to contact her. He is aware of the memory issue and distressed by it. </a:t>
            </a:r>
          </a:p>
          <a:p>
            <a:pPr marL="800100" lvl="1" indent="-342900">
              <a:buFont typeface="Arial"/>
              <a:buChar char="•"/>
            </a:pPr>
            <a:r>
              <a:rPr lang="en-US" sz="2000" dirty="0">
                <a:solidFill>
                  <a:schemeClr val="accent1">
                    <a:lumMod val="50000"/>
                  </a:schemeClr>
                </a:solidFill>
                <a:latin typeface="Georgia"/>
              </a:rPr>
              <a:t>Local hospital admitted and discharged him after initial work-up. Patient re-presented to hospital at behest of his PCP and was transferred to our facility.</a:t>
            </a:r>
          </a:p>
          <a:p>
            <a:pPr marL="800100" lvl="1" indent="-342900">
              <a:buFont typeface="Arial"/>
              <a:buChar char="•"/>
            </a:pPr>
            <a:r>
              <a:rPr lang="en-US" sz="2000" dirty="0">
                <a:solidFill>
                  <a:schemeClr val="accent1">
                    <a:lumMod val="50000"/>
                  </a:schemeClr>
                </a:solidFill>
                <a:latin typeface="Georgia"/>
              </a:rPr>
              <a:t>He describes premonitory symptoms of an internal “rush” toward his face at times followed by involuntary movements of his face and left arm that occur at random, several times daily</a:t>
            </a:r>
          </a:p>
          <a:p>
            <a:pPr lvl="1"/>
            <a:endParaRPr lang="en-US" sz="2000" dirty="0">
              <a:solidFill>
                <a:schemeClr val="accent1">
                  <a:lumMod val="50000"/>
                </a:schemeClr>
              </a:solidFill>
              <a:latin typeface="Georgia"/>
            </a:endParaRPr>
          </a:p>
        </p:txBody>
      </p:sp>
    </p:spTree>
    <p:extLst>
      <p:ext uri="{BB962C8B-B14F-4D97-AF65-F5344CB8AC3E}">
        <p14:creationId xmlns:p14="http://schemas.microsoft.com/office/powerpoint/2010/main" val="13823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a:solidFill>
                  <a:schemeClr val="bg1"/>
                </a:solidFill>
                <a:latin typeface="Bree Serif" panose="02000503040000020004" pitchFamily="2" charset="77"/>
                <a:ea typeface="Tahoma" panose="020B0604030504040204" pitchFamily="34" charset="0"/>
                <a:cs typeface="Tahoma" panose="020B0604030504040204" pitchFamily="34" charset="0"/>
              </a:rPr>
              <a:t>Case 1</a:t>
            </a:r>
          </a:p>
        </p:txBody>
      </p:sp>
      <p:pic>
        <p:nvPicPr>
          <p:cNvPr id="4" name="Picture 3">
            <a:extLst>
              <a:ext uri="{FF2B5EF4-FFF2-40B4-BE49-F238E27FC236}">
                <a16:creationId xmlns:a16="http://schemas.microsoft.com/office/drawing/2014/main" id="{6CD79558-07BE-0A2D-4E94-79CE381E2D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6" name="TextBox 5">
            <a:extLst>
              <a:ext uri="{FF2B5EF4-FFF2-40B4-BE49-F238E27FC236}">
                <a16:creationId xmlns:a16="http://schemas.microsoft.com/office/drawing/2014/main" id="{6EBD30E0-045D-F9C0-CD1A-5B527166DB46}"/>
              </a:ext>
            </a:extLst>
          </p:cNvPr>
          <p:cNvSpPr txBox="1"/>
          <p:nvPr/>
        </p:nvSpPr>
        <p:spPr>
          <a:xfrm>
            <a:off x="520700" y="1257300"/>
            <a:ext cx="7697883" cy="3785652"/>
          </a:xfrm>
          <a:prstGeom prst="rect">
            <a:avLst/>
          </a:prstGeom>
          <a:noFill/>
        </p:spPr>
        <p:txBody>
          <a:bodyPr wrap="square" lIns="91440" tIns="45720" rIns="91440" bIns="45720" rtlCol="0" anchor="t">
            <a:spAutoFit/>
          </a:bodyPr>
          <a:lstStyle/>
          <a:p>
            <a:pPr marL="342900" indent="-342900">
              <a:buFont typeface="Arial"/>
              <a:buChar char="•"/>
            </a:pPr>
            <a:r>
              <a:rPr lang="en-US" sz="2000" dirty="0">
                <a:solidFill>
                  <a:schemeClr val="accent1">
                    <a:lumMod val="50000"/>
                  </a:schemeClr>
                </a:solidFill>
                <a:latin typeface="Georgia"/>
              </a:rPr>
              <a:t>58 year old male</a:t>
            </a:r>
          </a:p>
          <a:p>
            <a:pPr lvl="1"/>
            <a:endParaRPr lang="en-US" sz="2000" dirty="0">
              <a:solidFill>
                <a:schemeClr val="accent1">
                  <a:lumMod val="50000"/>
                </a:schemeClr>
              </a:solidFill>
              <a:latin typeface="Georgia"/>
            </a:endParaRPr>
          </a:p>
          <a:p>
            <a:pPr lvl="1"/>
            <a:r>
              <a:rPr lang="en-US" sz="2000" dirty="0">
                <a:solidFill>
                  <a:schemeClr val="accent1">
                    <a:lumMod val="50000"/>
                  </a:schemeClr>
                </a:solidFill>
                <a:latin typeface="Georgia"/>
              </a:rPr>
              <a:t>Work-up:</a:t>
            </a:r>
          </a:p>
          <a:p>
            <a:pPr marL="800100" lvl="1" indent="-342900">
              <a:buFont typeface="Arial" panose="020B0604020202020204" pitchFamily="34" charset="0"/>
              <a:buChar char="•"/>
            </a:pPr>
            <a:r>
              <a:rPr lang="en-US" sz="2000" dirty="0">
                <a:solidFill>
                  <a:schemeClr val="accent1">
                    <a:lumMod val="50000"/>
                  </a:schemeClr>
                </a:solidFill>
                <a:latin typeface="Georgia"/>
              </a:rPr>
              <a:t>MRI Brain—bilateral T2/FLAIR change affecting mesial temporal lobes</a:t>
            </a:r>
          </a:p>
          <a:p>
            <a:pPr marL="800100" lvl="1" indent="-342900">
              <a:buFont typeface="Arial" panose="020B0604020202020204" pitchFamily="34" charset="0"/>
              <a:buChar char="•"/>
            </a:pPr>
            <a:r>
              <a:rPr lang="en-US" sz="2000" dirty="0">
                <a:solidFill>
                  <a:schemeClr val="accent1">
                    <a:lumMod val="50000"/>
                  </a:schemeClr>
                </a:solidFill>
                <a:latin typeface="Georgia"/>
              </a:rPr>
              <a:t>EEG: focal temporal status epilepticus</a:t>
            </a:r>
          </a:p>
          <a:p>
            <a:pPr marL="800100" lvl="1" indent="-342900">
              <a:buFont typeface="Arial" panose="020B0604020202020204" pitchFamily="34" charset="0"/>
              <a:buChar char="•"/>
            </a:pPr>
            <a:r>
              <a:rPr lang="en-US" sz="2000" dirty="0">
                <a:solidFill>
                  <a:schemeClr val="accent1">
                    <a:lumMod val="50000"/>
                  </a:schemeClr>
                </a:solidFill>
                <a:latin typeface="Georgia"/>
              </a:rPr>
              <a:t>Initial labs: hyponatremia</a:t>
            </a:r>
          </a:p>
          <a:p>
            <a:pPr marL="800100" lvl="1" indent="-342900">
              <a:buFont typeface="Arial" panose="020B0604020202020204" pitchFamily="34" charset="0"/>
              <a:buChar char="•"/>
            </a:pPr>
            <a:r>
              <a:rPr lang="en-US" sz="2000" dirty="0">
                <a:solidFill>
                  <a:schemeClr val="accent1">
                    <a:lumMod val="50000"/>
                  </a:schemeClr>
                </a:solidFill>
                <a:latin typeface="Georgia"/>
              </a:rPr>
              <a:t>CSF: WBC, protein, glucose all normal</a:t>
            </a:r>
          </a:p>
          <a:p>
            <a:pPr marL="800100" lvl="1" indent="-342900">
              <a:buFont typeface="Arial" panose="020B0604020202020204" pitchFamily="34" charset="0"/>
              <a:buChar char="•"/>
            </a:pPr>
            <a:r>
              <a:rPr lang="en-US" sz="2000" dirty="0">
                <a:solidFill>
                  <a:schemeClr val="accent1">
                    <a:lumMod val="50000"/>
                  </a:schemeClr>
                </a:solidFill>
                <a:latin typeface="Georgia"/>
              </a:rPr>
              <a:t>Serum and CSF: (+) for anti-LGI-1</a:t>
            </a:r>
          </a:p>
          <a:p>
            <a:r>
              <a:rPr lang="en-US" sz="2000" dirty="0">
                <a:solidFill>
                  <a:schemeClr val="accent1">
                    <a:lumMod val="50000"/>
                  </a:schemeClr>
                </a:solidFill>
                <a:latin typeface="Georgia"/>
              </a:rPr>
              <a:t>Treatment:</a:t>
            </a:r>
          </a:p>
          <a:p>
            <a:pPr marL="342900" indent="-342900">
              <a:buFont typeface="Arial" panose="020B0604020202020204" pitchFamily="34" charset="0"/>
              <a:buChar char="•"/>
            </a:pPr>
            <a:r>
              <a:rPr lang="en-US" sz="2000" dirty="0">
                <a:solidFill>
                  <a:schemeClr val="accent1">
                    <a:lumMod val="50000"/>
                  </a:schemeClr>
                </a:solidFill>
                <a:latin typeface="Georgia"/>
              </a:rPr>
              <a:t>High dose steroids inpatient, single relapse within one year. Stable on oral mycophenolate</a:t>
            </a:r>
          </a:p>
        </p:txBody>
      </p:sp>
      <p:pic>
        <p:nvPicPr>
          <p:cNvPr id="1026" name="Picture 2">
            <a:extLst>
              <a:ext uri="{FF2B5EF4-FFF2-40B4-BE49-F238E27FC236}">
                <a16:creationId xmlns:a16="http://schemas.microsoft.com/office/drawing/2014/main" id="{766C8D03-F0E0-F544-C959-A672671F9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1481" y="1533332"/>
            <a:ext cx="3038475" cy="36385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D2A955C-3CA3-FA9E-4965-3799C04E01B0}"/>
              </a:ext>
            </a:extLst>
          </p:cNvPr>
          <p:cNvSpPr txBox="1"/>
          <p:nvPr/>
        </p:nvSpPr>
        <p:spPr>
          <a:xfrm>
            <a:off x="-1836" y="6105056"/>
            <a:ext cx="6097836" cy="507831"/>
          </a:xfrm>
          <a:prstGeom prst="rect">
            <a:avLst/>
          </a:prstGeom>
          <a:noFill/>
        </p:spPr>
        <p:txBody>
          <a:bodyPr wrap="square">
            <a:spAutoFit/>
          </a:bodyPr>
          <a:lstStyle/>
          <a:p>
            <a:r>
              <a:rPr lang="en-US" sz="900" b="0" i="0" dirty="0" err="1">
                <a:solidFill>
                  <a:srgbClr val="3E3D40"/>
                </a:solidFill>
                <a:effectLst/>
                <a:latin typeface="MuseoSans"/>
              </a:rPr>
              <a:t>Otiniano-Sifuentes</a:t>
            </a:r>
            <a:r>
              <a:rPr lang="en-US" sz="900" b="0" i="0" dirty="0">
                <a:solidFill>
                  <a:srgbClr val="3E3D40"/>
                </a:solidFill>
                <a:effectLst/>
                <a:latin typeface="MuseoSans"/>
              </a:rPr>
              <a:t> R, Cuba Antezana A, De La Cruz Ramirez WF, Pacheco-Barrios K and Segura Chavez DA (2021) Case Report: Anti-LGI1 Limbic Encephalitis Associated With Anti-thyroid Autoantibodies. </a:t>
            </a:r>
            <a:r>
              <a:rPr lang="en-US" sz="900" b="0" i="1" dirty="0">
                <a:solidFill>
                  <a:srgbClr val="3E3D40"/>
                </a:solidFill>
                <a:effectLst/>
                <a:latin typeface="MuseoSans"/>
              </a:rPr>
              <a:t>Front. Neurol.</a:t>
            </a:r>
            <a:r>
              <a:rPr lang="en-US" sz="900" b="0" i="0" dirty="0">
                <a:solidFill>
                  <a:srgbClr val="3E3D40"/>
                </a:solidFill>
                <a:effectLst/>
                <a:latin typeface="MuseoSans"/>
              </a:rPr>
              <a:t> 11:620483. </a:t>
            </a:r>
            <a:r>
              <a:rPr lang="en-US" sz="900" b="0" i="0" dirty="0" err="1">
                <a:solidFill>
                  <a:srgbClr val="3E3D40"/>
                </a:solidFill>
                <a:effectLst/>
                <a:latin typeface="MuseoSans"/>
              </a:rPr>
              <a:t>doi</a:t>
            </a:r>
            <a:r>
              <a:rPr lang="en-US" sz="900" b="0" i="0" dirty="0">
                <a:solidFill>
                  <a:srgbClr val="3E3D40"/>
                </a:solidFill>
                <a:effectLst/>
                <a:latin typeface="MuseoSans"/>
              </a:rPr>
              <a:t>: 10.3389/fneur.2020.620483</a:t>
            </a:r>
            <a:endParaRPr lang="en-US" sz="900" dirty="0"/>
          </a:p>
        </p:txBody>
      </p:sp>
      <p:sp>
        <p:nvSpPr>
          <p:cNvPr id="8" name="TextBox 7">
            <a:extLst>
              <a:ext uri="{FF2B5EF4-FFF2-40B4-BE49-F238E27FC236}">
                <a16:creationId xmlns:a16="http://schemas.microsoft.com/office/drawing/2014/main" id="{00CBBABB-1B82-8B53-A9E9-2ADD393F49A4}"/>
              </a:ext>
            </a:extLst>
          </p:cNvPr>
          <p:cNvSpPr txBox="1"/>
          <p:nvPr/>
        </p:nvSpPr>
        <p:spPr>
          <a:xfrm>
            <a:off x="8617773" y="5258424"/>
            <a:ext cx="2732183" cy="369332"/>
          </a:xfrm>
          <a:prstGeom prst="rect">
            <a:avLst/>
          </a:prstGeom>
          <a:noFill/>
        </p:spPr>
        <p:txBody>
          <a:bodyPr wrap="square" rtlCol="0">
            <a:spAutoFit/>
          </a:bodyPr>
          <a:lstStyle/>
          <a:p>
            <a:r>
              <a:rPr lang="en-US" dirty="0"/>
              <a:t>*representative image</a:t>
            </a:r>
          </a:p>
        </p:txBody>
      </p:sp>
    </p:spTree>
    <p:extLst>
      <p:ext uri="{BB962C8B-B14F-4D97-AF65-F5344CB8AC3E}">
        <p14:creationId xmlns:p14="http://schemas.microsoft.com/office/powerpoint/2010/main" val="424140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5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fade">
                                      <p:cBhvr>
                                        <p:cTn id="47"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a:solidFill>
                  <a:schemeClr val="bg1"/>
                </a:solidFill>
                <a:latin typeface="Bree Serif" panose="02000503040000020004" pitchFamily="2" charset="77"/>
                <a:ea typeface="Tahoma" panose="020B0604030504040204" pitchFamily="34" charset="0"/>
                <a:cs typeface="Tahoma" panose="020B0604030504040204" pitchFamily="34" charset="0"/>
              </a:rPr>
              <a:t>Autoimmune Encephalitis</a:t>
            </a:r>
          </a:p>
        </p:txBody>
      </p:sp>
      <p:pic>
        <p:nvPicPr>
          <p:cNvPr id="4" name="Picture 3">
            <a:extLst>
              <a:ext uri="{FF2B5EF4-FFF2-40B4-BE49-F238E27FC236}">
                <a16:creationId xmlns:a16="http://schemas.microsoft.com/office/drawing/2014/main" id="{6CD79558-07BE-0A2D-4E94-79CE381E2D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6" name="TextBox 5">
            <a:extLst>
              <a:ext uri="{FF2B5EF4-FFF2-40B4-BE49-F238E27FC236}">
                <a16:creationId xmlns:a16="http://schemas.microsoft.com/office/drawing/2014/main" id="{6EBD30E0-045D-F9C0-CD1A-5B527166DB46}"/>
              </a:ext>
            </a:extLst>
          </p:cNvPr>
          <p:cNvSpPr txBox="1"/>
          <p:nvPr/>
        </p:nvSpPr>
        <p:spPr>
          <a:xfrm>
            <a:off x="197970" y="1364876"/>
            <a:ext cx="7326550" cy="2862322"/>
          </a:xfrm>
          <a:prstGeom prst="rect">
            <a:avLst/>
          </a:prstGeom>
          <a:noFill/>
        </p:spPr>
        <p:txBody>
          <a:bodyPr wrap="square" lIns="91440" tIns="45720" rIns="91440" bIns="45720" rtlCol="0" anchor="t">
            <a:spAutoFit/>
          </a:bodyPr>
          <a:lstStyle/>
          <a:p>
            <a:r>
              <a:rPr lang="en-US" sz="2000" b="1" dirty="0">
                <a:solidFill>
                  <a:schemeClr val="accent1">
                    <a:lumMod val="50000"/>
                  </a:schemeClr>
                </a:solidFill>
                <a:latin typeface="Georgia"/>
              </a:rPr>
              <a:t>Anti-LGI-1 encephalitis</a:t>
            </a:r>
          </a:p>
          <a:p>
            <a:pPr marL="342900" indent="-342900">
              <a:buFont typeface="Arial"/>
              <a:buChar char="•"/>
            </a:pPr>
            <a:r>
              <a:rPr lang="en-US" sz="2000" dirty="0">
                <a:solidFill>
                  <a:schemeClr val="accent1">
                    <a:lumMod val="50000"/>
                  </a:schemeClr>
                </a:solidFill>
                <a:latin typeface="Georgia"/>
              </a:rPr>
              <a:t>Most common form of AIE in patients over 50</a:t>
            </a:r>
          </a:p>
          <a:p>
            <a:pPr marL="342900" indent="-342900">
              <a:buFont typeface="Arial"/>
              <a:buChar char="•"/>
            </a:pPr>
            <a:r>
              <a:rPr lang="en-US" sz="2000" dirty="0">
                <a:solidFill>
                  <a:schemeClr val="accent1">
                    <a:lumMod val="50000"/>
                  </a:schemeClr>
                </a:solidFill>
                <a:latin typeface="Georgia"/>
              </a:rPr>
              <a:t>Patients present with memory disturbances, confusion, and seizures</a:t>
            </a:r>
          </a:p>
          <a:p>
            <a:pPr marL="342900" indent="-342900">
              <a:buFont typeface="Arial"/>
              <a:buChar char="•"/>
            </a:pPr>
            <a:r>
              <a:rPr lang="en-US" sz="2000" dirty="0">
                <a:solidFill>
                  <a:schemeClr val="accent1">
                    <a:lumMod val="50000"/>
                  </a:schemeClr>
                </a:solidFill>
                <a:latin typeface="Georgia"/>
              </a:rPr>
              <a:t>Cognitive symptoms may be preceded by characteristic movement disorder/seizure</a:t>
            </a:r>
          </a:p>
          <a:p>
            <a:pPr marL="800100" lvl="1" indent="-342900">
              <a:buFont typeface="Arial"/>
              <a:buChar char="•"/>
            </a:pPr>
            <a:r>
              <a:rPr lang="en-US" sz="2000" b="1" dirty="0" err="1">
                <a:solidFill>
                  <a:schemeClr val="accent1">
                    <a:lumMod val="50000"/>
                  </a:schemeClr>
                </a:solidFill>
                <a:latin typeface="Georgia"/>
              </a:rPr>
              <a:t>Faciobrachial</a:t>
            </a:r>
            <a:r>
              <a:rPr lang="en-US" sz="2000" b="1" dirty="0">
                <a:solidFill>
                  <a:schemeClr val="accent1">
                    <a:lumMod val="50000"/>
                  </a:schemeClr>
                </a:solidFill>
                <a:latin typeface="Georgia"/>
              </a:rPr>
              <a:t> dystonic seizures</a:t>
            </a:r>
          </a:p>
          <a:p>
            <a:pPr marL="342900" indent="-342900">
              <a:buFont typeface="Arial"/>
              <a:buChar char="•"/>
            </a:pPr>
            <a:r>
              <a:rPr lang="en-US" sz="2000" dirty="0">
                <a:solidFill>
                  <a:schemeClr val="accent1">
                    <a:lumMod val="50000"/>
                  </a:schemeClr>
                </a:solidFill>
                <a:latin typeface="Georgia"/>
              </a:rPr>
              <a:t>Patients may present with rapidly progressive dementia without associated symptoms, MRI, or CSF abnormalities</a:t>
            </a:r>
          </a:p>
        </p:txBody>
      </p:sp>
    </p:spTree>
    <p:extLst>
      <p:ext uri="{BB962C8B-B14F-4D97-AF65-F5344CB8AC3E}">
        <p14:creationId xmlns:p14="http://schemas.microsoft.com/office/powerpoint/2010/main" val="301979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a:solidFill>
                  <a:schemeClr val="bg1"/>
                </a:solidFill>
                <a:latin typeface="Bree Serif" panose="02000503040000020004" pitchFamily="2" charset="77"/>
                <a:ea typeface="Tahoma" panose="020B0604030504040204" pitchFamily="34" charset="0"/>
                <a:cs typeface="Tahoma" panose="020B0604030504040204" pitchFamily="34" charset="0"/>
              </a:rPr>
              <a:t>Autoimmune Encephalitis</a:t>
            </a:r>
          </a:p>
        </p:txBody>
      </p:sp>
      <p:pic>
        <p:nvPicPr>
          <p:cNvPr id="4" name="Picture 3">
            <a:extLst>
              <a:ext uri="{FF2B5EF4-FFF2-40B4-BE49-F238E27FC236}">
                <a16:creationId xmlns:a16="http://schemas.microsoft.com/office/drawing/2014/main" id="{6CD79558-07BE-0A2D-4E94-79CE381E2D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6" name="TextBox 5">
            <a:extLst>
              <a:ext uri="{FF2B5EF4-FFF2-40B4-BE49-F238E27FC236}">
                <a16:creationId xmlns:a16="http://schemas.microsoft.com/office/drawing/2014/main" id="{6EBD30E0-045D-F9C0-CD1A-5B527166DB46}"/>
              </a:ext>
            </a:extLst>
          </p:cNvPr>
          <p:cNvSpPr txBox="1"/>
          <p:nvPr/>
        </p:nvSpPr>
        <p:spPr>
          <a:xfrm>
            <a:off x="520700" y="1566581"/>
            <a:ext cx="11379200" cy="3170099"/>
          </a:xfrm>
          <a:prstGeom prst="rect">
            <a:avLst/>
          </a:prstGeom>
          <a:noFill/>
        </p:spPr>
        <p:txBody>
          <a:bodyPr wrap="square" lIns="91440" tIns="45720" rIns="91440" bIns="45720" rtlCol="0" anchor="t">
            <a:spAutoFit/>
          </a:bodyPr>
          <a:lstStyle/>
          <a:p>
            <a:r>
              <a:rPr lang="en-US" sz="2000" b="1">
                <a:solidFill>
                  <a:schemeClr val="accent1">
                    <a:lumMod val="50000"/>
                  </a:schemeClr>
                </a:solidFill>
                <a:latin typeface="Georgia"/>
              </a:rPr>
              <a:t>Anti-LGI-1 encephalitis</a:t>
            </a:r>
          </a:p>
          <a:p>
            <a:pPr marL="342900" indent="-342900">
              <a:buFont typeface="Arial"/>
              <a:buChar char="•"/>
            </a:pPr>
            <a:r>
              <a:rPr lang="en-US" sz="2000">
                <a:solidFill>
                  <a:schemeClr val="accent1">
                    <a:lumMod val="50000"/>
                  </a:schemeClr>
                </a:solidFill>
                <a:latin typeface="Georgia"/>
              </a:rPr>
              <a:t>Imaging often normal</a:t>
            </a:r>
          </a:p>
          <a:p>
            <a:pPr marL="800100" lvl="1" indent="-342900">
              <a:buFont typeface="Arial"/>
              <a:buChar char="•"/>
            </a:pPr>
            <a:r>
              <a:rPr lang="en-US" sz="2000">
                <a:solidFill>
                  <a:schemeClr val="accent1">
                    <a:lumMod val="50000"/>
                  </a:schemeClr>
                </a:solidFill>
                <a:latin typeface="Georgia"/>
              </a:rPr>
              <a:t>If abnormal, shows characteristic findings of limbic encephalitis</a:t>
            </a:r>
          </a:p>
          <a:p>
            <a:pPr marL="342900" indent="-342900">
              <a:buFont typeface="Arial"/>
              <a:buChar char="•"/>
            </a:pPr>
            <a:r>
              <a:rPr lang="en-US" sz="2000">
                <a:solidFill>
                  <a:schemeClr val="accent1">
                    <a:lumMod val="50000"/>
                  </a:schemeClr>
                </a:solidFill>
                <a:latin typeface="Georgia"/>
              </a:rPr>
              <a:t>CSF: +/- oligoclonal bands and pleocytosis. Often normal</a:t>
            </a:r>
          </a:p>
          <a:p>
            <a:pPr marL="342900" indent="-342900">
              <a:buFont typeface="Arial"/>
              <a:buChar char="•"/>
            </a:pPr>
            <a:r>
              <a:rPr lang="en-US" sz="2000">
                <a:solidFill>
                  <a:schemeClr val="accent1">
                    <a:lumMod val="50000"/>
                  </a:schemeClr>
                </a:solidFill>
                <a:latin typeface="Georgia"/>
              </a:rPr>
              <a:t>Patients are responsive to early immunotherapy</a:t>
            </a:r>
          </a:p>
          <a:p>
            <a:pPr marL="342900" indent="-342900">
              <a:buFont typeface="Arial"/>
              <a:buChar char="•"/>
            </a:pPr>
            <a:r>
              <a:rPr lang="en-US" sz="2000">
                <a:solidFill>
                  <a:schemeClr val="accent1">
                    <a:lumMod val="50000"/>
                  </a:schemeClr>
                </a:solidFill>
                <a:latin typeface="Georgia"/>
              </a:rPr>
              <a:t>Long-term cognitive effects may persist</a:t>
            </a:r>
          </a:p>
          <a:p>
            <a:pPr marL="342900" indent="-342900">
              <a:buFont typeface="Arial"/>
              <a:buChar char="•"/>
            </a:pPr>
            <a:r>
              <a:rPr lang="en-US" sz="2000">
                <a:solidFill>
                  <a:schemeClr val="accent1">
                    <a:lumMod val="50000"/>
                  </a:schemeClr>
                </a:solidFill>
                <a:latin typeface="Georgia"/>
              </a:rPr>
              <a:t>Relapse may occur in 1/3 of patients</a:t>
            </a:r>
          </a:p>
          <a:p>
            <a:pPr marL="342900" indent="-342900">
              <a:buFont typeface="Arial" panose="020B0604020202020204" pitchFamily="34" charset="0"/>
              <a:buChar char="•"/>
            </a:pPr>
            <a:r>
              <a:rPr lang="en-US" sz="2000">
                <a:solidFill>
                  <a:schemeClr val="accent1">
                    <a:lumMod val="50000"/>
                  </a:schemeClr>
                </a:solidFill>
                <a:latin typeface="Georgia"/>
              </a:rPr>
              <a:t>Diagnosis: anti-LGI-1 antibodies in blood/CSF (blood more common)</a:t>
            </a:r>
          </a:p>
          <a:p>
            <a:pPr marL="342900" indent="-342900">
              <a:buFont typeface="Arial"/>
              <a:buChar char="•"/>
            </a:pPr>
            <a:r>
              <a:rPr lang="en-US" sz="2000">
                <a:solidFill>
                  <a:schemeClr val="accent1">
                    <a:lumMod val="50000"/>
                  </a:schemeClr>
                </a:solidFill>
                <a:latin typeface="Georgia"/>
              </a:rPr>
              <a:t>Tumor association: Thymoma is rare, other types are usually incidental.</a:t>
            </a:r>
            <a:endParaRPr lang="en-US" sz="2000">
              <a:solidFill>
                <a:srgbClr val="273777"/>
              </a:solidFill>
              <a:latin typeface="Georgia" panose="02040502050405020303" pitchFamily="18" charset="0"/>
            </a:endParaRPr>
          </a:p>
          <a:p>
            <a:pPr marL="1257300" lvl="2" indent="-342900">
              <a:buFont typeface="Arial"/>
              <a:buChar char="•"/>
            </a:pPr>
            <a:endParaRPr lang="en-US" sz="2000">
              <a:solidFill>
                <a:schemeClr val="accent1">
                  <a:lumMod val="50000"/>
                </a:schemeClr>
              </a:solidFill>
              <a:latin typeface="Georgia"/>
            </a:endParaRPr>
          </a:p>
        </p:txBody>
      </p:sp>
    </p:spTree>
    <p:extLst>
      <p:ext uri="{BB962C8B-B14F-4D97-AF65-F5344CB8AC3E}">
        <p14:creationId xmlns:p14="http://schemas.microsoft.com/office/powerpoint/2010/main" val="105882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552" y="1158576"/>
            <a:ext cx="10515600" cy="1325563"/>
          </a:xfrm>
        </p:spPr>
        <p:txBody>
          <a:bodyPr>
            <a:normAutofit/>
          </a:bodyPr>
          <a:lstStyle/>
          <a:p>
            <a:r>
              <a:rPr lang="en-US" sz="2000" b="1">
                <a:solidFill>
                  <a:schemeClr val="tx2">
                    <a:lumMod val="50000"/>
                  </a:schemeClr>
                </a:solidFill>
                <a:latin typeface="Georgia" panose="02040502050405020303" pitchFamily="18" charset="0"/>
              </a:rPr>
              <a:t> CASPR2</a:t>
            </a:r>
          </a:p>
        </p:txBody>
      </p:sp>
      <p:sp>
        <p:nvSpPr>
          <p:cNvPr id="3" name="Content Placeholder 2"/>
          <p:cNvSpPr>
            <a:spLocks noGrp="1"/>
          </p:cNvSpPr>
          <p:nvPr>
            <p:ph idx="1"/>
          </p:nvPr>
        </p:nvSpPr>
        <p:spPr/>
        <p:txBody>
          <a:bodyPr/>
          <a:lstStyle/>
          <a:p>
            <a:endParaRPr lang="en-US" sz="1600"/>
          </a:p>
          <a:p>
            <a:endParaRPr lang="en-US"/>
          </a:p>
        </p:txBody>
      </p:sp>
      <p:sp>
        <p:nvSpPr>
          <p:cNvPr id="6" name="Content Placeholder 2">
            <a:extLst>
              <a:ext uri="{FF2B5EF4-FFF2-40B4-BE49-F238E27FC236}">
                <a16:creationId xmlns:a16="http://schemas.microsoft.com/office/drawing/2014/main" id="{8303D0C3-06E1-654F-B000-6E23BF46D9CD}"/>
              </a:ext>
            </a:extLst>
          </p:cNvPr>
          <p:cNvSpPr txBox="1">
            <a:spLocks/>
          </p:cNvSpPr>
          <p:nvPr/>
        </p:nvSpPr>
        <p:spPr bwMode="auto">
          <a:xfrm>
            <a:off x="138953" y="1952176"/>
            <a:ext cx="5293659"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1400" kern="1200">
                <a:solidFill>
                  <a:srgbClr val="000000"/>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1200" kern="1200">
                <a:solidFill>
                  <a:srgbClr val="000000"/>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1100" kern="1200">
                <a:solidFill>
                  <a:srgbClr val="000000"/>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1000" kern="1200">
                <a:solidFill>
                  <a:srgbClr val="000000"/>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1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a:solidFill>
                  <a:schemeClr val="accent1">
                    <a:lumMod val="50000"/>
                  </a:schemeClr>
                </a:solidFill>
                <a:latin typeface="Georgia" panose="02040502050405020303" pitchFamily="18" charset="0"/>
              </a:rPr>
              <a:t>Component of VGKC complex (like LGI-1)</a:t>
            </a:r>
          </a:p>
          <a:p>
            <a:r>
              <a:rPr lang="en-US" sz="2000">
                <a:solidFill>
                  <a:schemeClr val="accent1">
                    <a:lumMod val="50000"/>
                  </a:schemeClr>
                </a:solidFill>
                <a:latin typeface="Georgia" panose="02040502050405020303" pitchFamily="18" charset="0"/>
              </a:rPr>
              <a:t>(+/-) Classical “Limbic Encephalitis”</a:t>
            </a:r>
          </a:p>
          <a:p>
            <a:r>
              <a:rPr lang="en-US" sz="2000" err="1">
                <a:solidFill>
                  <a:schemeClr val="accent1">
                    <a:lumMod val="50000"/>
                  </a:schemeClr>
                </a:solidFill>
                <a:latin typeface="Georgia" panose="02040502050405020303" pitchFamily="18" charset="0"/>
              </a:rPr>
              <a:t>Morvan</a:t>
            </a:r>
            <a:r>
              <a:rPr lang="en-US" sz="2000">
                <a:solidFill>
                  <a:schemeClr val="accent1">
                    <a:lumMod val="50000"/>
                  </a:schemeClr>
                </a:solidFill>
                <a:latin typeface="Georgia" panose="02040502050405020303" pitchFamily="18" charset="0"/>
              </a:rPr>
              <a:t> Syndrome</a:t>
            </a:r>
          </a:p>
          <a:p>
            <a:pPr lvl="1"/>
            <a:r>
              <a:rPr lang="en-US" sz="1800" err="1">
                <a:solidFill>
                  <a:schemeClr val="accent1">
                    <a:lumMod val="50000"/>
                  </a:schemeClr>
                </a:solidFill>
                <a:latin typeface="Georgia" panose="02040502050405020303" pitchFamily="18" charset="0"/>
              </a:rPr>
              <a:t>Neuromyotonia</a:t>
            </a:r>
            <a:endParaRPr lang="en-US" sz="1800">
              <a:solidFill>
                <a:schemeClr val="accent1">
                  <a:lumMod val="50000"/>
                </a:schemeClr>
              </a:solidFill>
              <a:latin typeface="Georgia" panose="02040502050405020303" pitchFamily="18" charset="0"/>
            </a:endParaRPr>
          </a:p>
          <a:p>
            <a:pPr lvl="1"/>
            <a:r>
              <a:rPr lang="en-US" sz="1800">
                <a:solidFill>
                  <a:schemeClr val="accent1">
                    <a:lumMod val="50000"/>
                  </a:schemeClr>
                </a:solidFill>
                <a:latin typeface="Georgia" panose="02040502050405020303" pitchFamily="18" charset="0"/>
              </a:rPr>
              <a:t>Memory loss</a:t>
            </a:r>
          </a:p>
          <a:p>
            <a:pPr lvl="1"/>
            <a:r>
              <a:rPr lang="en-US" sz="1800">
                <a:solidFill>
                  <a:schemeClr val="accent1">
                    <a:lumMod val="50000"/>
                  </a:schemeClr>
                </a:solidFill>
                <a:latin typeface="Georgia" panose="02040502050405020303" pitchFamily="18" charset="0"/>
              </a:rPr>
              <a:t>Sleep disturbances</a:t>
            </a:r>
          </a:p>
          <a:p>
            <a:pPr lvl="1"/>
            <a:r>
              <a:rPr lang="en-US" sz="1800">
                <a:solidFill>
                  <a:schemeClr val="accent1">
                    <a:lumMod val="50000"/>
                  </a:schemeClr>
                </a:solidFill>
                <a:latin typeface="Georgia" panose="02040502050405020303" pitchFamily="18" charset="0"/>
              </a:rPr>
              <a:t>Autonomic instability</a:t>
            </a:r>
          </a:p>
        </p:txBody>
      </p:sp>
      <p:sp>
        <p:nvSpPr>
          <p:cNvPr id="4" name="Rectangle 3">
            <a:extLst>
              <a:ext uri="{FF2B5EF4-FFF2-40B4-BE49-F238E27FC236}">
                <a16:creationId xmlns:a16="http://schemas.microsoft.com/office/drawing/2014/main" id="{9D2EDC9A-2906-30A8-7F87-8C1FA6798C66}"/>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31B3C69-BEA0-E250-00B0-F9B40552D413}"/>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81CD39F-5D2D-7EDA-F2F4-FDB67EAF76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9" name="Subtitle 2">
            <a:extLst>
              <a:ext uri="{FF2B5EF4-FFF2-40B4-BE49-F238E27FC236}">
                <a16:creationId xmlns:a16="http://schemas.microsoft.com/office/drawing/2014/main" id="{6BF48F5E-A6F4-2E7B-9B56-81F5596EDCE2}"/>
              </a:ext>
            </a:extLst>
          </p:cNvPr>
          <p:cNvSpPr txBox="1">
            <a:spLocks/>
          </p:cNvSpPr>
          <p:nvPr/>
        </p:nvSpPr>
        <p:spPr>
          <a:xfrm>
            <a:off x="472482" y="245113"/>
            <a:ext cx="8190855" cy="627062"/>
          </a:xfrm>
          <a:prstGeom prst="rect">
            <a:avLst/>
          </a:prstGeom>
          <a:noFill/>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a:solidFill>
                  <a:schemeClr val="bg1"/>
                </a:solidFill>
                <a:latin typeface="Bree Serif" panose="02000503040000020004" pitchFamily="2" charset="77"/>
                <a:ea typeface="Tahoma" panose="020B0604030504040204" pitchFamily="34" charset="0"/>
                <a:cs typeface="Tahoma" panose="020B0604030504040204" pitchFamily="34" charset="0"/>
              </a:rPr>
              <a:t>Autoimmune Encephalitis</a:t>
            </a:r>
          </a:p>
        </p:txBody>
      </p:sp>
      <p:sp>
        <p:nvSpPr>
          <p:cNvPr id="10" name="Content Placeholder 2">
            <a:extLst>
              <a:ext uri="{FF2B5EF4-FFF2-40B4-BE49-F238E27FC236}">
                <a16:creationId xmlns:a16="http://schemas.microsoft.com/office/drawing/2014/main" id="{C1E4192E-29C9-C658-7E93-14357C84BF27}"/>
              </a:ext>
            </a:extLst>
          </p:cNvPr>
          <p:cNvSpPr txBox="1">
            <a:spLocks/>
          </p:cNvSpPr>
          <p:nvPr/>
        </p:nvSpPr>
        <p:spPr bwMode="auto">
          <a:xfrm>
            <a:off x="5661211" y="1952176"/>
            <a:ext cx="5293659"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1400" kern="1200">
                <a:solidFill>
                  <a:srgbClr val="000000"/>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1200" kern="1200">
                <a:solidFill>
                  <a:srgbClr val="000000"/>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1100" kern="1200">
                <a:solidFill>
                  <a:srgbClr val="000000"/>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1000" kern="1200">
                <a:solidFill>
                  <a:srgbClr val="000000"/>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1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a:solidFill>
                  <a:schemeClr val="accent1">
                    <a:lumMod val="50000"/>
                  </a:schemeClr>
                </a:solidFill>
                <a:latin typeface="Georgia" panose="02040502050405020303" pitchFamily="18" charset="0"/>
              </a:rPr>
              <a:t>Classical “Limbic Encephalitis”</a:t>
            </a:r>
          </a:p>
          <a:p>
            <a:r>
              <a:rPr lang="en-US" sz="2000">
                <a:solidFill>
                  <a:schemeClr val="accent1">
                    <a:lumMod val="50000"/>
                  </a:schemeClr>
                </a:solidFill>
                <a:latin typeface="Georgia" panose="02040502050405020303" pitchFamily="18" charset="0"/>
              </a:rPr>
              <a:t>AMPA-type ionotropic glutamate receptors</a:t>
            </a:r>
          </a:p>
          <a:p>
            <a:r>
              <a:rPr lang="en-US" sz="2000">
                <a:solidFill>
                  <a:schemeClr val="accent1">
                    <a:lumMod val="50000"/>
                  </a:schemeClr>
                </a:solidFill>
                <a:latin typeface="Georgia" panose="02040502050405020303" pitchFamily="18" charset="0"/>
              </a:rPr>
              <a:t>Female predominant</a:t>
            </a:r>
          </a:p>
          <a:p>
            <a:pPr lvl="1"/>
            <a:r>
              <a:rPr lang="en-US" sz="2000">
                <a:solidFill>
                  <a:schemeClr val="accent1">
                    <a:lumMod val="50000"/>
                  </a:schemeClr>
                </a:solidFill>
                <a:latin typeface="Georgia" panose="02040502050405020303" pitchFamily="18" charset="0"/>
              </a:rPr>
              <a:t>Average age 50-60</a:t>
            </a:r>
          </a:p>
          <a:p>
            <a:r>
              <a:rPr lang="en-US" sz="2000">
                <a:solidFill>
                  <a:schemeClr val="accent1">
                    <a:lumMod val="50000"/>
                  </a:schemeClr>
                </a:solidFill>
                <a:latin typeface="Georgia" panose="02040502050405020303" pitchFamily="18" charset="0"/>
              </a:rPr>
              <a:t>2/3 of cases are paraneoplastic</a:t>
            </a:r>
          </a:p>
          <a:p>
            <a:pPr lvl="1"/>
            <a:r>
              <a:rPr lang="en-US" sz="2000">
                <a:solidFill>
                  <a:schemeClr val="accent1">
                    <a:lumMod val="50000"/>
                  </a:schemeClr>
                </a:solidFill>
                <a:latin typeface="Georgia" panose="02040502050405020303" pitchFamily="18" charset="0"/>
              </a:rPr>
              <a:t>Lung, thymus, breast cancers most common</a:t>
            </a:r>
          </a:p>
        </p:txBody>
      </p:sp>
      <p:sp>
        <p:nvSpPr>
          <p:cNvPr id="11" name="Title 1">
            <a:extLst>
              <a:ext uri="{FF2B5EF4-FFF2-40B4-BE49-F238E27FC236}">
                <a16:creationId xmlns:a16="http://schemas.microsoft.com/office/drawing/2014/main" id="{E414F2E7-AAD7-B3D3-FB8D-806F4D32EC36}"/>
              </a:ext>
            </a:extLst>
          </p:cNvPr>
          <p:cNvSpPr txBox="1">
            <a:spLocks/>
          </p:cNvSpPr>
          <p:nvPr/>
        </p:nvSpPr>
        <p:spPr>
          <a:xfrm>
            <a:off x="5925669" y="11628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a:solidFill>
                  <a:schemeClr val="tx2">
                    <a:lumMod val="50000"/>
                  </a:schemeClr>
                </a:solidFill>
                <a:latin typeface="Georgia" panose="02040502050405020303" pitchFamily="18" charset="0"/>
              </a:rPr>
              <a:t>Anti-AMPA receptor</a:t>
            </a:r>
          </a:p>
        </p:txBody>
      </p:sp>
    </p:spTree>
    <p:extLst>
      <p:ext uri="{BB962C8B-B14F-4D97-AF65-F5344CB8AC3E}">
        <p14:creationId xmlns:p14="http://schemas.microsoft.com/office/powerpoint/2010/main" val="334298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500"/>
                                        <p:tgtEl>
                                          <p:spTgt spid="6">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fade">
                                      <p:cBhvr>
                                        <p:cTn id="30" dur="500"/>
                                        <p:tgtEl>
                                          <p:spTgt spid="6">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500"/>
                                        <p:tgtEl>
                                          <p:spTgt spid="1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fade">
                                      <p:cBhvr>
                                        <p:cTn id="40" dur="500"/>
                                        <p:tgtEl>
                                          <p:spTgt spid="10">
                                            <p:txEl>
                                              <p:pRg st="0" end="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animEffect transition="in" filter="fade">
                                      <p:cBhvr>
                                        <p:cTn id="43" dur="500"/>
                                        <p:tgtEl>
                                          <p:spTgt spid="10">
                                            <p:txEl>
                                              <p:pRg st="1" end="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0">
                                            <p:txEl>
                                              <p:pRg st="2" end="2"/>
                                            </p:txEl>
                                          </p:spTgt>
                                        </p:tgtEl>
                                        <p:attrNameLst>
                                          <p:attrName>style.visibility</p:attrName>
                                        </p:attrNameLst>
                                      </p:cBhvr>
                                      <p:to>
                                        <p:strVal val="visible"/>
                                      </p:to>
                                    </p:set>
                                    <p:animEffect transition="in" filter="fade">
                                      <p:cBhvr>
                                        <p:cTn id="46" dur="500"/>
                                        <p:tgtEl>
                                          <p:spTgt spid="10">
                                            <p:txEl>
                                              <p:pRg st="2" end="2"/>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0">
                                            <p:txEl>
                                              <p:pRg st="3" end="3"/>
                                            </p:txEl>
                                          </p:spTgt>
                                        </p:tgtEl>
                                        <p:attrNameLst>
                                          <p:attrName>style.visibility</p:attrName>
                                        </p:attrNameLst>
                                      </p:cBhvr>
                                      <p:to>
                                        <p:strVal val="visible"/>
                                      </p:to>
                                    </p:set>
                                    <p:animEffect transition="in" filter="fade">
                                      <p:cBhvr>
                                        <p:cTn id="49" dur="500"/>
                                        <p:tgtEl>
                                          <p:spTgt spid="10">
                                            <p:txEl>
                                              <p:pRg st="3" end="3"/>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0">
                                            <p:txEl>
                                              <p:pRg st="4" end="4"/>
                                            </p:txEl>
                                          </p:spTgt>
                                        </p:tgtEl>
                                        <p:attrNameLst>
                                          <p:attrName>style.visibility</p:attrName>
                                        </p:attrNameLst>
                                      </p:cBhvr>
                                      <p:to>
                                        <p:strVal val="visible"/>
                                      </p:to>
                                    </p:set>
                                    <p:animEffect transition="in" filter="fade">
                                      <p:cBhvr>
                                        <p:cTn id="52" dur="500"/>
                                        <p:tgtEl>
                                          <p:spTgt spid="10">
                                            <p:txEl>
                                              <p:pRg st="4" end="4"/>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0">
                                            <p:txEl>
                                              <p:pRg st="5" end="5"/>
                                            </p:txEl>
                                          </p:spTgt>
                                        </p:tgtEl>
                                        <p:attrNameLst>
                                          <p:attrName>style.visibility</p:attrName>
                                        </p:attrNameLst>
                                      </p:cBhvr>
                                      <p:to>
                                        <p:strVal val="visible"/>
                                      </p:to>
                                    </p:set>
                                    <p:animEffect transition="in" filter="fade">
                                      <p:cBhvr>
                                        <p:cTn id="55"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552" y="1158576"/>
            <a:ext cx="10515600" cy="1325563"/>
          </a:xfrm>
        </p:spPr>
        <p:txBody>
          <a:bodyPr>
            <a:normAutofit/>
          </a:bodyPr>
          <a:lstStyle/>
          <a:p>
            <a:r>
              <a:rPr lang="en-US" sz="2000" b="1">
                <a:solidFill>
                  <a:schemeClr val="tx2">
                    <a:lumMod val="50000"/>
                  </a:schemeClr>
                </a:solidFill>
                <a:latin typeface="Georgia" panose="02040502050405020303" pitchFamily="18" charset="0"/>
              </a:rPr>
              <a:t>Anti-GABA</a:t>
            </a:r>
            <a:r>
              <a:rPr lang="en-US" sz="1400" b="1">
                <a:solidFill>
                  <a:schemeClr val="tx2">
                    <a:lumMod val="50000"/>
                  </a:schemeClr>
                </a:solidFill>
                <a:latin typeface="Georgia" panose="02040502050405020303" pitchFamily="18" charset="0"/>
              </a:rPr>
              <a:t>A</a:t>
            </a:r>
            <a:endParaRPr lang="en-US" sz="2000" b="1">
              <a:solidFill>
                <a:schemeClr val="tx2">
                  <a:lumMod val="50000"/>
                </a:schemeClr>
              </a:solidFill>
              <a:latin typeface="Georgia" panose="02040502050405020303" pitchFamily="18" charset="0"/>
            </a:endParaRPr>
          </a:p>
        </p:txBody>
      </p:sp>
      <p:sp>
        <p:nvSpPr>
          <p:cNvPr id="3" name="Content Placeholder 2"/>
          <p:cNvSpPr>
            <a:spLocks noGrp="1"/>
          </p:cNvSpPr>
          <p:nvPr>
            <p:ph idx="1"/>
          </p:nvPr>
        </p:nvSpPr>
        <p:spPr/>
        <p:txBody>
          <a:bodyPr/>
          <a:lstStyle/>
          <a:p>
            <a:endParaRPr lang="en-US" sz="1600"/>
          </a:p>
          <a:p>
            <a:endParaRPr lang="en-US"/>
          </a:p>
        </p:txBody>
      </p:sp>
      <p:sp>
        <p:nvSpPr>
          <p:cNvPr id="6" name="Content Placeholder 2">
            <a:extLst>
              <a:ext uri="{FF2B5EF4-FFF2-40B4-BE49-F238E27FC236}">
                <a16:creationId xmlns:a16="http://schemas.microsoft.com/office/drawing/2014/main" id="{8303D0C3-06E1-654F-B000-6E23BF46D9CD}"/>
              </a:ext>
            </a:extLst>
          </p:cNvPr>
          <p:cNvSpPr txBox="1">
            <a:spLocks/>
          </p:cNvSpPr>
          <p:nvPr/>
        </p:nvSpPr>
        <p:spPr bwMode="auto">
          <a:xfrm>
            <a:off x="138953" y="1952176"/>
            <a:ext cx="5293659"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1400" kern="1200">
                <a:solidFill>
                  <a:srgbClr val="000000"/>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1200" kern="1200">
                <a:solidFill>
                  <a:srgbClr val="000000"/>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1100" kern="1200">
                <a:solidFill>
                  <a:srgbClr val="000000"/>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1000" kern="1200">
                <a:solidFill>
                  <a:srgbClr val="000000"/>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1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a:solidFill>
                  <a:schemeClr val="accent1">
                    <a:lumMod val="50000"/>
                  </a:schemeClr>
                </a:solidFill>
                <a:latin typeface="Georgia" panose="02040502050405020303" pitchFamily="18" charset="0"/>
              </a:rPr>
              <a:t>Refractory seizures</a:t>
            </a:r>
          </a:p>
          <a:p>
            <a:r>
              <a:rPr lang="en-US" sz="2000">
                <a:solidFill>
                  <a:schemeClr val="accent1">
                    <a:lumMod val="50000"/>
                  </a:schemeClr>
                </a:solidFill>
                <a:latin typeface="Georgia" panose="02040502050405020303" pitchFamily="18" charset="0"/>
              </a:rPr>
              <a:t>50% of cases reported in pediatric patients</a:t>
            </a:r>
          </a:p>
          <a:p>
            <a:pPr lvl="1"/>
            <a:r>
              <a:rPr lang="en-US" sz="2000">
                <a:solidFill>
                  <a:schemeClr val="accent1">
                    <a:lumMod val="50000"/>
                  </a:schemeClr>
                </a:solidFill>
                <a:latin typeface="Georgia" panose="02040502050405020303" pitchFamily="18" charset="0"/>
              </a:rPr>
              <a:t>Dyskinesias may suggest coexistent anti-NMDA-R</a:t>
            </a:r>
          </a:p>
          <a:p>
            <a:r>
              <a:rPr lang="en-US" sz="2000">
                <a:solidFill>
                  <a:schemeClr val="accent1">
                    <a:lumMod val="50000"/>
                  </a:schemeClr>
                </a:solidFill>
                <a:latin typeface="Georgia" panose="02040502050405020303" pitchFamily="18" charset="0"/>
              </a:rPr>
              <a:t>Associated tumor in 40% of patients (thymoma most common)</a:t>
            </a:r>
          </a:p>
          <a:p>
            <a:r>
              <a:rPr lang="en-US" sz="2000">
                <a:solidFill>
                  <a:schemeClr val="accent1">
                    <a:lumMod val="50000"/>
                  </a:schemeClr>
                </a:solidFill>
                <a:latin typeface="Georgia" panose="02040502050405020303" pitchFamily="18" charset="0"/>
              </a:rPr>
              <a:t>MRI: multifocal cortical/subcortical T2/FLAIR changes</a:t>
            </a:r>
          </a:p>
        </p:txBody>
      </p:sp>
      <p:sp>
        <p:nvSpPr>
          <p:cNvPr id="4" name="Rectangle 3">
            <a:extLst>
              <a:ext uri="{FF2B5EF4-FFF2-40B4-BE49-F238E27FC236}">
                <a16:creationId xmlns:a16="http://schemas.microsoft.com/office/drawing/2014/main" id="{9D2EDC9A-2906-30A8-7F87-8C1FA6798C66}"/>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31B3C69-BEA0-E250-00B0-F9B40552D413}"/>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81CD39F-5D2D-7EDA-F2F4-FDB67EAF76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9" name="Subtitle 2">
            <a:extLst>
              <a:ext uri="{FF2B5EF4-FFF2-40B4-BE49-F238E27FC236}">
                <a16:creationId xmlns:a16="http://schemas.microsoft.com/office/drawing/2014/main" id="{6BF48F5E-A6F4-2E7B-9B56-81F5596EDCE2}"/>
              </a:ext>
            </a:extLst>
          </p:cNvPr>
          <p:cNvSpPr txBox="1">
            <a:spLocks/>
          </p:cNvSpPr>
          <p:nvPr/>
        </p:nvSpPr>
        <p:spPr>
          <a:xfrm>
            <a:off x="472482" y="245113"/>
            <a:ext cx="8190855" cy="627062"/>
          </a:xfrm>
          <a:prstGeom prst="rect">
            <a:avLst/>
          </a:prstGeom>
          <a:noFill/>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a:solidFill>
                  <a:schemeClr val="bg1"/>
                </a:solidFill>
                <a:latin typeface="Bree Serif" panose="02000503040000020004" pitchFamily="2" charset="77"/>
                <a:ea typeface="Tahoma" panose="020B0604030504040204" pitchFamily="34" charset="0"/>
                <a:cs typeface="Tahoma" panose="020B0604030504040204" pitchFamily="34" charset="0"/>
              </a:rPr>
              <a:t>Autoimmune Encephalitis</a:t>
            </a:r>
          </a:p>
        </p:txBody>
      </p:sp>
      <p:sp>
        <p:nvSpPr>
          <p:cNvPr id="10" name="Content Placeholder 2">
            <a:extLst>
              <a:ext uri="{FF2B5EF4-FFF2-40B4-BE49-F238E27FC236}">
                <a16:creationId xmlns:a16="http://schemas.microsoft.com/office/drawing/2014/main" id="{C1E4192E-29C9-C658-7E93-14357C84BF27}"/>
              </a:ext>
            </a:extLst>
          </p:cNvPr>
          <p:cNvSpPr txBox="1">
            <a:spLocks/>
          </p:cNvSpPr>
          <p:nvPr/>
        </p:nvSpPr>
        <p:spPr bwMode="auto">
          <a:xfrm>
            <a:off x="5661211" y="1952176"/>
            <a:ext cx="5293659"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1400" kern="1200">
                <a:solidFill>
                  <a:srgbClr val="000000"/>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1200" kern="1200">
                <a:solidFill>
                  <a:srgbClr val="000000"/>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1100" kern="1200">
                <a:solidFill>
                  <a:srgbClr val="000000"/>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1000" kern="1200">
                <a:solidFill>
                  <a:srgbClr val="000000"/>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1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a:solidFill>
                  <a:schemeClr val="accent1">
                    <a:lumMod val="50000"/>
                  </a:schemeClr>
                </a:solidFill>
                <a:latin typeface="Georgia" panose="02040502050405020303" pitchFamily="18" charset="0"/>
              </a:rPr>
              <a:t>Usually Limbic Encephalitis, but can vary:</a:t>
            </a:r>
          </a:p>
          <a:p>
            <a:pPr lvl="1"/>
            <a:r>
              <a:rPr lang="en-US" sz="2000">
                <a:solidFill>
                  <a:schemeClr val="accent1">
                    <a:lumMod val="50000"/>
                  </a:schemeClr>
                </a:solidFill>
                <a:latin typeface="Georgia" panose="02040502050405020303" pitchFamily="18" charset="0"/>
              </a:rPr>
              <a:t>Rapidly progressive dementia</a:t>
            </a:r>
          </a:p>
          <a:p>
            <a:pPr lvl="1"/>
            <a:r>
              <a:rPr lang="en-US" sz="2000">
                <a:solidFill>
                  <a:schemeClr val="accent1">
                    <a:lumMod val="50000"/>
                  </a:schemeClr>
                </a:solidFill>
                <a:latin typeface="Georgia" panose="02040502050405020303" pitchFamily="18" charset="0"/>
              </a:rPr>
              <a:t>Opsoclonus myoclonus</a:t>
            </a:r>
          </a:p>
          <a:p>
            <a:pPr lvl="1"/>
            <a:r>
              <a:rPr lang="en-US" sz="2000">
                <a:solidFill>
                  <a:schemeClr val="accent1">
                    <a:lumMod val="50000"/>
                  </a:schemeClr>
                </a:solidFill>
                <a:latin typeface="Georgia" panose="02040502050405020303" pitchFamily="18" charset="0"/>
              </a:rPr>
              <a:t>Ataxia</a:t>
            </a:r>
          </a:p>
          <a:p>
            <a:pPr lvl="1"/>
            <a:r>
              <a:rPr lang="en-US" sz="2000">
                <a:solidFill>
                  <a:schemeClr val="accent1">
                    <a:lumMod val="50000"/>
                  </a:schemeClr>
                </a:solidFill>
                <a:latin typeface="Georgia" panose="02040502050405020303" pitchFamily="18" charset="0"/>
              </a:rPr>
              <a:t>Refractory status epilepticus</a:t>
            </a:r>
          </a:p>
          <a:p>
            <a:r>
              <a:rPr lang="en-US" sz="2000">
                <a:solidFill>
                  <a:schemeClr val="accent1">
                    <a:lumMod val="50000"/>
                  </a:schemeClr>
                </a:solidFill>
                <a:latin typeface="Georgia" panose="02040502050405020303" pitchFamily="18" charset="0"/>
              </a:rPr>
              <a:t>50% of cases associated with Small Cell Lung Cancer</a:t>
            </a:r>
          </a:p>
          <a:p>
            <a:r>
              <a:rPr lang="en-US" sz="2000">
                <a:solidFill>
                  <a:schemeClr val="accent1">
                    <a:lumMod val="50000"/>
                  </a:schemeClr>
                </a:solidFill>
                <a:latin typeface="Georgia" panose="02040502050405020303" pitchFamily="18" charset="0"/>
              </a:rPr>
              <a:t>Good response to tumor treatment and/or immunotherapy</a:t>
            </a:r>
          </a:p>
        </p:txBody>
      </p:sp>
      <p:sp>
        <p:nvSpPr>
          <p:cNvPr id="11" name="Title 1">
            <a:extLst>
              <a:ext uri="{FF2B5EF4-FFF2-40B4-BE49-F238E27FC236}">
                <a16:creationId xmlns:a16="http://schemas.microsoft.com/office/drawing/2014/main" id="{E414F2E7-AAD7-B3D3-FB8D-806F4D32EC36}"/>
              </a:ext>
            </a:extLst>
          </p:cNvPr>
          <p:cNvSpPr txBox="1">
            <a:spLocks/>
          </p:cNvSpPr>
          <p:nvPr/>
        </p:nvSpPr>
        <p:spPr>
          <a:xfrm>
            <a:off x="5925669" y="11628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a:solidFill>
                  <a:schemeClr val="tx2">
                    <a:lumMod val="50000"/>
                  </a:schemeClr>
                </a:solidFill>
                <a:latin typeface="Georgia" panose="02040502050405020303" pitchFamily="18" charset="0"/>
              </a:rPr>
              <a:t>Anti-GABA</a:t>
            </a:r>
            <a:r>
              <a:rPr lang="en-US" sz="1400" b="1">
                <a:solidFill>
                  <a:schemeClr val="tx2">
                    <a:lumMod val="50000"/>
                  </a:schemeClr>
                </a:solidFill>
                <a:latin typeface="Georgia" panose="02040502050405020303" pitchFamily="18" charset="0"/>
              </a:rPr>
              <a:t>B</a:t>
            </a:r>
            <a:endParaRPr lang="en-US" sz="2000" b="1">
              <a:solidFill>
                <a:schemeClr val="tx2">
                  <a:lumMod val="50000"/>
                </a:schemeClr>
              </a:solidFill>
              <a:latin typeface="Georgia" panose="02040502050405020303" pitchFamily="18" charset="0"/>
            </a:endParaRPr>
          </a:p>
        </p:txBody>
      </p:sp>
    </p:spTree>
    <p:extLst>
      <p:ext uri="{BB962C8B-B14F-4D97-AF65-F5344CB8AC3E}">
        <p14:creationId xmlns:p14="http://schemas.microsoft.com/office/powerpoint/2010/main" val="336258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fade">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5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1" end="1"/>
                                            </p:txEl>
                                          </p:spTgt>
                                        </p:tgtEl>
                                        <p:attrNameLst>
                                          <p:attrName>style.visibility</p:attrName>
                                        </p:attrNameLst>
                                      </p:cBhvr>
                                      <p:to>
                                        <p:strVal val="visible"/>
                                      </p:to>
                                    </p:set>
                                    <p:animEffect transition="in" filter="fade">
                                      <p:cBhvr>
                                        <p:cTn id="47" dur="500"/>
                                        <p:tgtEl>
                                          <p:spTgt spid="10">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2" end="2"/>
                                            </p:txEl>
                                          </p:spTgt>
                                        </p:tgtEl>
                                        <p:attrNameLst>
                                          <p:attrName>style.visibility</p:attrName>
                                        </p:attrNameLst>
                                      </p:cBhvr>
                                      <p:to>
                                        <p:strVal val="visible"/>
                                      </p:to>
                                    </p:set>
                                    <p:animEffect transition="in" filter="fade">
                                      <p:cBhvr>
                                        <p:cTn id="52" dur="500"/>
                                        <p:tgtEl>
                                          <p:spTgt spid="10">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
                                            <p:txEl>
                                              <p:pRg st="3" end="3"/>
                                            </p:txEl>
                                          </p:spTgt>
                                        </p:tgtEl>
                                        <p:attrNameLst>
                                          <p:attrName>style.visibility</p:attrName>
                                        </p:attrNameLst>
                                      </p:cBhvr>
                                      <p:to>
                                        <p:strVal val="visible"/>
                                      </p:to>
                                    </p:set>
                                    <p:animEffect transition="in" filter="fade">
                                      <p:cBhvr>
                                        <p:cTn id="57" dur="500"/>
                                        <p:tgtEl>
                                          <p:spTgt spid="10">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
                                            <p:txEl>
                                              <p:pRg st="4" end="4"/>
                                            </p:txEl>
                                          </p:spTgt>
                                        </p:tgtEl>
                                        <p:attrNameLst>
                                          <p:attrName>style.visibility</p:attrName>
                                        </p:attrNameLst>
                                      </p:cBhvr>
                                      <p:to>
                                        <p:strVal val="visible"/>
                                      </p:to>
                                    </p:set>
                                    <p:animEffect transition="in" filter="fade">
                                      <p:cBhvr>
                                        <p:cTn id="62" dur="500"/>
                                        <p:tgtEl>
                                          <p:spTgt spid="10">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
                                            <p:txEl>
                                              <p:pRg st="5" end="5"/>
                                            </p:txEl>
                                          </p:spTgt>
                                        </p:tgtEl>
                                        <p:attrNameLst>
                                          <p:attrName>style.visibility</p:attrName>
                                        </p:attrNameLst>
                                      </p:cBhvr>
                                      <p:to>
                                        <p:strVal val="visible"/>
                                      </p:to>
                                    </p:set>
                                    <p:animEffect transition="in" filter="fade">
                                      <p:cBhvr>
                                        <p:cTn id="67" dur="500"/>
                                        <p:tgtEl>
                                          <p:spTgt spid="10">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0">
                                            <p:txEl>
                                              <p:pRg st="6" end="6"/>
                                            </p:txEl>
                                          </p:spTgt>
                                        </p:tgtEl>
                                        <p:attrNameLst>
                                          <p:attrName>style.visibility</p:attrName>
                                        </p:attrNameLst>
                                      </p:cBhvr>
                                      <p:to>
                                        <p:strVal val="visible"/>
                                      </p:to>
                                    </p:set>
                                    <p:animEffect transition="in" filter="fade">
                                      <p:cBhvr>
                                        <p:cTn id="7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Case 2</a:t>
            </a:r>
          </a:p>
        </p:txBody>
      </p:sp>
      <p:pic>
        <p:nvPicPr>
          <p:cNvPr id="4" name="Picture 3">
            <a:extLst>
              <a:ext uri="{FF2B5EF4-FFF2-40B4-BE49-F238E27FC236}">
                <a16:creationId xmlns:a16="http://schemas.microsoft.com/office/drawing/2014/main" id="{6CD79558-07BE-0A2D-4E94-79CE381E2D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6" name="TextBox 5">
            <a:extLst>
              <a:ext uri="{FF2B5EF4-FFF2-40B4-BE49-F238E27FC236}">
                <a16:creationId xmlns:a16="http://schemas.microsoft.com/office/drawing/2014/main" id="{6EBD30E0-045D-F9C0-CD1A-5B527166DB46}"/>
              </a:ext>
            </a:extLst>
          </p:cNvPr>
          <p:cNvSpPr txBox="1"/>
          <p:nvPr/>
        </p:nvSpPr>
        <p:spPr>
          <a:xfrm>
            <a:off x="520700" y="1257300"/>
            <a:ext cx="8216900" cy="3785652"/>
          </a:xfrm>
          <a:prstGeom prst="rect">
            <a:avLst/>
          </a:prstGeom>
          <a:noFill/>
        </p:spPr>
        <p:txBody>
          <a:bodyPr wrap="square" lIns="91440" tIns="45720" rIns="91440" bIns="45720" rtlCol="0" anchor="t">
            <a:spAutoFit/>
          </a:bodyPr>
          <a:lstStyle/>
          <a:p>
            <a:pPr marL="342900" indent="-342900">
              <a:buFont typeface="Arial"/>
              <a:buChar char="•"/>
            </a:pPr>
            <a:r>
              <a:rPr lang="en-US" sz="2000">
                <a:solidFill>
                  <a:schemeClr val="accent1">
                    <a:lumMod val="50000"/>
                  </a:schemeClr>
                </a:solidFill>
                <a:latin typeface="Georgia"/>
              </a:rPr>
              <a:t>65 year old male</a:t>
            </a:r>
          </a:p>
          <a:p>
            <a:pPr marL="800100" lvl="1" indent="-342900">
              <a:buFont typeface="Arial"/>
              <a:buChar char="•"/>
            </a:pPr>
            <a:r>
              <a:rPr lang="en-US" sz="2000">
                <a:solidFill>
                  <a:schemeClr val="accent1">
                    <a:lumMod val="50000"/>
                  </a:schemeClr>
                </a:solidFill>
                <a:latin typeface="Georgia"/>
              </a:rPr>
              <a:t>Presents to movement disorders clinic with progressive encephalopathy that has been worsening over the last 5-7 years. </a:t>
            </a:r>
          </a:p>
          <a:p>
            <a:pPr marL="800100" lvl="1" indent="-342900">
              <a:buFont typeface="Arial"/>
              <a:buChar char="•"/>
            </a:pPr>
            <a:r>
              <a:rPr lang="en-US" sz="2000">
                <a:solidFill>
                  <a:schemeClr val="accent1">
                    <a:lumMod val="50000"/>
                  </a:schemeClr>
                </a:solidFill>
                <a:latin typeface="Georgia"/>
              </a:rPr>
              <a:t>At onset patient developed new REM-sleep behaviors </a:t>
            </a:r>
          </a:p>
          <a:p>
            <a:pPr marL="800100" lvl="1" indent="-342900">
              <a:buFont typeface="Arial"/>
              <a:buChar char="•"/>
            </a:pPr>
            <a:r>
              <a:rPr lang="en-US" sz="2000">
                <a:solidFill>
                  <a:schemeClr val="accent1">
                    <a:lumMod val="50000"/>
                  </a:schemeClr>
                </a:solidFill>
                <a:latin typeface="Georgia"/>
              </a:rPr>
              <a:t>Gait ataxia, falls</a:t>
            </a:r>
          </a:p>
          <a:p>
            <a:pPr marL="800100" lvl="1" indent="-342900">
              <a:buFont typeface="Arial"/>
              <a:buChar char="•"/>
            </a:pPr>
            <a:r>
              <a:rPr lang="en-US" sz="2000">
                <a:solidFill>
                  <a:schemeClr val="accent1">
                    <a:lumMod val="50000"/>
                  </a:schemeClr>
                </a:solidFill>
                <a:latin typeface="Georgia"/>
              </a:rPr>
              <a:t>Cognitive change followed with hallucinations, confusion</a:t>
            </a:r>
          </a:p>
          <a:p>
            <a:pPr marL="800100" lvl="1" indent="-342900">
              <a:buFont typeface="Arial"/>
              <a:buChar char="•"/>
            </a:pPr>
            <a:r>
              <a:rPr lang="en-US" sz="2000" err="1">
                <a:solidFill>
                  <a:schemeClr val="accent1">
                    <a:lumMod val="50000"/>
                  </a:schemeClr>
                </a:solidFill>
                <a:latin typeface="Georgia"/>
              </a:rPr>
              <a:t>Hyperreflexic</a:t>
            </a:r>
            <a:r>
              <a:rPr lang="en-US" sz="2000">
                <a:solidFill>
                  <a:schemeClr val="accent1">
                    <a:lumMod val="50000"/>
                  </a:schemeClr>
                </a:solidFill>
                <a:latin typeface="Georgia"/>
              </a:rPr>
              <a:t> on exam, slowed saccades bilaterally</a:t>
            </a:r>
          </a:p>
          <a:p>
            <a:pPr lvl="1"/>
            <a:endParaRPr lang="en-US" sz="2000">
              <a:solidFill>
                <a:schemeClr val="accent1">
                  <a:lumMod val="50000"/>
                </a:schemeClr>
              </a:solidFill>
              <a:latin typeface="Georgia"/>
            </a:endParaRPr>
          </a:p>
          <a:p>
            <a:pPr lvl="1"/>
            <a:r>
              <a:rPr lang="en-US" sz="2000">
                <a:solidFill>
                  <a:schemeClr val="accent1">
                    <a:lumMod val="50000"/>
                  </a:schemeClr>
                </a:solidFill>
                <a:latin typeface="Georgia"/>
              </a:rPr>
              <a:t>Work-up:</a:t>
            </a:r>
          </a:p>
          <a:p>
            <a:pPr marL="800100" lvl="1" indent="-342900">
              <a:buFont typeface="Arial" panose="020B0604020202020204" pitchFamily="34" charset="0"/>
              <a:buChar char="•"/>
            </a:pPr>
            <a:r>
              <a:rPr lang="en-US" sz="2000">
                <a:solidFill>
                  <a:schemeClr val="accent1">
                    <a:lumMod val="50000"/>
                  </a:schemeClr>
                </a:solidFill>
                <a:latin typeface="Georgia"/>
              </a:rPr>
              <a:t>MRI Brain—generalized atrophy</a:t>
            </a:r>
          </a:p>
          <a:p>
            <a:pPr marL="800100" lvl="1" indent="-342900">
              <a:buFont typeface="Arial" panose="020B0604020202020204" pitchFamily="34" charset="0"/>
              <a:buChar char="•"/>
            </a:pPr>
            <a:r>
              <a:rPr lang="en-US" sz="2000">
                <a:solidFill>
                  <a:schemeClr val="accent1">
                    <a:lumMod val="50000"/>
                  </a:schemeClr>
                </a:solidFill>
                <a:latin typeface="Georgia"/>
              </a:rPr>
              <a:t>CSF: WBC, protein, glucose all normal</a:t>
            </a:r>
          </a:p>
          <a:p>
            <a:pPr marL="800100" lvl="1" indent="-342900">
              <a:buFont typeface="Arial" panose="020B0604020202020204" pitchFamily="34" charset="0"/>
              <a:buChar char="•"/>
            </a:pPr>
            <a:r>
              <a:rPr lang="en-US" sz="2000">
                <a:solidFill>
                  <a:schemeClr val="accent1">
                    <a:lumMod val="50000"/>
                  </a:schemeClr>
                </a:solidFill>
                <a:latin typeface="Georgia"/>
              </a:rPr>
              <a:t>Serum and CSF: (+) for </a:t>
            </a:r>
            <a:r>
              <a:rPr lang="en-US" sz="2000" b="1">
                <a:solidFill>
                  <a:schemeClr val="accent1">
                    <a:lumMod val="50000"/>
                  </a:schemeClr>
                </a:solidFill>
                <a:latin typeface="Georgia"/>
              </a:rPr>
              <a:t>anti-IGLON5 antibody</a:t>
            </a:r>
          </a:p>
        </p:txBody>
      </p:sp>
    </p:spTree>
    <p:extLst>
      <p:ext uri="{BB962C8B-B14F-4D97-AF65-F5344CB8AC3E}">
        <p14:creationId xmlns:p14="http://schemas.microsoft.com/office/powerpoint/2010/main" val="28687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5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fade">
                                      <p:cBhvr>
                                        <p:cTn id="47" dur="500"/>
                                        <p:tgtEl>
                                          <p:spTgt spid="6">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10" end="10"/>
                                            </p:txEl>
                                          </p:spTgt>
                                        </p:tgtEl>
                                        <p:attrNameLst>
                                          <p:attrName>style.visibility</p:attrName>
                                        </p:attrNameLst>
                                      </p:cBhvr>
                                      <p:to>
                                        <p:strVal val="visible"/>
                                      </p:to>
                                    </p:set>
                                    <p:animEffect transition="in" filter="fade">
                                      <p:cBhvr>
                                        <p:cTn id="5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70000" lnSpcReduction="20000"/>
          </a:bodyPr>
          <a:lstStyle/>
          <a:p>
            <a:pPr algn="l"/>
            <a:r>
              <a:rPr lang="en-US" sz="4400">
                <a:solidFill>
                  <a:schemeClr val="bg1"/>
                </a:solidFill>
                <a:latin typeface="Bree Serif" panose="02000503040000020004" pitchFamily="2" charset="77"/>
                <a:ea typeface="Tahoma" panose="020B0604030504040204" pitchFamily="34" charset="0"/>
                <a:cs typeface="Tahoma" panose="020B0604030504040204" pitchFamily="34" charset="0"/>
              </a:rPr>
              <a:t>Autoimmune Encephalitis-Atypical Syndromes</a:t>
            </a:r>
          </a:p>
        </p:txBody>
      </p:sp>
      <p:pic>
        <p:nvPicPr>
          <p:cNvPr id="4" name="Picture 3">
            <a:extLst>
              <a:ext uri="{FF2B5EF4-FFF2-40B4-BE49-F238E27FC236}">
                <a16:creationId xmlns:a16="http://schemas.microsoft.com/office/drawing/2014/main" id="{6CD79558-07BE-0A2D-4E94-79CE381E2D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6" name="TextBox 5">
            <a:extLst>
              <a:ext uri="{FF2B5EF4-FFF2-40B4-BE49-F238E27FC236}">
                <a16:creationId xmlns:a16="http://schemas.microsoft.com/office/drawing/2014/main" id="{6EBD30E0-045D-F9C0-CD1A-5B527166DB46}"/>
              </a:ext>
            </a:extLst>
          </p:cNvPr>
          <p:cNvSpPr txBox="1"/>
          <p:nvPr/>
        </p:nvSpPr>
        <p:spPr>
          <a:xfrm>
            <a:off x="520700" y="1257300"/>
            <a:ext cx="11379200" cy="5324535"/>
          </a:xfrm>
          <a:prstGeom prst="rect">
            <a:avLst/>
          </a:prstGeom>
          <a:noFill/>
        </p:spPr>
        <p:txBody>
          <a:bodyPr wrap="square" lIns="91440" tIns="45720" rIns="91440" bIns="45720" rtlCol="0" anchor="t">
            <a:spAutoFit/>
          </a:bodyPr>
          <a:lstStyle/>
          <a:p>
            <a:r>
              <a:rPr lang="en-US" sz="2000" b="1">
                <a:solidFill>
                  <a:schemeClr val="accent1">
                    <a:lumMod val="50000"/>
                  </a:schemeClr>
                </a:solidFill>
                <a:latin typeface="Georgia"/>
              </a:rPr>
              <a:t>Anti-IGLON5 Disease</a:t>
            </a:r>
          </a:p>
          <a:p>
            <a:pPr marL="342900" indent="-342900">
              <a:buFont typeface="Arial"/>
              <a:buChar char="•"/>
            </a:pPr>
            <a:r>
              <a:rPr lang="en-US" sz="2000">
                <a:solidFill>
                  <a:schemeClr val="accent1">
                    <a:lumMod val="50000"/>
                  </a:schemeClr>
                </a:solidFill>
                <a:latin typeface="Georgia"/>
              </a:rPr>
              <a:t>Antibodies to IGLON5, a neuronal cell adhesion protein</a:t>
            </a:r>
          </a:p>
          <a:p>
            <a:pPr marL="342900" indent="-342900">
              <a:buFont typeface="Arial"/>
              <a:buChar char="•"/>
            </a:pPr>
            <a:r>
              <a:rPr lang="en-US" sz="2000">
                <a:solidFill>
                  <a:schemeClr val="accent1">
                    <a:lumMod val="50000"/>
                  </a:schemeClr>
                </a:solidFill>
                <a:latin typeface="Georgia"/>
              </a:rPr>
              <a:t>Autoimmune process with superimposed neurodegeneration</a:t>
            </a:r>
          </a:p>
          <a:p>
            <a:pPr marL="342900" indent="-342900">
              <a:buFont typeface="Arial"/>
              <a:buChar char="•"/>
            </a:pPr>
            <a:r>
              <a:rPr lang="en-US" sz="2000">
                <a:solidFill>
                  <a:schemeClr val="accent1">
                    <a:lumMod val="50000"/>
                  </a:schemeClr>
                </a:solidFill>
                <a:latin typeface="Georgia"/>
              </a:rPr>
              <a:t>Symptoms:</a:t>
            </a:r>
          </a:p>
          <a:p>
            <a:pPr marL="800100" lvl="1" indent="-342900">
              <a:buFont typeface="Arial"/>
              <a:buChar char="•"/>
            </a:pPr>
            <a:r>
              <a:rPr lang="en-US" sz="2000">
                <a:solidFill>
                  <a:schemeClr val="accent1">
                    <a:lumMod val="50000"/>
                  </a:schemeClr>
                </a:solidFill>
                <a:latin typeface="Georgia"/>
              </a:rPr>
              <a:t>REM and non-REM parasomnias</a:t>
            </a:r>
          </a:p>
          <a:p>
            <a:pPr marL="800100" lvl="1" indent="-342900">
              <a:buFont typeface="Arial"/>
              <a:buChar char="•"/>
            </a:pPr>
            <a:r>
              <a:rPr lang="en-US" sz="2000">
                <a:solidFill>
                  <a:schemeClr val="accent1">
                    <a:lumMod val="50000"/>
                  </a:schemeClr>
                </a:solidFill>
                <a:latin typeface="Georgia"/>
              </a:rPr>
              <a:t>Sleep-disordered breathing</a:t>
            </a:r>
          </a:p>
          <a:p>
            <a:pPr marL="800100" lvl="1" indent="-342900">
              <a:buFont typeface="Arial"/>
              <a:buChar char="•"/>
            </a:pPr>
            <a:r>
              <a:rPr lang="en-US" sz="2000">
                <a:solidFill>
                  <a:schemeClr val="accent1">
                    <a:lumMod val="50000"/>
                  </a:schemeClr>
                </a:solidFill>
                <a:latin typeface="Georgia"/>
              </a:rPr>
              <a:t>Progressive bulbar symptoms</a:t>
            </a:r>
          </a:p>
          <a:p>
            <a:pPr marL="800100" lvl="1" indent="-342900">
              <a:buFont typeface="Arial"/>
              <a:buChar char="•"/>
            </a:pPr>
            <a:r>
              <a:rPr lang="en-US" sz="2000">
                <a:solidFill>
                  <a:schemeClr val="accent1">
                    <a:lumMod val="50000"/>
                  </a:schemeClr>
                </a:solidFill>
                <a:latin typeface="Georgia"/>
              </a:rPr>
              <a:t>PSP-like syndrome</a:t>
            </a:r>
          </a:p>
          <a:p>
            <a:pPr marL="342900" indent="-342900">
              <a:buFont typeface="Arial"/>
              <a:buChar char="•"/>
            </a:pPr>
            <a:r>
              <a:rPr lang="en-US" sz="2000">
                <a:solidFill>
                  <a:schemeClr val="accent1">
                    <a:lumMod val="50000"/>
                  </a:schemeClr>
                </a:solidFill>
                <a:latin typeface="Georgia"/>
              </a:rPr>
              <a:t>Median age of onset: 62</a:t>
            </a:r>
          </a:p>
          <a:p>
            <a:pPr marL="342900" indent="-342900">
              <a:buFont typeface="Arial"/>
              <a:buChar char="•"/>
            </a:pPr>
            <a:r>
              <a:rPr lang="en-US" sz="2000">
                <a:solidFill>
                  <a:schemeClr val="accent1">
                    <a:lumMod val="50000"/>
                  </a:schemeClr>
                </a:solidFill>
                <a:latin typeface="Georgia"/>
              </a:rPr>
              <a:t>Prognosis is poor, often recognized late in disease course with permanent sequelae</a:t>
            </a:r>
          </a:p>
          <a:p>
            <a:pPr marL="800100" lvl="1" indent="-342900">
              <a:buFont typeface="Arial"/>
              <a:buChar char="•"/>
            </a:pPr>
            <a:r>
              <a:rPr lang="en-US" sz="2000">
                <a:solidFill>
                  <a:schemeClr val="accent1">
                    <a:lumMod val="50000"/>
                  </a:schemeClr>
                </a:solidFill>
                <a:latin typeface="Georgia"/>
              </a:rPr>
              <a:t>Pathology shows </a:t>
            </a:r>
            <a:r>
              <a:rPr lang="en-US" sz="2000" err="1">
                <a:solidFill>
                  <a:schemeClr val="accent1">
                    <a:lumMod val="50000"/>
                  </a:schemeClr>
                </a:solidFill>
                <a:latin typeface="Georgia"/>
              </a:rPr>
              <a:t>hyperphosporylated</a:t>
            </a:r>
            <a:r>
              <a:rPr lang="en-US" sz="2000">
                <a:solidFill>
                  <a:schemeClr val="accent1">
                    <a:lumMod val="50000"/>
                  </a:schemeClr>
                </a:solidFill>
                <a:latin typeface="Georgia"/>
              </a:rPr>
              <a:t> tau in brainstem tegmentum and hypothalamus</a:t>
            </a:r>
          </a:p>
          <a:p>
            <a:pPr marL="342900" indent="-342900">
              <a:buFont typeface="Arial"/>
              <a:buChar char="•"/>
            </a:pPr>
            <a:r>
              <a:rPr lang="en-US" sz="2000">
                <a:solidFill>
                  <a:schemeClr val="accent1">
                    <a:lumMod val="50000"/>
                  </a:schemeClr>
                </a:solidFill>
                <a:latin typeface="Georgia"/>
              </a:rPr>
              <a:t>Mimics neurodegenerative disorders</a:t>
            </a:r>
          </a:p>
          <a:p>
            <a:pPr marL="342900" indent="-342900">
              <a:buFont typeface="Arial"/>
              <a:buChar char="•"/>
            </a:pPr>
            <a:r>
              <a:rPr lang="en-US" sz="2000">
                <a:solidFill>
                  <a:schemeClr val="accent1">
                    <a:lumMod val="50000"/>
                  </a:schemeClr>
                </a:solidFill>
                <a:latin typeface="Georgia"/>
              </a:rPr>
              <a:t>Early recognition/treatment are needed</a:t>
            </a:r>
          </a:p>
          <a:p>
            <a:pPr marL="800100" lvl="1" indent="-342900">
              <a:buFont typeface="Arial"/>
              <a:buChar char="•"/>
            </a:pPr>
            <a:r>
              <a:rPr lang="en-US" sz="2000">
                <a:solidFill>
                  <a:schemeClr val="accent1">
                    <a:lumMod val="50000"/>
                  </a:schemeClr>
                </a:solidFill>
                <a:latin typeface="Georgia"/>
              </a:rPr>
              <a:t>First line immunotherapy: steroids/IVIG/PLEX</a:t>
            </a:r>
          </a:p>
          <a:p>
            <a:pPr marL="800100" lvl="1" indent="-342900">
              <a:buFont typeface="Arial"/>
              <a:buChar char="•"/>
            </a:pPr>
            <a:r>
              <a:rPr lang="en-US" sz="2000">
                <a:solidFill>
                  <a:schemeClr val="accent1">
                    <a:lumMod val="50000"/>
                  </a:schemeClr>
                </a:solidFill>
                <a:latin typeface="Georgia"/>
              </a:rPr>
              <a:t>Second line: cyclophosphamide/rituximab</a:t>
            </a:r>
          </a:p>
          <a:p>
            <a:pPr marL="342900" indent="-342900">
              <a:buFont typeface="Arial"/>
              <a:buChar char="•"/>
            </a:pPr>
            <a:r>
              <a:rPr lang="en-US" sz="2000">
                <a:solidFill>
                  <a:schemeClr val="accent1">
                    <a:lumMod val="50000"/>
                  </a:schemeClr>
                </a:solidFill>
                <a:latin typeface="Georgia"/>
              </a:rPr>
              <a:t>Respiratory support often needed needed</a:t>
            </a:r>
          </a:p>
          <a:p>
            <a:pPr marL="1257300" lvl="2" indent="-342900">
              <a:buFont typeface="Arial"/>
              <a:buChar char="•"/>
            </a:pPr>
            <a:endParaRPr lang="en-US" sz="2000">
              <a:solidFill>
                <a:schemeClr val="accent1">
                  <a:lumMod val="50000"/>
                </a:schemeClr>
              </a:solidFill>
              <a:latin typeface="Georgia"/>
            </a:endParaRPr>
          </a:p>
        </p:txBody>
      </p:sp>
    </p:spTree>
    <p:extLst>
      <p:ext uri="{BB962C8B-B14F-4D97-AF65-F5344CB8AC3E}">
        <p14:creationId xmlns:p14="http://schemas.microsoft.com/office/powerpoint/2010/main" val="391043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fade">
                                      <p:cBhvr>
                                        <p:cTn id="62" dur="500"/>
                                        <p:tgtEl>
                                          <p:spTgt spid="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12" end="12"/>
                                            </p:txEl>
                                          </p:spTgt>
                                        </p:tgtEl>
                                        <p:attrNameLst>
                                          <p:attrName>style.visibility</p:attrName>
                                        </p:attrNameLst>
                                      </p:cBhvr>
                                      <p:to>
                                        <p:strVal val="visible"/>
                                      </p:to>
                                    </p:set>
                                    <p:animEffect transition="in" filter="fade">
                                      <p:cBhvr>
                                        <p:cTn id="67" dur="500"/>
                                        <p:tgtEl>
                                          <p:spTgt spid="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
                                            <p:txEl>
                                              <p:pRg st="13" end="13"/>
                                            </p:txEl>
                                          </p:spTgt>
                                        </p:tgtEl>
                                        <p:attrNameLst>
                                          <p:attrName>style.visibility</p:attrName>
                                        </p:attrNameLst>
                                      </p:cBhvr>
                                      <p:to>
                                        <p:strVal val="visible"/>
                                      </p:to>
                                    </p:set>
                                    <p:animEffect transition="in" filter="fade">
                                      <p:cBhvr>
                                        <p:cTn id="72" dur="500"/>
                                        <p:tgtEl>
                                          <p:spTgt spid="6">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
                                            <p:txEl>
                                              <p:pRg st="14" end="14"/>
                                            </p:txEl>
                                          </p:spTgt>
                                        </p:tgtEl>
                                        <p:attrNameLst>
                                          <p:attrName>style.visibility</p:attrName>
                                        </p:attrNameLst>
                                      </p:cBhvr>
                                      <p:to>
                                        <p:strVal val="visible"/>
                                      </p:to>
                                    </p:set>
                                    <p:animEffect transition="in" filter="fade">
                                      <p:cBhvr>
                                        <p:cTn id="77" dur="500"/>
                                        <p:tgtEl>
                                          <p:spTgt spid="6">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
                                            <p:txEl>
                                              <p:pRg st="15" end="15"/>
                                            </p:txEl>
                                          </p:spTgt>
                                        </p:tgtEl>
                                        <p:attrNameLst>
                                          <p:attrName>style.visibility</p:attrName>
                                        </p:attrNameLst>
                                      </p:cBhvr>
                                      <p:to>
                                        <p:strVal val="visible"/>
                                      </p:to>
                                    </p:set>
                                    <p:animEffect transition="in" filter="fade">
                                      <p:cBhvr>
                                        <p:cTn id="82" dur="500"/>
                                        <p:tgtEl>
                                          <p:spTgt spid="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70000" lnSpcReduction="20000"/>
          </a:bodyPr>
          <a:lstStyle/>
          <a:p>
            <a:pPr algn="l"/>
            <a:r>
              <a:rPr lang="en-US" sz="4400">
                <a:solidFill>
                  <a:schemeClr val="bg1"/>
                </a:solidFill>
                <a:latin typeface="Bree Serif" panose="02000503040000020004" pitchFamily="2" charset="77"/>
                <a:ea typeface="Tahoma" panose="020B0604030504040204" pitchFamily="34" charset="0"/>
                <a:cs typeface="Tahoma" panose="020B0604030504040204" pitchFamily="34" charset="0"/>
              </a:rPr>
              <a:t>Autoimmune Encephalitis-Atypical Syndromes</a:t>
            </a:r>
          </a:p>
        </p:txBody>
      </p:sp>
      <p:pic>
        <p:nvPicPr>
          <p:cNvPr id="4" name="Picture 3">
            <a:extLst>
              <a:ext uri="{FF2B5EF4-FFF2-40B4-BE49-F238E27FC236}">
                <a16:creationId xmlns:a16="http://schemas.microsoft.com/office/drawing/2014/main" id="{6CD79558-07BE-0A2D-4E94-79CE381E2D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6" name="TextBox 5">
            <a:extLst>
              <a:ext uri="{FF2B5EF4-FFF2-40B4-BE49-F238E27FC236}">
                <a16:creationId xmlns:a16="http://schemas.microsoft.com/office/drawing/2014/main" id="{6EBD30E0-045D-F9C0-CD1A-5B527166DB46}"/>
              </a:ext>
            </a:extLst>
          </p:cNvPr>
          <p:cNvSpPr txBox="1"/>
          <p:nvPr/>
        </p:nvSpPr>
        <p:spPr>
          <a:xfrm>
            <a:off x="520700" y="1257300"/>
            <a:ext cx="11379200" cy="2246769"/>
          </a:xfrm>
          <a:prstGeom prst="rect">
            <a:avLst/>
          </a:prstGeom>
          <a:noFill/>
        </p:spPr>
        <p:txBody>
          <a:bodyPr wrap="square" lIns="91440" tIns="45720" rIns="91440" bIns="45720" rtlCol="0" anchor="t">
            <a:spAutoFit/>
          </a:bodyPr>
          <a:lstStyle/>
          <a:p>
            <a:r>
              <a:rPr lang="en-US" sz="2000" b="1">
                <a:solidFill>
                  <a:schemeClr val="accent1">
                    <a:lumMod val="50000"/>
                  </a:schemeClr>
                </a:solidFill>
                <a:latin typeface="Georgia"/>
              </a:rPr>
              <a:t>Anti-DPPX encephalitis</a:t>
            </a:r>
            <a:endParaRPr lang="en-US" sz="2000">
              <a:solidFill>
                <a:schemeClr val="accent1">
                  <a:lumMod val="50000"/>
                </a:schemeClr>
              </a:solidFill>
              <a:latin typeface="Georgia"/>
            </a:endParaRPr>
          </a:p>
          <a:p>
            <a:pPr marL="342900" indent="-342900">
              <a:buFont typeface="Arial" panose="020B0604020202020204" pitchFamily="34" charset="0"/>
              <a:buChar char="•"/>
            </a:pPr>
            <a:r>
              <a:rPr lang="en-US" sz="2000">
                <a:solidFill>
                  <a:schemeClr val="accent1">
                    <a:lumMod val="50000"/>
                  </a:schemeClr>
                </a:solidFill>
                <a:latin typeface="Georgia" panose="02040502050405020303" pitchFamily="18" charset="0"/>
              </a:rPr>
              <a:t>dipeptidyl-peptidase-like protein-6</a:t>
            </a:r>
          </a:p>
          <a:p>
            <a:pPr marL="342900" indent="-342900">
              <a:buFont typeface="Arial" panose="020B0604020202020204" pitchFamily="34" charset="0"/>
              <a:buChar char="•"/>
            </a:pPr>
            <a:r>
              <a:rPr lang="en-US" sz="2000">
                <a:solidFill>
                  <a:schemeClr val="accent1">
                    <a:lumMod val="50000"/>
                  </a:schemeClr>
                </a:solidFill>
                <a:latin typeface="Georgia" panose="02040502050405020303" pitchFamily="18" charset="0"/>
              </a:rPr>
              <a:t>Prodrome of symptoms</a:t>
            </a:r>
          </a:p>
          <a:p>
            <a:pPr marL="742950" lvl="1" indent="-285750">
              <a:buFont typeface="Arial" panose="020B0604020202020204" pitchFamily="34" charset="0"/>
              <a:buChar char="•"/>
            </a:pPr>
            <a:r>
              <a:rPr lang="en-US" sz="2000">
                <a:solidFill>
                  <a:schemeClr val="accent1">
                    <a:lumMod val="50000"/>
                  </a:schemeClr>
                </a:solidFill>
                <a:latin typeface="Georgia" panose="02040502050405020303" pitchFamily="18" charset="0"/>
              </a:rPr>
              <a:t>Weight loss, diarrhea, autonomic symptoms</a:t>
            </a:r>
          </a:p>
          <a:p>
            <a:pPr marL="742950" lvl="1" indent="-285750">
              <a:buFont typeface="Arial" panose="020B0604020202020204" pitchFamily="34" charset="0"/>
              <a:buChar char="•"/>
            </a:pPr>
            <a:r>
              <a:rPr lang="en-US" sz="2000">
                <a:solidFill>
                  <a:schemeClr val="accent1">
                    <a:lumMod val="50000"/>
                  </a:schemeClr>
                </a:solidFill>
                <a:latin typeface="Georgia" panose="02040502050405020303" pitchFamily="18" charset="0"/>
              </a:rPr>
              <a:t>Progressive in nature with development of encephalitic symptoms with hyperexcitability (myoclonus, agitation, seizures)</a:t>
            </a:r>
            <a:endParaRPr lang="en-US" sz="2000" b="1">
              <a:solidFill>
                <a:schemeClr val="accent1">
                  <a:lumMod val="50000"/>
                </a:schemeClr>
              </a:solidFill>
              <a:latin typeface="Georgia"/>
            </a:endParaRPr>
          </a:p>
          <a:p>
            <a:pPr marL="742950" lvl="1" indent="-285750">
              <a:buFont typeface="Arial" panose="020B0604020202020204" pitchFamily="34" charset="0"/>
              <a:buChar char="•"/>
            </a:pPr>
            <a:r>
              <a:rPr lang="en-US" sz="2000">
                <a:solidFill>
                  <a:schemeClr val="accent1">
                    <a:lumMod val="50000"/>
                  </a:schemeClr>
                </a:solidFill>
                <a:latin typeface="Georgia"/>
              </a:rPr>
              <a:t>Progressive encephalomyelitis with rigidity and myoclonus (PERM)</a:t>
            </a:r>
          </a:p>
        </p:txBody>
      </p:sp>
      <p:sp>
        <p:nvSpPr>
          <p:cNvPr id="2" name="TextBox 1">
            <a:extLst>
              <a:ext uri="{FF2B5EF4-FFF2-40B4-BE49-F238E27FC236}">
                <a16:creationId xmlns:a16="http://schemas.microsoft.com/office/drawing/2014/main" id="{C3421AC4-344C-C2A9-C274-0469C131AED2}"/>
              </a:ext>
            </a:extLst>
          </p:cNvPr>
          <p:cNvSpPr txBox="1"/>
          <p:nvPr/>
        </p:nvSpPr>
        <p:spPr>
          <a:xfrm>
            <a:off x="406400" y="3504069"/>
            <a:ext cx="11379200" cy="1938992"/>
          </a:xfrm>
          <a:prstGeom prst="rect">
            <a:avLst/>
          </a:prstGeom>
          <a:noFill/>
        </p:spPr>
        <p:txBody>
          <a:bodyPr wrap="square" lIns="91440" tIns="45720" rIns="91440" bIns="45720" rtlCol="0" anchor="t">
            <a:spAutoFit/>
          </a:bodyPr>
          <a:lstStyle/>
          <a:p>
            <a:r>
              <a:rPr lang="en-US" sz="2000" b="1">
                <a:solidFill>
                  <a:schemeClr val="accent1">
                    <a:lumMod val="50000"/>
                  </a:schemeClr>
                </a:solidFill>
                <a:latin typeface="Georgia"/>
              </a:rPr>
              <a:t>Anti-</a:t>
            </a:r>
            <a:r>
              <a:rPr lang="en-US" sz="2000" b="1" err="1">
                <a:solidFill>
                  <a:schemeClr val="accent1">
                    <a:lumMod val="50000"/>
                  </a:schemeClr>
                </a:solidFill>
                <a:latin typeface="Georgia"/>
              </a:rPr>
              <a:t>GlyR</a:t>
            </a:r>
            <a:r>
              <a:rPr lang="en-US" sz="2000" b="1">
                <a:solidFill>
                  <a:schemeClr val="accent1">
                    <a:lumMod val="50000"/>
                  </a:schemeClr>
                </a:solidFill>
                <a:latin typeface="Georgia"/>
              </a:rPr>
              <a:t> encephalopathy</a:t>
            </a:r>
            <a:endParaRPr lang="en-US" sz="2000">
              <a:solidFill>
                <a:schemeClr val="accent1">
                  <a:lumMod val="50000"/>
                </a:schemeClr>
              </a:solidFill>
              <a:latin typeface="Georgia"/>
            </a:endParaRPr>
          </a:p>
          <a:p>
            <a:pPr marL="342900" indent="-342900">
              <a:buFont typeface="Arial" panose="020B0604020202020204" pitchFamily="34" charset="0"/>
              <a:buChar char="•"/>
            </a:pPr>
            <a:r>
              <a:rPr lang="en-US" sz="2000">
                <a:solidFill>
                  <a:schemeClr val="accent1">
                    <a:lumMod val="50000"/>
                  </a:schemeClr>
                </a:solidFill>
                <a:latin typeface="Georgia" panose="02040502050405020303" pitchFamily="18" charset="0"/>
              </a:rPr>
              <a:t>PERM, hyperekplexia, stiff person syndrome (in SPS patients without GAD-65 antibodies)</a:t>
            </a:r>
          </a:p>
          <a:p>
            <a:pPr marL="342900" indent="-342900">
              <a:buFont typeface="Arial" panose="020B0604020202020204" pitchFamily="34" charset="0"/>
              <a:buChar char="•"/>
            </a:pPr>
            <a:r>
              <a:rPr lang="en-US" sz="2000">
                <a:solidFill>
                  <a:schemeClr val="accent1">
                    <a:lumMod val="50000"/>
                  </a:schemeClr>
                </a:solidFill>
                <a:latin typeface="Georgia" panose="02040502050405020303" pitchFamily="18" charset="0"/>
              </a:rPr>
              <a:t>Seen in other immune mediated processes</a:t>
            </a:r>
          </a:p>
          <a:p>
            <a:pPr marL="800100" lvl="1" indent="-342900">
              <a:buFont typeface="Arial" panose="020B0604020202020204" pitchFamily="34" charset="0"/>
              <a:buChar char="•"/>
            </a:pPr>
            <a:r>
              <a:rPr lang="en-US" sz="2000">
                <a:solidFill>
                  <a:schemeClr val="accent1">
                    <a:lumMod val="50000"/>
                  </a:schemeClr>
                </a:solidFill>
                <a:latin typeface="Georgia" panose="02040502050405020303" pitchFamily="18" charset="0"/>
              </a:rPr>
              <a:t>Limbic encephalitis</a:t>
            </a:r>
          </a:p>
          <a:p>
            <a:pPr marL="800100" lvl="1" indent="-342900">
              <a:buFont typeface="Arial" panose="020B0604020202020204" pitchFamily="34" charset="0"/>
              <a:buChar char="•"/>
            </a:pPr>
            <a:r>
              <a:rPr lang="en-US" sz="2000">
                <a:solidFill>
                  <a:schemeClr val="accent1">
                    <a:lumMod val="50000"/>
                  </a:schemeClr>
                </a:solidFill>
                <a:latin typeface="Georgia" panose="02040502050405020303" pitchFamily="18" charset="0"/>
              </a:rPr>
              <a:t>Optic neuritis</a:t>
            </a:r>
          </a:p>
          <a:p>
            <a:pPr marL="800100" lvl="1" indent="-342900">
              <a:buFont typeface="Arial" panose="020B0604020202020204" pitchFamily="34" charset="0"/>
              <a:buChar char="•"/>
            </a:pPr>
            <a:r>
              <a:rPr lang="en-US" sz="2000">
                <a:solidFill>
                  <a:schemeClr val="accent1">
                    <a:lumMod val="50000"/>
                  </a:schemeClr>
                </a:solidFill>
                <a:latin typeface="Georgia" panose="02040502050405020303" pitchFamily="18" charset="0"/>
              </a:rPr>
              <a:t>Some patients with MS</a:t>
            </a:r>
            <a:endParaRPr lang="en-US" sz="2000">
              <a:solidFill>
                <a:schemeClr val="accent1">
                  <a:lumMod val="50000"/>
                </a:schemeClr>
              </a:solidFill>
              <a:latin typeface="Georgia"/>
            </a:endParaRPr>
          </a:p>
        </p:txBody>
      </p:sp>
    </p:spTree>
    <p:extLst>
      <p:ext uri="{BB962C8B-B14F-4D97-AF65-F5344CB8AC3E}">
        <p14:creationId xmlns:p14="http://schemas.microsoft.com/office/powerpoint/2010/main" val="114370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fade">
                                      <p:cBhvr>
                                        <p:cTn id="37" dur="500"/>
                                        <p:tgtEl>
                                          <p:spTgt spid="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1" end="1"/>
                                            </p:txEl>
                                          </p:spTgt>
                                        </p:tgtEl>
                                        <p:attrNameLst>
                                          <p:attrName>style.visibility</p:attrName>
                                        </p:attrNameLst>
                                      </p:cBhvr>
                                      <p:to>
                                        <p:strVal val="visible"/>
                                      </p:to>
                                    </p:set>
                                    <p:animEffect transition="in" filter="fade">
                                      <p:cBhvr>
                                        <p:cTn id="42" dur="500"/>
                                        <p:tgtEl>
                                          <p:spTgt spid="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2" end="2"/>
                                            </p:txEl>
                                          </p:spTgt>
                                        </p:tgtEl>
                                        <p:attrNameLst>
                                          <p:attrName>style.visibility</p:attrName>
                                        </p:attrNameLst>
                                      </p:cBhvr>
                                      <p:to>
                                        <p:strVal val="visible"/>
                                      </p:to>
                                    </p:set>
                                    <p:animEffect transition="in" filter="fade">
                                      <p:cBhvr>
                                        <p:cTn id="47" dur="500"/>
                                        <p:tgtEl>
                                          <p:spTgt spid="2">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3" end="3"/>
                                            </p:txEl>
                                          </p:spTgt>
                                        </p:tgtEl>
                                        <p:attrNameLst>
                                          <p:attrName>style.visibility</p:attrName>
                                        </p:attrNameLst>
                                      </p:cBhvr>
                                      <p:to>
                                        <p:strVal val="visible"/>
                                      </p:to>
                                    </p:set>
                                    <p:animEffect transition="in" filter="fade">
                                      <p:cBhvr>
                                        <p:cTn id="52" dur="500"/>
                                        <p:tgtEl>
                                          <p:spTgt spid="2">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4" end="4"/>
                                            </p:txEl>
                                          </p:spTgt>
                                        </p:tgtEl>
                                        <p:attrNameLst>
                                          <p:attrName>style.visibility</p:attrName>
                                        </p:attrNameLst>
                                      </p:cBhvr>
                                      <p:to>
                                        <p:strVal val="visible"/>
                                      </p:to>
                                    </p:set>
                                    <p:animEffect transition="in" filter="fade">
                                      <p:cBhvr>
                                        <p:cTn id="57" dur="500"/>
                                        <p:tgtEl>
                                          <p:spTgt spid="2">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5" end="5"/>
                                            </p:txEl>
                                          </p:spTgt>
                                        </p:tgtEl>
                                        <p:attrNameLst>
                                          <p:attrName>style.visibility</p:attrName>
                                        </p:attrNameLst>
                                      </p:cBhvr>
                                      <p:to>
                                        <p:strVal val="visible"/>
                                      </p:to>
                                    </p:set>
                                    <p:animEffect transition="in" filter="fade">
                                      <p:cBhvr>
                                        <p:cTn id="6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70000" lnSpcReduction="20000"/>
          </a:bodyPr>
          <a:lstStyle/>
          <a:p>
            <a:pPr algn="l"/>
            <a:r>
              <a:rPr lang="en-US" sz="4400">
                <a:solidFill>
                  <a:schemeClr val="bg1"/>
                </a:solidFill>
                <a:latin typeface="Bree Serif" panose="02000503040000020004" pitchFamily="2" charset="77"/>
                <a:ea typeface="Tahoma" panose="020B0604030504040204" pitchFamily="34" charset="0"/>
                <a:cs typeface="Tahoma" panose="020B0604030504040204" pitchFamily="34" charset="0"/>
              </a:rPr>
              <a:t>Autoimmune Encephalitis-Treatment Approaches</a:t>
            </a:r>
          </a:p>
        </p:txBody>
      </p:sp>
      <p:pic>
        <p:nvPicPr>
          <p:cNvPr id="4" name="Picture 3">
            <a:extLst>
              <a:ext uri="{FF2B5EF4-FFF2-40B4-BE49-F238E27FC236}">
                <a16:creationId xmlns:a16="http://schemas.microsoft.com/office/drawing/2014/main" id="{6CD79558-07BE-0A2D-4E94-79CE381E2D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6" name="TextBox 5">
            <a:extLst>
              <a:ext uri="{FF2B5EF4-FFF2-40B4-BE49-F238E27FC236}">
                <a16:creationId xmlns:a16="http://schemas.microsoft.com/office/drawing/2014/main" id="{6EBD30E0-045D-F9C0-CD1A-5B527166DB46}"/>
              </a:ext>
            </a:extLst>
          </p:cNvPr>
          <p:cNvSpPr txBox="1"/>
          <p:nvPr/>
        </p:nvSpPr>
        <p:spPr>
          <a:xfrm>
            <a:off x="520700" y="1257300"/>
            <a:ext cx="11379200" cy="6247864"/>
          </a:xfrm>
          <a:prstGeom prst="rect">
            <a:avLst/>
          </a:prstGeom>
          <a:noFill/>
        </p:spPr>
        <p:txBody>
          <a:bodyPr wrap="square" lIns="91440" tIns="45720" rIns="91440" bIns="45720" rtlCol="0" anchor="t">
            <a:spAutoFit/>
          </a:bodyPr>
          <a:lstStyle/>
          <a:p>
            <a:r>
              <a:rPr lang="en-US" b="1">
                <a:solidFill>
                  <a:schemeClr val="accent1">
                    <a:lumMod val="50000"/>
                  </a:schemeClr>
                </a:solidFill>
                <a:latin typeface="Georgia"/>
              </a:rPr>
              <a:t>Acute </a:t>
            </a:r>
          </a:p>
          <a:p>
            <a:pPr marL="342900" indent="-342900">
              <a:buFont typeface="Arial" panose="020B0604020202020204" pitchFamily="34" charset="0"/>
              <a:buChar char="•"/>
            </a:pPr>
            <a:r>
              <a:rPr lang="en-US">
                <a:solidFill>
                  <a:schemeClr val="accent1">
                    <a:lumMod val="50000"/>
                  </a:schemeClr>
                </a:solidFill>
                <a:latin typeface="Georgia"/>
              </a:rPr>
              <a:t>Glucocorticoids</a:t>
            </a:r>
          </a:p>
          <a:p>
            <a:pPr marL="342900" indent="-342900">
              <a:buFont typeface="Arial" panose="020B0604020202020204" pitchFamily="34" charset="0"/>
              <a:buChar char="•"/>
            </a:pPr>
            <a:r>
              <a:rPr lang="en-US">
                <a:solidFill>
                  <a:schemeClr val="accent1">
                    <a:lumMod val="50000"/>
                  </a:schemeClr>
                </a:solidFill>
                <a:latin typeface="Georgia"/>
              </a:rPr>
              <a:t>Intravenous Immunoglobulin (IVIG)</a:t>
            </a:r>
          </a:p>
          <a:p>
            <a:pPr marL="342900" indent="-342900">
              <a:buFont typeface="Arial" panose="020B0604020202020204" pitchFamily="34" charset="0"/>
              <a:buChar char="•"/>
            </a:pPr>
            <a:r>
              <a:rPr lang="en-US">
                <a:solidFill>
                  <a:schemeClr val="accent1">
                    <a:lumMod val="50000"/>
                  </a:schemeClr>
                </a:solidFill>
                <a:latin typeface="Georgia"/>
              </a:rPr>
              <a:t>Plasmapheresis (PLEX)</a:t>
            </a:r>
          </a:p>
          <a:p>
            <a:pPr marL="342900" indent="-342900">
              <a:buFont typeface="Arial" panose="020B0604020202020204" pitchFamily="34" charset="0"/>
              <a:buChar char="•"/>
            </a:pPr>
            <a:r>
              <a:rPr lang="en-US">
                <a:solidFill>
                  <a:schemeClr val="accent1">
                    <a:lumMod val="50000"/>
                  </a:schemeClr>
                </a:solidFill>
                <a:latin typeface="Georgia"/>
              </a:rPr>
              <a:t>Off-label anti-CD20 </a:t>
            </a:r>
          </a:p>
          <a:p>
            <a:pPr marL="342900" indent="-342900">
              <a:buFont typeface="Arial" panose="020B0604020202020204" pitchFamily="34" charset="0"/>
              <a:buChar char="•"/>
            </a:pPr>
            <a:r>
              <a:rPr lang="en-US">
                <a:solidFill>
                  <a:schemeClr val="accent1">
                    <a:lumMod val="50000"/>
                  </a:schemeClr>
                </a:solidFill>
                <a:latin typeface="Georgia"/>
              </a:rPr>
              <a:t>Identification and treatment of malignancy if paraneoplastic</a:t>
            </a:r>
          </a:p>
          <a:p>
            <a:pPr marL="342900" indent="-342900">
              <a:buFont typeface="Arial" panose="020B0604020202020204" pitchFamily="34" charset="0"/>
              <a:buChar char="•"/>
            </a:pPr>
            <a:endParaRPr lang="en-US">
              <a:solidFill>
                <a:schemeClr val="accent1">
                  <a:lumMod val="50000"/>
                </a:schemeClr>
              </a:solidFill>
              <a:latin typeface="Georgia"/>
            </a:endParaRPr>
          </a:p>
          <a:p>
            <a:r>
              <a:rPr lang="en-US" b="1">
                <a:solidFill>
                  <a:schemeClr val="accent1">
                    <a:lumMod val="50000"/>
                  </a:schemeClr>
                </a:solidFill>
                <a:latin typeface="Georgia"/>
              </a:rPr>
              <a:t>Maintenance</a:t>
            </a:r>
          </a:p>
          <a:p>
            <a:pPr marL="342900" indent="-342900">
              <a:buFont typeface="Arial" panose="020B0604020202020204" pitchFamily="34" charset="0"/>
              <a:buChar char="•"/>
            </a:pPr>
            <a:r>
              <a:rPr lang="en-US">
                <a:solidFill>
                  <a:schemeClr val="accent1">
                    <a:lumMod val="50000"/>
                  </a:schemeClr>
                </a:solidFill>
                <a:latin typeface="Georgia"/>
              </a:rPr>
              <a:t>May not be necessary if monophasic course</a:t>
            </a:r>
          </a:p>
          <a:p>
            <a:pPr marL="342900" indent="-342900">
              <a:buFont typeface="Arial" panose="020B0604020202020204" pitchFamily="34" charset="0"/>
              <a:buChar char="•"/>
            </a:pPr>
            <a:r>
              <a:rPr lang="en-US">
                <a:solidFill>
                  <a:schemeClr val="accent1">
                    <a:lumMod val="50000"/>
                  </a:schemeClr>
                </a:solidFill>
                <a:latin typeface="Georgia"/>
              </a:rPr>
              <a:t>Some syndromes may have a relapsing course</a:t>
            </a:r>
          </a:p>
          <a:p>
            <a:pPr marL="342900" indent="-342900">
              <a:buFont typeface="Arial" panose="020B0604020202020204" pitchFamily="34" charset="0"/>
              <a:buChar char="•"/>
            </a:pPr>
            <a:r>
              <a:rPr lang="en-US">
                <a:solidFill>
                  <a:schemeClr val="accent1">
                    <a:lumMod val="50000"/>
                  </a:schemeClr>
                </a:solidFill>
                <a:latin typeface="Georgia"/>
              </a:rPr>
              <a:t>Off label use of:</a:t>
            </a:r>
          </a:p>
          <a:p>
            <a:pPr marL="800100" lvl="1" indent="-342900">
              <a:buFont typeface="Arial" panose="020B0604020202020204" pitchFamily="34" charset="0"/>
              <a:buChar char="•"/>
            </a:pPr>
            <a:r>
              <a:rPr lang="en-US">
                <a:solidFill>
                  <a:schemeClr val="accent1">
                    <a:lumMod val="50000"/>
                  </a:schemeClr>
                </a:solidFill>
                <a:latin typeface="Georgia"/>
              </a:rPr>
              <a:t>Maintenance glucocorticoids</a:t>
            </a:r>
          </a:p>
          <a:p>
            <a:pPr marL="800100" lvl="1" indent="-342900">
              <a:buFont typeface="Arial" panose="020B0604020202020204" pitchFamily="34" charset="0"/>
              <a:buChar char="•"/>
            </a:pPr>
            <a:r>
              <a:rPr lang="en-US">
                <a:solidFill>
                  <a:schemeClr val="accent1">
                    <a:lumMod val="50000"/>
                  </a:schemeClr>
                </a:solidFill>
                <a:latin typeface="Georgia"/>
              </a:rPr>
              <a:t>Oral immune suppressants (mycophenolate, methotrexate, </a:t>
            </a:r>
            <a:r>
              <a:rPr lang="en-US" err="1">
                <a:solidFill>
                  <a:schemeClr val="accent1">
                    <a:lumMod val="50000"/>
                  </a:schemeClr>
                </a:solidFill>
                <a:latin typeface="Georgia"/>
              </a:rPr>
              <a:t>azothioprine</a:t>
            </a:r>
            <a:r>
              <a:rPr lang="en-US">
                <a:solidFill>
                  <a:schemeClr val="accent1">
                    <a:lumMod val="50000"/>
                  </a:schemeClr>
                </a:solidFill>
                <a:latin typeface="Georgia"/>
              </a:rPr>
              <a:t>)</a:t>
            </a:r>
          </a:p>
          <a:p>
            <a:pPr marL="800100" lvl="1" indent="-342900">
              <a:buFont typeface="Arial" panose="020B0604020202020204" pitchFamily="34" charset="0"/>
              <a:buChar char="•"/>
            </a:pPr>
            <a:r>
              <a:rPr lang="en-US">
                <a:solidFill>
                  <a:schemeClr val="accent1">
                    <a:lumMod val="50000"/>
                  </a:schemeClr>
                </a:solidFill>
                <a:latin typeface="Georgia"/>
              </a:rPr>
              <a:t>IVIG, anti-CD20 drugs</a:t>
            </a:r>
          </a:p>
          <a:p>
            <a:pPr marL="800100" lvl="1" indent="-342900">
              <a:buFont typeface="Arial" panose="020B0604020202020204" pitchFamily="34" charset="0"/>
              <a:buChar char="•"/>
            </a:pPr>
            <a:r>
              <a:rPr lang="en-US">
                <a:solidFill>
                  <a:schemeClr val="accent1">
                    <a:lumMod val="50000"/>
                  </a:schemeClr>
                </a:solidFill>
                <a:latin typeface="Georgia"/>
              </a:rPr>
              <a:t>IL-6 inhibitors (tocilizumab)</a:t>
            </a:r>
          </a:p>
          <a:p>
            <a:pPr marL="342900" indent="-342900">
              <a:buFont typeface="Arial" panose="020B0604020202020204" pitchFamily="34" charset="0"/>
              <a:buChar char="•"/>
            </a:pPr>
            <a:endParaRPr lang="en-US">
              <a:solidFill>
                <a:schemeClr val="accent1">
                  <a:lumMod val="50000"/>
                </a:schemeClr>
              </a:solidFill>
              <a:latin typeface="Georgia"/>
            </a:endParaRPr>
          </a:p>
          <a:p>
            <a:r>
              <a:rPr lang="en-US" b="1">
                <a:solidFill>
                  <a:schemeClr val="accent1">
                    <a:lumMod val="50000"/>
                  </a:schemeClr>
                </a:solidFill>
                <a:latin typeface="Georgia"/>
              </a:rPr>
              <a:t>Investigational Therapies</a:t>
            </a:r>
          </a:p>
          <a:p>
            <a:pPr marL="342900" indent="-342900">
              <a:buFont typeface="Arial" panose="020B0604020202020204" pitchFamily="34" charset="0"/>
              <a:buChar char="•"/>
            </a:pPr>
            <a:r>
              <a:rPr lang="en-US" err="1">
                <a:solidFill>
                  <a:schemeClr val="accent1">
                    <a:lumMod val="50000"/>
                  </a:schemeClr>
                </a:solidFill>
                <a:latin typeface="Georgia"/>
              </a:rPr>
              <a:t>Inebilizumab</a:t>
            </a:r>
            <a:r>
              <a:rPr lang="en-US">
                <a:solidFill>
                  <a:schemeClr val="accent1">
                    <a:lumMod val="50000"/>
                  </a:schemeClr>
                </a:solidFill>
                <a:latin typeface="Georgia"/>
              </a:rPr>
              <a:t> (Extinguish Trial for anti-NMDA-r </a:t>
            </a:r>
            <a:r>
              <a:rPr lang="en-US" err="1">
                <a:solidFill>
                  <a:schemeClr val="accent1">
                    <a:lumMod val="50000"/>
                  </a:schemeClr>
                </a:solidFill>
                <a:latin typeface="Georgia"/>
              </a:rPr>
              <a:t>encephalits</a:t>
            </a:r>
            <a:r>
              <a:rPr lang="en-US">
                <a:solidFill>
                  <a:schemeClr val="accent1">
                    <a:lumMod val="50000"/>
                  </a:schemeClr>
                </a:solidFill>
                <a:latin typeface="Georgia"/>
              </a:rPr>
              <a:t>)</a:t>
            </a:r>
          </a:p>
          <a:p>
            <a:pPr marL="342900" indent="-342900">
              <a:buFont typeface="Arial" panose="020B0604020202020204" pitchFamily="34" charset="0"/>
              <a:buChar char="•"/>
            </a:pPr>
            <a:r>
              <a:rPr lang="en-US" err="1">
                <a:solidFill>
                  <a:schemeClr val="accent1">
                    <a:lumMod val="50000"/>
                  </a:schemeClr>
                </a:solidFill>
                <a:latin typeface="Georgia"/>
              </a:rPr>
              <a:t>Satralizumab</a:t>
            </a:r>
            <a:r>
              <a:rPr lang="en-US">
                <a:solidFill>
                  <a:schemeClr val="accent1">
                    <a:lumMod val="50000"/>
                  </a:schemeClr>
                </a:solidFill>
                <a:latin typeface="Georgia"/>
              </a:rPr>
              <a:t> for anti-NMDA and LGI-1</a:t>
            </a:r>
          </a:p>
          <a:p>
            <a:pPr marL="342900" indent="-342900">
              <a:buFont typeface="Arial" panose="020B0604020202020204" pitchFamily="34" charset="0"/>
              <a:buChar char="•"/>
            </a:pPr>
            <a:r>
              <a:rPr lang="en-US" err="1">
                <a:solidFill>
                  <a:schemeClr val="accent1">
                    <a:lumMod val="50000"/>
                  </a:schemeClr>
                </a:solidFill>
                <a:latin typeface="Georgia"/>
              </a:rPr>
              <a:t>Rozanolixizumab</a:t>
            </a:r>
            <a:r>
              <a:rPr lang="en-US">
                <a:solidFill>
                  <a:schemeClr val="accent1">
                    <a:lumMod val="50000"/>
                  </a:schemeClr>
                </a:solidFill>
                <a:latin typeface="Georgia"/>
              </a:rPr>
              <a:t> for LGI-1 (many other targets)</a:t>
            </a:r>
          </a:p>
          <a:p>
            <a:endParaRPr lang="en-US" sz="2000">
              <a:solidFill>
                <a:schemeClr val="accent1">
                  <a:lumMod val="50000"/>
                </a:schemeClr>
              </a:solidFill>
              <a:latin typeface="Georgia"/>
            </a:endParaRPr>
          </a:p>
          <a:p>
            <a:pPr marL="342900" indent="-342900">
              <a:buFont typeface="Arial" panose="020B0604020202020204" pitchFamily="34" charset="0"/>
              <a:buChar char="•"/>
            </a:pPr>
            <a:endParaRPr lang="en-US" sz="2000">
              <a:solidFill>
                <a:schemeClr val="accent1">
                  <a:lumMod val="50000"/>
                </a:schemeClr>
              </a:solidFill>
              <a:latin typeface="Georgia"/>
            </a:endParaRPr>
          </a:p>
        </p:txBody>
      </p:sp>
    </p:spTree>
    <p:extLst>
      <p:ext uri="{BB962C8B-B14F-4D97-AF65-F5344CB8AC3E}">
        <p14:creationId xmlns:p14="http://schemas.microsoft.com/office/powerpoint/2010/main" val="221977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5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fade">
                                      <p:cBhvr>
                                        <p:cTn id="47" dur="500"/>
                                        <p:tgtEl>
                                          <p:spTgt spid="6">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10" end="10"/>
                                            </p:txEl>
                                          </p:spTgt>
                                        </p:tgtEl>
                                        <p:attrNameLst>
                                          <p:attrName>style.visibility</p:attrName>
                                        </p:attrNameLst>
                                      </p:cBhvr>
                                      <p:to>
                                        <p:strVal val="visible"/>
                                      </p:to>
                                    </p:set>
                                    <p:animEffect transition="in" filter="fade">
                                      <p:cBhvr>
                                        <p:cTn id="52" dur="500"/>
                                        <p:tgtEl>
                                          <p:spTgt spid="6">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1" end="11"/>
                                            </p:txEl>
                                          </p:spTgt>
                                        </p:tgtEl>
                                        <p:attrNameLst>
                                          <p:attrName>style.visibility</p:attrName>
                                        </p:attrNameLst>
                                      </p:cBhvr>
                                      <p:to>
                                        <p:strVal val="visible"/>
                                      </p:to>
                                    </p:set>
                                    <p:animEffect transition="in" filter="fade">
                                      <p:cBhvr>
                                        <p:cTn id="57" dur="500"/>
                                        <p:tgtEl>
                                          <p:spTgt spid="6">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12" end="12"/>
                                            </p:txEl>
                                          </p:spTgt>
                                        </p:tgtEl>
                                        <p:attrNameLst>
                                          <p:attrName>style.visibility</p:attrName>
                                        </p:attrNameLst>
                                      </p:cBhvr>
                                      <p:to>
                                        <p:strVal val="visible"/>
                                      </p:to>
                                    </p:set>
                                    <p:animEffect transition="in" filter="fade">
                                      <p:cBhvr>
                                        <p:cTn id="62" dur="500"/>
                                        <p:tgtEl>
                                          <p:spTgt spid="6">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13" end="13"/>
                                            </p:txEl>
                                          </p:spTgt>
                                        </p:tgtEl>
                                        <p:attrNameLst>
                                          <p:attrName>style.visibility</p:attrName>
                                        </p:attrNameLst>
                                      </p:cBhvr>
                                      <p:to>
                                        <p:strVal val="visible"/>
                                      </p:to>
                                    </p:set>
                                    <p:animEffect transition="in" filter="fade">
                                      <p:cBhvr>
                                        <p:cTn id="67" dur="500"/>
                                        <p:tgtEl>
                                          <p:spTgt spid="6">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
                                            <p:txEl>
                                              <p:pRg st="14" end="14"/>
                                            </p:txEl>
                                          </p:spTgt>
                                        </p:tgtEl>
                                        <p:attrNameLst>
                                          <p:attrName>style.visibility</p:attrName>
                                        </p:attrNameLst>
                                      </p:cBhvr>
                                      <p:to>
                                        <p:strVal val="visible"/>
                                      </p:to>
                                    </p:set>
                                    <p:animEffect transition="in" filter="fade">
                                      <p:cBhvr>
                                        <p:cTn id="72" dur="500"/>
                                        <p:tgtEl>
                                          <p:spTgt spid="6">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
                                            <p:txEl>
                                              <p:pRg st="16" end="16"/>
                                            </p:txEl>
                                          </p:spTgt>
                                        </p:tgtEl>
                                        <p:attrNameLst>
                                          <p:attrName>style.visibility</p:attrName>
                                        </p:attrNameLst>
                                      </p:cBhvr>
                                      <p:to>
                                        <p:strVal val="visible"/>
                                      </p:to>
                                    </p:set>
                                    <p:animEffect transition="in" filter="fade">
                                      <p:cBhvr>
                                        <p:cTn id="77" dur="500"/>
                                        <p:tgtEl>
                                          <p:spTgt spid="6">
                                            <p:txEl>
                                              <p:pRg st="16" end="1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
                                            <p:txEl>
                                              <p:pRg st="17" end="17"/>
                                            </p:txEl>
                                          </p:spTgt>
                                        </p:tgtEl>
                                        <p:attrNameLst>
                                          <p:attrName>style.visibility</p:attrName>
                                        </p:attrNameLst>
                                      </p:cBhvr>
                                      <p:to>
                                        <p:strVal val="visible"/>
                                      </p:to>
                                    </p:set>
                                    <p:animEffect transition="in" filter="fade">
                                      <p:cBhvr>
                                        <p:cTn id="82" dur="500"/>
                                        <p:tgtEl>
                                          <p:spTgt spid="6">
                                            <p:txEl>
                                              <p:pRg st="17" end="1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
                                            <p:txEl>
                                              <p:pRg st="18" end="18"/>
                                            </p:txEl>
                                          </p:spTgt>
                                        </p:tgtEl>
                                        <p:attrNameLst>
                                          <p:attrName>style.visibility</p:attrName>
                                        </p:attrNameLst>
                                      </p:cBhvr>
                                      <p:to>
                                        <p:strVal val="visible"/>
                                      </p:to>
                                    </p:set>
                                    <p:animEffect transition="in" filter="fade">
                                      <p:cBhvr>
                                        <p:cTn id="87" dur="500"/>
                                        <p:tgtEl>
                                          <p:spTgt spid="6">
                                            <p:txEl>
                                              <p:pRg st="18" end="1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6">
                                            <p:txEl>
                                              <p:pRg st="19" end="19"/>
                                            </p:txEl>
                                          </p:spTgt>
                                        </p:tgtEl>
                                        <p:attrNameLst>
                                          <p:attrName>style.visibility</p:attrName>
                                        </p:attrNameLst>
                                      </p:cBhvr>
                                      <p:to>
                                        <p:strVal val="visible"/>
                                      </p:to>
                                    </p:set>
                                    <p:animEffect transition="in" filter="fade">
                                      <p:cBhvr>
                                        <p:cTn id="92" dur="500"/>
                                        <p:tgtEl>
                                          <p:spTgt spid="6">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6E9C60-90C2-33F8-5DD1-26D14FB3810F}"/>
              </a:ext>
            </a:extLst>
          </p:cNvPr>
          <p:cNvSpPr/>
          <p:nvPr/>
        </p:nvSpPr>
        <p:spPr>
          <a:xfrm>
            <a:off x="0" y="0"/>
            <a:ext cx="12192000" cy="943424"/>
          </a:xfrm>
          <a:prstGeom prst="rect">
            <a:avLst/>
          </a:prstGeom>
          <a:solidFill>
            <a:srgbClr val="2F50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9A482E3-0C7B-709C-4FAE-6777D59B80A2}"/>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67AE8C80-5577-1F56-0CF4-3B556FF4436B}"/>
              </a:ext>
            </a:extLst>
          </p:cNvPr>
          <p:cNvSpPr txBox="1">
            <a:spLocks/>
          </p:cNvSpPr>
          <p:nvPr/>
        </p:nvSpPr>
        <p:spPr>
          <a:xfrm>
            <a:off x="472482" y="245113"/>
            <a:ext cx="8190855" cy="627062"/>
          </a:xfrm>
          <a:prstGeom prst="rect">
            <a:avLst/>
          </a:prstGeom>
          <a:noFill/>
        </p:spPr>
        <p:txBody>
          <a:bodyPr vert="horz" lIns="91440" tIns="45720" rIns="91440" bIns="45720" rtlCol="0" anchor="ct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a:solidFill>
                  <a:schemeClr val="bg1"/>
                </a:solidFill>
                <a:latin typeface="Bree Serif" panose="02000503040000020004" pitchFamily="2" charset="77"/>
                <a:ea typeface="Tahoma" panose="020B0604030504040204" pitchFamily="34" charset="0"/>
                <a:cs typeface="Tahoma" panose="020B0604030504040204" pitchFamily="34" charset="0"/>
              </a:rPr>
              <a:t>Disclosures</a:t>
            </a:r>
          </a:p>
        </p:txBody>
      </p:sp>
      <p:sp>
        <p:nvSpPr>
          <p:cNvPr id="15" name="TextBox 14">
            <a:extLst>
              <a:ext uri="{FF2B5EF4-FFF2-40B4-BE49-F238E27FC236}">
                <a16:creationId xmlns:a16="http://schemas.microsoft.com/office/drawing/2014/main" id="{801BA0DE-90D6-F09E-8873-674A6AD9A531}"/>
              </a:ext>
            </a:extLst>
          </p:cNvPr>
          <p:cNvSpPr txBox="1"/>
          <p:nvPr/>
        </p:nvSpPr>
        <p:spPr>
          <a:xfrm>
            <a:off x="520700" y="1257300"/>
            <a:ext cx="11379200" cy="1908215"/>
          </a:xfrm>
          <a:prstGeom prst="rect">
            <a:avLst/>
          </a:prstGeom>
          <a:noFill/>
        </p:spPr>
        <p:txBody>
          <a:bodyPr wrap="square" rtlCol="0">
            <a:spAutoFit/>
          </a:bodyPr>
          <a:lstStyle/>
          <a:p>
            <a:r>
              <a:rPr lang="en-US" sz="1800" b="1" i="0" u="none" strike="noStrike" dirty="0">
                <a:solidFill>
                  <a:srgbClr val="000000"/>
                </a:solidFill>
                <a:effectLst/>
                <a:latin typeface="Calibri" panose="020F0502020204030204" pitchFamily="34" charset="0"/>
              </a:rPr>
              <a:t>Contracted Research (Principal Investigators must provide information, even if received by the institution):</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Genentech, EMD Serono, Alexion, Bristol Meyers Squibb</a:t>
            </a:r>
          </a:p>
          <a:p>
            <a:br>
              <a:rPr lang="en-US" sz="1800" b="0" i="0" u="none" strike="noStrike" dirty="0">
                <a:solidFill>
                  <a:srgbClr val="000000"/>
                </a:solidFill>
                <a:effectLst/>
                <a:latin typeface="Calibri" panose="020F0502020204030204" pitchFamily="34" charset="0"/>
              </a:rPr>
            </a:br>
            <a:r>
              <a:rPr lang="en-US" sz="1800" b="1" i="0" u="none" strike="noStrike" dirty="0">
                <a:solidFill>
                  <a:srgbClr val="000000"/>
                </a:solidFill>
                <a:effectLst/>
                <a:latin typeface="Calibri" panose="020F0502020204030204" pitchFamily="34" charset="0"/>
              </a:rPr>
              <a:t>Honoraria: </a:t>
            </a:r>
            <a:r>
              <a:rPr lang="en-US" sz="1800" b="0" i="0" u="none" strike="noStrike" dirty="0">
                <a:solidFill>
                  <a:srgbClr val="000000"/>
                </a:solidFill>
                <a:effectLst/>
                <a:latin typeface="Calibri" panose="020F0502020204030204" pitchFamily="34" charset="0"/>
              </a:rPr>
              <a:t>Octave Biosciences, TG Therapeutics</a:t>
            </a:r>
          </a:p>
          <a:p>
            <a:br>
              <a:rPr lang="en-US" sz="1800" b="0" i="0" u="none" strike="noStrike" dirty="0">
                <a:solidFill>
                  <a:srgbClr val="000000"/>
                </a:solidFill>
                <a:effectLst/>
                <a:latin typeface="Calibri" panose="020F0502020204030204" pitchFamily="34" charset="0"/>
              </a:rPr>
            </a:br>
            <a:r>
              <a:rPr lang="en-US" sz="1800" b="1" i="0" u="none" strike="noStrike" dirty="0">
                <a:solidFill>
                  <a:srgbClr val="000000"/>
                </a:solidFill>
                <a:effectLst/>
                <a:latin typeface="Calibri" panose="020F0502020204030204" pitchFamily="34" charset="0"/>
              </a:rPr>
              <a:t>Speakers' Bureau: </a:t>
            </a:r>
            <a:r>
              <a:rPr lang="en-US" sz="1800" b="0" i="0" u="none" strike="noStrike" dirty="0">
                <a:solidFill>
                  <a:srgbClr val="000000"/>
                </a:solidFill>
                <a:effectLst/>
                <a:latin typeface="Calibri" panose="020F0502020204030204" pitchFamily="34" charset="0"/>
              </a:rPr>
              <a:t>Genentech, Biogen, TG Therapeutics</a:t>
            </a:r>
            <a:r>
              <a:rPr lang="en-US" sz="2800" dirty="0"/>
              <a:t> </a:t>
            </a:r>
            <a:endParaRPr lang="en-US" sz="2000" dirty="0">
              <a:solidFill>
                <a:schemeClr val="accent1">
                  <a:lumMod val="50000"/>
                </a:schemeClr>
              </a:solidFill>
              <a:latin typeface="Georgia" panose="02040502050405020303" pitchFamily="18" charset="0"/>
            </a:endParaRPr>
          </a:p>
        </p:txBody>
      </p:sp>
      <p:pic>
        <p:nvPicPr>
          <p:cNvPr id="2" name="Picture 1">
            <a:extLst>
              <a:ext uri="{FF2B5EF4-FFF2-40B4-BE49-F238E27FC236}">
                <a16:creationId xmlns:a16="http://schemas.microsoft.com/office/drawing/2014/main" id="{F9AC6DEB-4770-701A-E633-5107D1CBEC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Tree>
    <p:extLst>
      <p:ext uri="{BB962C8B-B14F-4D97-AF65-F5344CB8AC3E}">
        <p14:creationId xmlns:p14="http://schemas.microsoft.com/office/powerpoint/2010/main" val="3629683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Case 3</a:t>
            </a:r>
          </a:p>
        </p:txBody>
      </p:sp>
      <p:pic>
        <p:nvPicPr>
          <p:cNvPr id="4" name="Picture 3">
            <a:extLst>
              <a:ext uri="{FF2B5EF4-FFF2-40B4-BE49-F238E27FC236}">
                <a16:creationId xmlns:a16="http://schemas.microsoft.com/office/drawing/2014/main" id="{6CD79558-07BE-0A2D-4E94-79CE381E2D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6" name="TextBox 5">
            <a:extLst>
              <a:ext uri="{FF2B5EF4-FFF2-40B4-BE49-F238E27FC236}">
                <a16:creationId xmlns:a16="http://schemas.microsoft.com/office/drawing/2014/main" id="{6EBD30E0-045D-F9C0-CD1A-5B527166DB46}"/>
              </a:ext>
            </a:extLst>
          </p:cNvPr>
          <p:cNvSpPr txBox="1"/>
          <p:nvPr/>
        </p:nvSpPr>
        <p:spPr>
          <a:xfrm>
            <a:off x="520700" y="1257300"/>
            <a:ext cx="8216900" cy="4708981"/>
          </a:xfrm>
          <a:prstGeom prst="rect">
            <a:avLst/>
          </a:prstGeom>
          <a:noFill/>
        </p:spPr>
        <p:txBody>
          <a:bodyPr wrap="square" lIns="91440" tIns="45720" rIns="91440" bIns="45720" rtlCol="0" anchor="t">
            <a:spAutoFit/>
          </a:bodyPr>
          <a:lstStyle/>
          <a:p>
            <a:pPr marL="342900" indent="-342900">
              <a:buFont typeface="Arial"/>
              <a:buChar char="•"/>
            </a:pPr>
            <a:r>
              <a:rPr lang="en-US" sz="2000">
                <a:solidFill>
                  <a:schemeClr val="accent1">
                    <a:lumMod val="50000"/>
                  </a:schemeClr>
                </a:solidFill>
                <a:latin typeface="Georgia"/>
              </a:rPr>
              <a:t>54 year old male</a:t>
            </a:r>
          </a:p>
          <a:p>
            <a:pPr marL="800100" lvl="1" indent="-342900">
              <a:buFont typeface="Arial"/>
              <a:buChar char="•"/>
            </a:pPr>
            <a:r>
              <a:rPr lang="en-US" sz="2000">
                <a:solidFill>
                  <a:schemeClr val="accent1">
                    <a:lumMod val="50000"/>
                  </a:schemeClr>
                </a:solidFill>
                <a:latin typeface="Georgia"/>
              </a:rPr>
              <a:t>Presents complaining of relatively rapid onset of speech changes over one month that started in May of 2022. He was having intermittent diplopia as well. He also began to develop trouble swallowing both solids and liquids within three months. His ability to walk began to decline as well concurrently, with “falling forward” upon standing. He has had progressive difficulty with coordination ever since onset of symptoms as well.</a:t>
            </a:r>
          </a:p>
          <a:p>
            <a:pPr marL="800100" lvl="1" indent="-342900">
              <a:buFont typeface="Arial" panose="020B0604020202020204" pitchFamily="34" charset="0"/>
              <a:buChar char="•"/>
            </a:pPr>
            <a:r>
              <a:rPr lang="en-US" sz="2000">
                <a:solidFill>
                  <a:schemeClr val="accent1">
                    <a:lumMod val="50000"/>
                  </a:schemeClr>
                </a:solidFill>
                <a:latin typeface="Georgia"/>
              </a:rPr>
              <a:t>No pertinent medical history. Previously healthy, worked as a police officer.</a:t>
            </a:r>
          </a:p>
          <a:p>
            <a:pPr marL="800100" lvl="1" indent="-342900">
              <a:buFont typeface="Arial" panose="020B0604020202020204" pitchFamily="34" charset="0"/>
              <a:buChar char="•"/>
            </a:pPr>
            <a:r>
              <a:rPr lang="en-US" sz="2000">
                <a:solidFill>
                  <a:schemeClr val="accent1">
                    <a:lumMod val="50000"/>
                  </a:schemeClr>
                </a:solidFill>
                <a:latin typeface="Georgia"/>
              </a:rPr>
              <a:t>Had been evaluated in our clinic years ago out of concern for a demyelinating process. Complained of leg weakness and upper extremity tremor. Symptoms have been static since onset in 2015, no changes until the above years later</a:t>
            </a:r>
          </a:p>
        </p:txBody>
      </p:sp>
    </p:spTree>
    <p:extLst>
      <p:ext uri="{BB962C8B-B14F-4D97-AF65-F5344CB8AC3E}">
        <p14:creationId xmlns:p14="http://schemas.microsoft.com/office/powerpoint/2010/main" val="208001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Case 3, continued</a:t>
            </a:r>
          </a:p>
        </p:txBody>
      </p:sp>
      <p:pic>
        <p:nvPicPr>
          <p:cNvPr id="4" name="Picture 3">
            <a:extLst>
              <a:ext uri="{FF2B5EF4-FFF2-40B4-BE49-F238E27FC236}">
                <a16:creationId xmlns:a16="http://schemas.microsoft.com/office/drawing/2014/main" id="{6CD79558-07BE-0A2D-4E94-79CE381E2D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6" name="TextBox 5">
            <a:extLst>
              <a:ext uri="{FF2B5EF4-FFF2-40B4-BE49-F238E27FC236}">
                <a16:creationId xmlns:a16="http://schemas.microsoft.com/office/drawing/2014/main" id="{6EBD30E0-045D-F9C0-CD1A-5B527166DB46}"/>
              </a:ext>
            </a:extLst>
          </p:cNvPr>
          <p:cNvSpPr txBox="1"/>
          <p:nvPr/>
        </p:nvSpPr>
        <p:spPr>
          <a:xfrm>
            <a:off x="520700" y="1257300"/>
            <a:ext cx="8216900" cy="2246769"/>
          </a:xfrm>
          <a:prstGeom prst="rect">
            <a:avLst/>
          </a:prstGeom>
          <a:noFill/>
        </p:spPr>
        <p:txBody>
          <a:bodyPr wrap="square" lIns="91440" tIns="45720" rIns="91440" bIns="45720" rtlCol="0" anchor="t">
            <a:spAutoFit/>
          </a:bodyPr>
          <a:lstStyle/>
          <a:p>
            <a:pPr marL="342900" indent="-342900">
              <a:buFont typeface="Arial"/>
              <a:buChar char="•"/>
            </a:pPr>
            <a:r>
              <a:rPr lang="en-US" sz="2000">
                <a:solidFill>
                  <a:schemeClr val="accent1">
                    <a:lumMod val="50000"/>
                  </a:schemeClr>
                </a:solidFill>
                <a:latin typeface="Georgia"/>
              </a:rPr>
              <a:t>Exam:</a:t>
            </a:r>
          </a:p>
          <a:p>
            <a:pPr marL="800100" lvl="1" indent="-342900">
              <a:buFont typeface="Arial"/>
              <a:buChar char="•"/>
            </a:pPr>
            <a:r>
              <a:rPr lang="en-US" sz="2000">
                <a:solidFill>
                  <a:schemeClr val="accent1">
                    <a:lumMod val="50000"/>
                  </a:schemeClr>
                </a:solidFill>
                <a:latin typeface="Georgia"/>
              </a:rPr>
              <a:t>Awake, alert, follows commands.</a:t>
            </a:r>
          </a:p>
          <a:p>
            <a:pPr marL="800100" lvl="1" indent="-342900">
              <a:buFont typeface="Arial"/>
              <a:buChar char="•"/>
            </a:pPr>
            <a:r>
              <a:rPr lang="en-US" sz="2000">
                <a:solidFill>
                  <a:schemeClr val="accent1">
                    <a:lumMod val="50000"/>
                  </a:schemeClr>
                </a:solidFill>
                <a:latin typeface="Georgia"/>
              </a:rPr>
              <a:t>Cerebellar scanning speech</a:t>
            </a:r>
          </a:p>
          <a:p>
            <a:pPr marL="800100" lvl="1" indent="-342900">
              <a:buFont typeface="Arial"/>
              <a:buChar char="•"/>
            </a:pPr>
            <a:r>
              <a:rPr lang="en-US" sz="2000">
                <a:solidFill>
                  <a:schemeClr val="accent1">
                    <a:lumMod val="50000"/>
                  </a:schemeClr>
                </a:solidFill>
                <a:latin typeface="Georgia"/>
              </a:rPr>
              <a:t>Moderate dysmetria in both arms and legs</a:t>
            </a:r>
          </a:p>
          <a:p>
            <a:pPr marL="800100" lvl="1" indent="-342900">
              <a:buFont typeface="Arial"/>
              <a:buChar char="•"/>
            </a:pPr>
            <a:r>
              <a:rPr lang="en-US" sz="2000">
                <a:solidFill>
                  <a:schemeClr val="accent1">
                    <a:lumMod val="50000"/>
                  </a:schemeClr>
                </a:solidFill>
                <a:latin typeface="Georgia"/>
              </a:rPr>
              <a:t>Unable to ambulate independently more than a few steps due to ataxic gait</a:t>
            </a:r>
          </a:p>
          <a:p>
            <a:pPr marL="800100" lvl="1" indent="-342900">
              <a:buFont typeface="Arial"/>
              <a:buChar char="•"/>
            </a:pPr>
            <a:r>
              <a:rPr lang="en-US" sz="2000">
                <a:solidFill>
                  <a:schemeClr val="accent1">
                    <a:lumMod val="50000"/>
                  </a:schemeClr>
                </a:solidFill>
                <a:latin typeface="Georgia"/>
              </a:rPr>
              <a:t>Normal reflexes and sensation to all modalities</a:t>
            </a:r>
          </a:p>
        </p:txBody>
      </p:sp>
      <p:sp>
        <p:nvSpPr>
          <p:cNvPr id="2" name="TextBox 1">
            <a:extLst>
              <a:ext uri="{FF2B5EF4-FFF2-40B4-BE49-F238E27FC236}">
                <a16:creationId xmlns:a16="http://schemas.microsoft.com/office/drawing/2014/main" id="{A708D9B6-B0D3-A0D0-E849-620AB98151CB}"/>
              </a:ext>
            </a:extLst>
          </p:cNvPr>
          <p:cNvSpPr txBox="1"/>
          <p:nvPr/>
        </p:nvSpPr>
        <p:spPr>
          <a:xfrm>
            <a:off x="446437" y="3667807"/>
            <a:ext cx="8216900" cy="1631216"/>
          </a:xfrm>
          <a:prstGeom prst="rect">
            <a:avLst/>
          </a:prstGeom>
          <a:noFill/>
        </p:spPr>
        <p:txBody>
          <a:bodyPr wrap="square" lIns="91440" tIns="45720" rIns="91440" bIns="45720" rtlCol="0" anchor="t">
            <a:spAutoFit/>
          </a:bodyPr>
          <a:lstStyle/>
          <a:p>
            <a:pPr marL="342900" indent="-342900">
              <a:buFont typeface="Arial"/>
              <a:buChar char="•"/>
            </a:pPr>
            <a:r>
              <a:rPr lang="en-US" sz="2000">
                <a:solidFill>
                  <a:schemeClr val="accent1">
                    <a:lumMod val="50000"/>
                  </a:schemeClr>
                </a:solidFill>
                <a:latin typeface="Georgia"/>
              </a:rPr>
              <a:t>Impression:</a:t>
            </a:r>
          </a:p>
          <a:p>
            <a:pPr marL="800100" lvl="1" indent="-342900">
              <a:buFont typeface="Arial"/>
              <a:buChar char="•"/>
            </a:pPr>
            <a:r>
              <a:rPr lang="en-US" sz="2000">
                <a:solidFill>
                  <a:schemeClr val="accent1">
                    <a:lumMod val="50000"/>
                  </a:schemeClr>
                </a:solidFill>
                <a:latin typeface="Georgia"/>
              </a:rPr>
              <a:t>Subacute onset cerebellar syndrome. Differential including autoimmune, paraneoplastic versus acquired causes. Consideration of genetic causes was present given prior symptoms in 2015 (unclear if related to current symptoms)</a:t>
            </a:r>
          </a:p>
        </p:txBody>
      </p:sp>
    </p:spTree>
    <p:extLst>
      <p:ext uri="{BB962C8B-B14F-4D97-AF65-F5344CB8AC3E}">
        <p14:creationId xmlns:p14="http://schemas.microsoft.com/office/powerpoint/2010/main" val="402488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fade">
                                      <p:cBhvr>
                                        <p:cTn id="37" dur="500"/>
                                        <p:tgtEl>
                                          <p:spTgt spid="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1" end="1"/>
                                            </p:txEl>
                                          </p:spTgt>
                                        </p:tgtEl>
                                        <p:attrNameLst>
                                          <p:attrName>style.visibility</p:attrName>
                                        </p:attrNameLst>
                                      </p:cBhvr>
                                      <p:to>
                                        <p:strVal val="visible"/>
                                      </p:to>
                                    </p:set>
                                    <p:animEffect transition="in" filter="fade">
                                      <p:cBhvr>
                                        <p:cTn id="4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Case 3, continued</a:t>
            </a:r>
          </a:p>
        </p:txBody>
      </p:sp>
      <p:pic>
        <p:nvPicPr>
          <p:cNvPr id="4" name="Picture 3">
            <a:extLst>
              <a:ext uri="{FF2B5EF4-FFF2-40B4-BE49-F238E27FC236}">
                <a16:creationId xmlns:a16="http://schemas.microsoft.com/office/drawing/2014/main" id="{6CD79558-07BE-0A2D-4E94-79CE381E2D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6" name="TextBox 5">
            <a:extLst>
              <a:ext uri="{FF2B5EF4-FFF2-40B4-BE49-F238E27FC236}">
                <a16:creationId xmlns:a16="http://schemas.microsoft.com/office/drawing/2014/main" id="{6EBD30E0-045D-F9C0-CD1A-5B527166DB46}"/>
              </a:ext>
            </a:extLst>
          </p:cNvPr>
          <p:cNvSpPr txBox="1"/>
          <p:nvPr/>
        </p:nvSpPr>
        <p:spPr>
          <a:xfrm>
            <a:off x="520700" y="1257301"/>
            <a:ext cx="8989060" cy="3939540"/>
          </a:xfrm>
          <a:prstGeom prst="rect">
            <a:avLst/>
          </a:prstGeom>
          <a:noFill/>
        </p:spPr>
        <p:txBody>
          <a:bodyPr wrap="square" lIns="91440" tIns="45720" rIns="91440" bIns="45720" rtlCol="0" anchor="t">
            <a:spAutoFit/>
          </a:bodyPr>
          <a:lstStyle/>
          <a:p>
            <a:pPr marL="342900" indent="-342900">
              <a:buFont typeface="Arial"/>
              <a:buChar char="•"/>
            </a:pPr>
            <a:r>
              <a:rPr lang="en-US" sz="2000">
                <a:solidFill>
                  <a:schemeClr val="accent1">
                    <a:lumMod val="50000"/>
                  </a:schemeClr>
                </a:solidFill>
                <a:latin typeface="Georgia"/>
              </a:rPr>
              <a:t>Workup:</a:t>
            </a:r>
          </a:p>
          <a:p>
            <a:pPr marL="800100" lvl="1" indent="-342900">
              <a:buFont typeface="Arial"/>
              <a:buChar char="•"/>
            </a:pPr>
            <a:r>
              <a:rPr lang="en-US" sz="2000">
                <a:solidFill>
                  <a:schemeClr val="accent1">
                    <a:lumMod val="50000"/>
                  </a:schemeClr>
                </a:solidFill>
                <a:latin typeface="Georgia"/>
              </a:rPr>
              <a:t>MRI and CSF studies in 2015: negative</a:t>
            </a:r>
          </a:p>
          <a:p>
            <a:pPr marL="1257300" lvl="2" indent="-342900">
              <a:buFont typeface="Arial"/>
              <a:buChar char="•"/>
            </a:pPr>
            <a:r>
              <a:rPr lang="en-US" sz="2000">
                <a:solidFill>
                  <a:schemeClr val="accent1">
                    <a:lumMod val="50000"/>
                  </a:schemeClr>
                </a:solidFill>
                <a:latin typeface="Georgia"/>
              </a:rPr>
              <a:t>VEP at that time showed bilateral P100 prolongation </a:t>
            </a:r>
          </a:p>
          <a:p>
            <a:pPr marL="1714500" lvl="3" indent="-342900">
              <a:buFont typeface="Arial"/>
              <a:buChar char="•"/>
            </a:pPr>
            <a:r>
              <a:rPr lang="en-US" sz="2000">
                <a:solidFill>
                  <a:schemeClr val="accent1">
                    <a:lumMod val="50000"/>
                  </a:schemeClr>
                </a:solidFill>
                <a:latin typeface="Georgia"/>
              </a:rPr>
              <a:t>AQP4 ab was negative</a:t>
            </a:r>
          </a:p>
          <a:p>
            <a:pPr marL="800100" lvl="1" indent="-342900">
              <a:buFont typeface="Arial"/>
              <a:buChar char="•"/>
            </a:pPr>
            <a:r>
              <a:rPr lang="en-US" sz="2000">
                <a:solidFill>
                  <a:schemeClr val="accent1">
                    <a:lumMod val="50000"/>
                  </a:schemeClr>
                </a:solidFill>
                <a:latin typeface="Georgia"/>
              </a:rPr>
              <a:t>Genetic panel (broad spectrum Ataxia panel) checked in 2022, results were never received, but eventually showed:</a:t>
            </a:r>
          </a:p>
          <a:p>
            <a:pPr marL="1257300" lvl="2" indent="-342900">
              <a:buFont typeface="Arial"/>
              <a:buChar char="•"/>
            </a:pPr>
            <a:r>
              <a:rPr lang="en-US" sz="2000">
                <a:solidFill>
                  <a:schemeClr val="accent1">
                    <a:lumMod val="50000"/>
                  </a:schemeClr>
                </a:solidFill>
                <a:latin typeface="Georgia" panose="02040502050405020303" pitchFamily="18" charset="0"/>
              </a:rPr>
              <a:t>(+) </a:t>
            </a:r>
            <a:r>
              <a:rPr lang="en-US">
                <a:solidFill>
                  <a:schemeClr val="accent1">
                    <a:lumMod val="50000"/>
                  </a:schemeClr>
                </a:solidFill>
                <a:latin typeface="Georgia" panose="02040502050405020303" pitchFamily="18" charset="0"/>
              </a:rPr>
              <a:t>GCH1 mutation, seen in dopa-responsive dystonia</a:t>
            </a:r>
          </a:p>
          <a:p>
            <a:pPr marL="1714500" lvl="3" indent="-342900">
              <a:buFont typeface="Arial"/>
              <a:buChar char="•"/>
            </a:pPr>
            <a:r>
              <a:rPr lang="en-US">
                <a:solidFill>
                  <a:schemeClr val="accent1">
                    <a:lumMod val="50000"/>
                  </a:schemeClr>
                </a:solidFill>
                <a:latin typeface="Georgia" panose="02040502050405020303" pitchFamily="18" charset="0"/>
              </a:rPr>
              <a:t>Empirically trialed on carbidopa-levodopa with equivocal response, possibly some improvement in balance</a:t>
            </a:r>
          </a:p>
          <a:p>
            <a:pPr marL="800100" lvl="1" indent="-342900">
              <a:buFont typeface="Arial"/>
              <a:buChar char="•"/>
            </a:pPr>
            <a:r>
              <a:rPr lang="en-US">
                <a:solidFill>
                  <a:schemeClr val="accent1">
                    <a:lumMod val="50000"/>
                  </a:schemeClr>
                </a:solidFill>
                <a:latin typeface="Georgia" panose="02040502050405020303" pitchFamily="18" charset="0"/>
              </a:rPr>
              <a:t>Does DRD make sense as his diagnosis?</a:t>
            </a:r>
          </a:p>
          <a:p>
            <a:pPr marL="800100" lvl="1" indent="-342900">
              <a:buFont typeface="Arial"/>
              <a:buChar char="•"/>
            </a:pPr>
            <a:r>
              <a:rPr lang="en-US">
                <a:solidFill>
                  <a:schemeClr val="accent1">
                    <a:lumMod val="50000"/>
                  </a:schemeClr>
                </a:solidFill>
                <a:latin typeface="Georgia" panose="02040502050405020303" pitchFamily="18" charset="0"/>
              </a:rPr>
              <a:t>Further work-up performed upon evaluation in neuroimmunology clinic:</a:t>
            </a:r>
          </a:p>
          <a:p>
            <a:pPr marL="1257300" lvl="2" indent="-342900">
              <a:buFont typeface="Arial"/>
              <a:buChar char="•"/>
            </a:pPr>
            <a:r>
              <a:rPr lang="en-US">
                <a:solidFill>
                  <a:schemeClr val="accent1">
                    <a:lumMod val="50000"/>
                  </a:schemeClr>
                </a:solidFill>
                <a:latin typeface="Georgia" panose="02040502050405020303" pitchFamily="18" charset="0"/>
              </a:rPr>
              <a:t>Serologic testing was highly (+) for antibodies to </a:t>
            </a:r>
            <a:r>
              <a:rPr lang="en-US" b="1" err="1">
                <a:solidFill>
                  <a:schemeClr val="accent1">
                    <a:lumMod val="50000"/>
                  </a:schemeClr>
                </a:solidFill>
                <a:latin typeface="Georgia" panose="02040502050405020303" pitchFamily="18" charset="0"/>
              </a:rPr>
              <a:t>Kelch</a:t>
            </a:r>
            <a:r>
              <a:rPr lang="en-US" b="1">
                <a:solidFill>
                  <a:schemeClr val="accent1">
                    <a:lumMod val="50000"/>
                  </a:schemeClr>
                </a:solidFill>
                <a:latin typeface="Georgia" panose="02040502050405020303" pitchFamily="18" charset="0"/>
              </a:rPr>
              <a:t>-like protein 11</a:t>
            </a:r>
          </a:p>
          <a:p>
            <a:pPr marL="1257300" lvl="2" indent="-342900">
              <a:buFont typeface="Arial"/>
              <a:buChar char="•"/>
            </a:pPr>
            <a:endParaRPr lang="en-US" sz="2000">
              <a:solidFill>
                <a:schemeClr val="accent1">
                  <a:lumMod val="50000"/>
                </a:schemeClr>
              </a:solidFill>
              <a:latin typeface="Georgia"/>
            </a:endParaRPr>
          </a:p>
        </p:txBody>
      </p:sp>
    </p:spTree>
    <p:extLst>
      <p:ext uri="{BB962C8B-B14F-4D97-AF65-F5344CB8AC3E}">
        <p14:creationId xmlns:p14="http://schemas.microsoft.com/office/powerpoint/2010/main" val="403381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Case 3, continued.</a:t>
            </a:r>
          </a:p>
        </p:txBody>
      </p:sp>
      <p:pic>
        <p:nvPicPr>
          <p:cNvPr id="4" name="Picture 3">
            <a:extLst>
              <a:ext uri="{FF2B5EF4-FFF2-40B4-BE49-F238E27FC236}">
                <a16:creationId xmlns:a16="http://schemas.microsoft.com/office/drawing/2014/main" id="{6CD79558-07BE-0A2D-4E94-79CE381E2D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6" name="TextBox 5">
            <a:extLst>
              <a:ext uri="{FF2B5EF4-FFF2-40B4-BE49-F238E27FC236}">
                <a16:creationId xmlns:a16="http://schemas.microsoft.com/office/drawing/2014/main" id="{6EBD30E0-045D-F9C0-CD1A-5B527166DB46}"/>
              </a:ext>
            </a:extLst>
          </p:cNvPr>
          <p:cNvSpPr txBox="1"/>
          <p:nvPr/>
        </p:nvSpPr>
        <p:spPr>
          <a:xfrm>
            <a:off x="520700" y="1257301"/>
            <a:ext cx="8989060" cy="5940088"/>
          </a:xfrm>
          <a:prstGeom prst="rect">
            <a:avLst/>
          </a:prstGeom>
          <a:noFill/>
        </p:spPr>
        <p:txBody>
          <a:bodyPr wrap="square" lIns="91440" tIns="45720" rIns="91440" bIns="45720" rtlCol="0" anchor="t">
            <a:spAutoFit/>
          </a:bodyPr>
          <a:lstStyle/>
          <a:p>
            <a:r>
              <a:rPr lang="en-US" sz="2000" b="1" err="1">
                <a:solidFill>
                  <a:schemeClr val="accent1">
                    <a:lumMod val="50000"/>
                  </a:schemeClr>
                </a:solidFill>
                <a:latin typeface="Georgia" panose="02040502050405020303" pitchFamily="18" charset="0"/>
              </a:rPr>
              <a:t>Kelch</a:t>
            </a:r>
            <a:r>
              <a:rPr lang="en-US" sz="2000" b="1">
                <a:solidFill>
                  <a:schemeClr val="accent1">
                    <a:lumMod val="50000"/>
                  </a:schemeClr>
                </a:solidFill>
                <a:latin typeface="Georgia" panose="02040502050405020303" pitchFamily="18" charset="0"/>
              </a:rPr>
              <a:t>-like protein 11 encephalitis</a:t>
            </a:r>
          </a:p>
          <a:p>
            <a:pPr marL="342900" indent="-342900">
              <a:buFont typeface="Arial" panose="020B0604020202020204" pitchFamily="34" charset="0"/>
              <a:buChar char="•"/>
            </a:pPr>
            <a:r>
              <a:rPr lang="en-US" sz="2000">
                <a:solidFill>
                  <a:schemeClr val="accent1">
                    <a:lumMod val="50000"/>
                  </a:schemeClr>
                </a:solidFill>
                <a:latin typeface="Georgia" panose="02040502050405020303" pitchFamily="18" charset="0"/>
              </a:rPr>
              <a:t>Largely a paraneoplastic encephalitis</a:t>
            </a:r>
          </a:p>
          <a:p>
            <a:pPr marL="800100" lvl="1" indent="-342900">
              <a:buFont typeface="Arial" panose="020B0604020202020204" pitchFamily="34" charset="0"/>
              <a:buChar char="•"/>
            </a:pPr>
            <a:r>
              <a:rPr lang="en-US" sz="2000">
                <a:solidFill>
                  <a:schemeClr val="accent1">
                    <a:lumMod val="50000"/>
                  </a:schemeClr>
                </a:solidFill>
                <a:latin typeface="Georgia" panose="02040502050405020303" pitchFamily="18" charset="0"/>
              </a:rPr>
              <a:t>Testicular seminoma</a:t>
            </a:r>
          </a:p>
          <a:p>
            <a:pPr marL="800100" lvl="1" indent="-342900">
              <a:buFont typeface="Arial" panose="020B0604020202020204" pitchFamily="34" charset="0"/>
              <a:buChar char="•"/>
            </a:pPr>
            <a:r>
              <a:rPr lang="en-US" sz="2000">
                <a:solidFill>
                  <a:schemeClr val="accent1">
                    <a:lumMod val="50000"/>
                  </a:schemeClr>
                </a:solidFill>
                <a:latin typeface="Georgia" panose="02040502050405020303" pitchFamily="18" charset="0"/>
              </a:rPr>
              <a:t>May have cross-over presentation with other autoimmune antibody syndromes (anti-</a:t>
            </a:r>
            <a:r>
              <a:rPr lang="en-US" sz="2000" err="1">
                <a:solidFill>
                  <a:schemeClr val="accent1">
                    <a:lumMod val="50000"/>
                  </a:schemeClr>
                </a:solidFill>
                <a:latin typeface="Georgia" panose="02040502050405020303" pitchFamily="18" charset="0"/>
              </a:rPr>
              <a:t>NMDAr</a:t>
            </a:r>
            <a:r>
              <a:rPr lang="en-US" sz="2000">
                <a:solidFill>
                  <a:schemeClr val="accent1">
                    <a:lumMod val="50000"/>
                  </a:schemeClr>
                </a:solidFill>
                <a:latin typeface="Georgia" panose="02040502050405020303" pitchFamily="18" charset="0"/>
              </a:rPr>
              <a:t> and anti-Ma2)</a:t>
            </a:r>
          </a:p>
          <a:p>
            <a:pPr marL="800100" lvl="1" indent="-342900">
              <a:buFont typeface="Arial" panose="020B0604020202020204" pitchFamily="34" charset="0"/>
              <a:buChar char="•"/>
            </a:pPr>
            <a:r>
              <a:rPr lang="en-US" sz="2000">
                <a:solidFill>
                  <a:schemeClr val="accent1">
                    <a:lumMod val="50000"/>
                  </a:schemeClr>
                </a:solidFill>
                <a:latin typeface="Georgia" panose="02040502050405020303" pitchFamily="18" charset="0"/>
              </a:rPr>
              <a:t>Patients present with rhombencephalitis, cerebellar degeneration, sensorineural hearing loss, diplopia, gait ataxia</a:t>
            </a:r>
          </a:p>
          <a:p>
            <a:pPr marL="342900" indent="-342900">
              <a:buFont typeface="Arial" panose="020B0604020202020204" pitchFamily="34" charset="0"/>
              <a:buChar char="•"/>
            </a:pPr>
            <a:r>
              <a:rPr lang="en-US" sz="2000">
                <a:solidFill>
                  <a:schemeClr val="accent1">
                    <a:lumMod val="50000"/>
                  </a:schemeClr>
                </a:solidFill>
                <a:latin typeface="Georgia" panose="02040502050405020303" pitchFamily="18" charset="0"/>
              </a:rPr>
              <a:t>Management:</a:t>
            </a:r>
          </a:p>
          <a:p>
            <a:pPr marL="800100" lvl="1" indent="-342900">
              <a:buFont typeface="Arial" panose="020B0604020202020204" pitchFamily="34" charset="0"/>
              <a:buChar char="•"/>
            </a:pPr>
            <a:r>
              <a:rPr lang="en-US" sz="2000">
                <a:solidFill>
                  <a:schemeClr val="accent1">
                    <a:lumMod val="50000"/>
                  </a:schemeClr>
                </a:solidFill>
                <a:latin typeface="Georgia" panose="02040502050405020303" pitchFamily="18" charset="0"/>
              </a:rPr>
              <a:t>Immunotherapy</a:t>
            </a:r>
          </a:p>
          <a:p>
            <a:pPr marL="1257300" lvl="2" indent="-342900">
              <a:buFont typeface="Arial" panose="020B0604020202020204" pitchFamily="34" charset="0"/>
              <a:buChar char="•"/>
            </a:pPr>
            <a:r>
              <a:rPr lang="en-US" sz="2000">
                <a:solidFill>
                  <a:schemeClr val="accent1">
                    <a:lumMod val="50000"/>
                  </a:schemeClr>
                </a:solidFill>
                <a:latin typeface="Georgia" panose="02040502050405020303" pitchFamily="18" charset="0"/>
              </a:rPr>
              <a:t>Corticosteroids, plasma exchange</a:t>
            </a:r>
          </a:p>
          <a:p>
            <a:pPr marL="1257300" lvl="2" indent="-342900">
              <a:buFont typeface="Arial" panose="020B0604020202020204" pitchFamily="34" charset="0"/>
              <a:buChar char="•"/>
            </a:pPr>
            <a:r>
              <a:rPr lang="en-US" sz="2000">
                <a:solidFill>
                  <a:schemeClr val="accent1">
                    <a:lumMod val="50000"/>
                  </a:schemeClr>
                </a:solidFill>
                <a:latin typeface="Georgia" panose="02040502050405020303" pitchFamily="18" charset="0"/>
              </a:rPr>
              <a:t>Cyclophosphamide +/- rituximab</a:t>
            </a:r>
          </a:p>
          <a:p>
            <a:pPr marL="800100" lvl="1" indent="-342900">
              <a:buFont typeface="Arial" panose="020B0604020202020204" pitchFamily="34" charset="0"/>
              <a:buChar char="•"/>
            </a:pPr>
            <a:r>
              <a:rPr lang="en-US" sz="2000">
                <a:solidFill>
                  <a:schemeClr val="accent1">
                    <a:lumMod val="50000"/>
                  </a:schemeClr>
                </a:solidFill>
                <a:latin typeface="Georgia" panose="02040502050405020303" pitchFamily="18" charset="0"/>
              </a:rPr>
              <a:t>Identify and treat underlying malignancy</a:t>
            </a:r>
          </a:p>
          <a:p>
            <a:pPr marL="1257300" lvl="2" indent="-342900">
              <a:buFont typeface="Arial" panose="020B0604020202020204" pitchFamily="34" charset="0"/>
              <a:buChar char="•"/>
            </a:pPr>
            <a:r>
              <a:rPr lang="en-US" sz="2000">
                <a:solidFill>
                  <a:schemeClr val="accent1">
                    <a:lumMod val="50000"/>
                  </a:schemeClr>
                </a:solidFill>
                <a:latin typeface="Georgia" panose="02040502050405020303" pitchFamily="18" charset="0"/>
              </a:rPr>
              <a:t>Testicular/gynecologic ultrasound</a:t>
            </a:r>
          </a:p>
          <a:p>
            <a:pPr marL="1257300" lvl="2" indent="-342900">
              <a:buFont typeface="Arial" panose="020B0604020202020204" pitchFamily="34" charset="0"/>
              <a:buChar char="•"/>
            </a:pPr>
            <a:r>
              <a:rPr lang="en-US" sz="2000">
                <a:solidFill>
                  <a:schemeClr val="accent1">
                    <a:lumMod val="50000"/>
                  </a:schemeClr>
                </a:solidFill>
                <a:latin typeface="Georgia" panose="02040502050405020303" pitchFamily="18" charset="0"/>
              </a:rPr>
              <a:t>Full body CT scan</a:t>
            </a:r>
          </a:p>
          <a:p>
            <a:pPr marL="1714500" lvl="3" indent="-342900">
              <a:buFont typeface="Arial" panose="020B0604020202020204" pitchFamily="34" charset="0"/>
              <a:buChar char="•"/>
            </a:pPr>
            <a:r>
              <a:rPr lang="en-US" sz="2000">
                <a:solidFill>
                  <a:schemeClr val="accent1">
                    <a:lumMod val="50000"/>
                  </a:schemeClr>
                </a:solidFill>
                <a:latin typeface="Georgia" panose="02040502050405020303" pitchFamily="18" charset="0"/>
              </a:rPr>
              <a:t>If both of above are negative, FDG-Pet should be considered given high degree of oncologic association </a:t>
            </a:r>
          </a:p>
          <a:p>
            <a:pPr marL="342900" indent="-342900">
              <a:buFont typeface="Arial" panose="020B0604020202020204" pitchFamily="34" charset="0"/>
              <a:buChar char="•"/>
            </a:pPr>
            <a:endParaRPr lang="en-US" sz="2000">
              <a:solidFill>
                <a:schemeClr val="accent1">
                  <a:lumMod val="50000"/>
                </a:schemeClr>
              </a:solidFill>
              <a:latin typeface="Georgia" panose="02040502050405020303" pitchFamily="18" charset="0"/>
            </a:endParaRPr>
          </a:p>
          <a:p>
            <a:pPr marL="800100" lvl="1" indent="-342900">
              <a:buFont typeface="Arial" panose="020B0604020202020204" pitchFamily="34" charset="0"/>
              <a:buChar char="•"/>
            </a:pPr>
            <a:endParaRPr lang="en-US" sz="2000" b="1">
              <a:solidFill>
                <a:schemeClr val="accent1">
                  <a:lumMod val="50000"/>
                </a:schemeClr>
              </a:solidFill>
              <a:latin typeface="Georgia" panose="02040502050405020303" pitchFamily="18" charset="0"/>
            </a:endParaRPr>
          </a:p>
          <a:p>
            <a:pPr marL="342900" indent="-342900">
              <a:buFont typeface="Arial" panose="020B0604020202020204" pitchFamily="34" charset="0"/>
              <a:buChar char="•"/>
            </a:pPr>
            <a:endParaRPr lang="en-US" sz="2000">
              <a:solidFill>
                <a:schemeClr val="accent1">
                  <a:lumMod val="50000"/>
                </a:schemeClr>
              </a:solidFill>
              <a:latin typeface="Georgia"/>
            </a:endParaRPr>
          </a:p>
        </p:txBody>
      </p:sp>
    </p:spTree>
    <p:extLst>
      <p:ext uri="{BB962C8B-B14F-4D97-AF65-F5344CB8AC3E}">
        <p14:creationId xmlns:p14="http://schemas.microsoft.com/office/powerpoint/2010/main" val="257193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fade">
                                      <p:cBhvr>
                                        <p:cTn id="62" dur="500"/>
                                        <p:tgtEl>
                                          <p:spTgt spid="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12" end="12"/>
                                            </p:txEl>
                                          </p:spTgt>
                                        </p:tgtEl>
                                        <p:attrNameLst>
                                          <p:attrName>style.visibility</p:attrName>
                                        </p:attrNameLst>
                                      </p:cBhvr>
                                      <p:to>
                                        <p:strVal val="visible"/>
                                      </p:to>
                                    </p:set>
                                    <p:animEffect transition="in" filter="fade">
                                      <p:cBhvr>
                                        <p:cTn id="67"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dirty="0">
                <a:solidFill>
                  <a:schemeClr val="bg1"/>
                </a:solidFill>
                <a:latin typeface="Bree Serif" panose="02000503040000020004" pitchFamily="2" charset="77"/>
                <a:ea typeface="Tahoma" panose="020B0604030504040204" pitchFamily="34" charset="0"/>
                <a:cs typeface="Tahoma" panose="020B0604030504040204" pitchFamily="34" charset="0"/>
              </a:rPr>
              <a:t>Case 3, continued</a:t>
            </a:r>
          </a:p>
        </p:txBody>
      </p:sp>
      <p:pic>
        <p:nvPicPr>
          <p:cNvPr id="4" name="Picture 3">
            <a:extLst>
              <a:ext uri="{FF2B5EF4-FFF2-40B4-BE49-F238E27FC236}">
                <a16:creationId xmlns:a16="http://schemas.microsoft.com/office/drawing/2014/main" id="{6CD79558-07BE-0A2D-4E94-79CE381E2D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6" name="TextBox 5">
            <a:extLst>
              <a:ext uri="{FF2B5EF4-FFF2-40B4-BE49-F238E27FC236}">
                <a16:creationId xmlns:a16="http://schemas.microsoft.com/office/drawing/2014/main" id="{6EBD30E0-045D-F9C0-CD1A-5B527166DB46}"/>
              </a:ext>
            </a:extLst>
          </p:cNvPr>
          <p:cNvSpPr txBox="1"/>
          <p:nvPr/>
        </p:nvSpPr>
        <p:spPr>
          <a:xfrm>
            <a:off x="520700" y="1257301"/>
            <a:ext cx="8989060" cy="1631216"/>
          </a:xfrm>
          <a:prstGeom prst="rect">
            <a:avLst/>
          </a:prstGeom>
          <a:noFill/>
        </p:spPr>
        <p:txBody>
          <a:bodyPr wrap="square" lIns="91440" tIns="45720" rIns="91440" bIns="45720" rtlCol="0" anchor="t">
            <a:spAutoFit/>
          </a:bodyPr>
          <a:lstStyle/>
          <a:p>
            <a:pPr marL="342900" indent="-342900">
              <a:buFont typeface="Arial"/>
              <a:buChar char="•"/>
            </a:pPr>
            <a:r>
              <a:rPr lang="en-US" sz="2000" dirty="0">
                <a:solidFill>
                  <a:schemeClr val="accent1">
                    <a:lumMod val="50000"/>
                  </a:schemeClr>
                </a:solidFill>
                <a:latin typeface="Georgia"/>
              </a:rPr>
              <a:t>Workup:</a:t>
            </a:r>
          </a:p>
          <a:p>
            <a:pPr marL="800100" lvl="1" indent="-342900">
              <a:buFont typeface="Arial"/>
              <a:buChar char="•"/>
            </a:pPr>
            <a:r>
              <a:rPr lang="en-US" sz="2000" dirty="0">
                <a:solidFill>
                  <a:schemeClr val="accent1">
                    <a:lumMod val="50000"/>
                  </a:schemeClr>
                </a:solidFill>
                <a:latin typeface="Georgia"/>
              </a:rPr>
              <a:t>Testicular ultrasound revealed a heterogeneous mass within the left testicle, presumed to be a testicular seminoma</a:t>
            </a:r>
          </a:p>
          <a:p>
            <a:pPr marL="800100" lvl="1" indent="-342900">
              <a:buFont typeface="Arial"/>
              <a:buChar char="•"/>
            </a:pPr>
            <a:r>
              <a:rPr lang="en-US" sz="2000" dirty="0">
                <a:solidFill>
                  <a:schemeClr val="accent1">
                    <a:lumMod val="50000"/>
                  </a:schemeClr>
                </a:solidFill>
                <a:latin typeface="Georgia"/>
              </a:rPr>
              <a:t>Referred for orchiectomy—treatment still in progress</a:t>
            </a:r>
            <a:endParaRPr lang="en-US" dirty="0">
              <a:solidFill>
                <a:schemeClr val="accent1">
                  <a:lumMod val="50000"/>
                </a:schemeClr>
              </a:solidFill>
              <a:latin typeface="Georgia" panose="02040502050405020303" pitchFamily="18" charset="0"/>
            </a:endParaRPr>
          </a:p>
          <a:p>
            <a:pPr marL="1257300" lvl="2" indent="-342900">
              <a:buFont typeface="Arial"/>
              <a:buChar char="•"/>
            </a:pPr>
            <a:endParaRPr lang="en-US" sz="2000" dirty="0">
              <a:solidFill>
                <a:schemeClr val="accent1">
                  <a:lumMod val="50000"/>
                </a:schemeClr>
              </a:solidFill>
              <a:latin typeface="Georgia"/>
            </a:endParaRPr>
          </a:p>
        </p:txBody>
      </p:sp>
    </p:spTree>
    <p:extLst>
      <p:ext uri="{BB962C8B-B14F-4D97-AF65-F5344CB8AC3E}">
        <p14:creationId xmlns:p14="http://schemas.microsoft.com/office/powerpoint/2010/main" val="93325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a:solidFill>
                  <a:schemeClr val="bg1"/>
                </a:solidFill>
                <a:latin typeface="Bree Serif" panose="02000503040000020004" pitchFamily="2" charset="77"/>
                <a:ea typeface="Tahoma" panose="020B0604030504040204" pitchFamily="34" charset="0"/>
                <a:cs typeface="Tahoma" panose="020B0604030504040204" pitchFamily="34" charset="0"/>
              </a:rPr>
              <a:t>Autoimmune Encephalitis</a:t>
            </a:r>
          </a:p>
        </p:txBody>
      </p:sp>
      <p:pic>
        <p:nvPicPr>
          <p:cNvPr id="4" name="Picture 3">
            <a:extLst>
              <a:ext uri="{FF2B5EF4-FFF2-40B4-BE49-F238E27FC236}">
                <a16:creationId xmlns:a16="http://schemas.microsoft.com/office/drawing/2014/main" id="{6CD79558-07BE-0A2D-4E94-79CE381E2D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6" name="TextBox 5">
            <a:extLst>
              <a:ext uri="{FF2B5EF4-FFF2-40B4-BE49-F238E27FC236}">
                <a16:creationId xmlns:a16="http://schemas.microsoft.com/office/drawing/2014/main" id="{6EBD30E0-045D-F9C0-CD1A-5B527166DB46}"/>
              </a:ext>
            </a:extLst>
          </p:cNvPr>
          <p:cNvSpPr txBox="1"/>
          <p:nvPr/>
        </p:nvSpPr>
        <p:spPr>
          <a:xfrm>
            <a:off x="520700" y="1257300"/>
            <a:ext cx="11379200" cy="3170099"/>
          </a:xfrm>
          <a:prstGeom prst="rect">
            <a:avLst/>
          </a:prstGeom>
          <a:noFill/>
        </p:spPr>
        <p:txBody>
          <a:bodyPr wrap="square" rtlCol="0">
            <a:spAutoFit/>
          </a:bodyPr>
          <a:lstStyle/>
          <a:p>
            <a:r>
              <a:rPr lang="en-US" sz="2000" b="1">
                <a:solidFill>
                  <a:schemeClr val="accent1">
                    <a:lumMod val="50000"/>
                  </a:schemeClr>
                </a:solidFill>
                <a:latin typeface="Georgia" panose="02040502050405020303" pitchFamily="18" charset="0"/>
              </a:rPr>
              <a:t>Take away points:</a:t>
            </a:r>
          </a:p>
          <a:p>
            <a:pPr marL="342900" indent="-342900">
              <a:buFont typeface="Arial" panose="020B0604020202020204" pitchFamily="34" charset="0"/>
              <a:buChar char="•"/>
            </a:pPr>
            <a:r>
              <a:rPr lang="en-US" sz="2000">
                <a:solidFill>
                  <a:schemeClr val="accent1">
                    <a:lumMod val="50000"/>
                  </a:schemeClr>
                </a:solidFill>
                <a:latin typeface="Georgia" panose="02040502050405020303" pitchFamily="18" charset="0"/>
              </a:rPr>
              <a:t>Clinical suspicion for autoimmune encephalitis is paramount to treatment success</a:t>
            </a:r>
          </a:p>
          <a:p>
            <a:pPr marL="800100" lvl="1" indent="-342900">
              <a:buFont typeface="Arial" panose="020B0604020202020204" pitchFamily="34" charset="0"/>
              <a:buChar char="•"/>
            </a:pPr>
            <a:r>
              <a:rPr lang="en-US" sz="2000">
                <a:solidFill>
                  <a:schemeClr val="accent1">
                    <a:lumMod val="50000"/>
                  </a:schemeClr>
                </a:solidFill>
                <a:latin typeface="Georgia" panose="02040502050405020303" pitchFamily="18" charset="0"/>
              </a:rPr>
              <a:t>Low threshold for serum/CSF sampling in patients with subacute presentations, even if an atypical neurologic or seemingly neurodegenerative syndrome</a:t>
            </a:r>
          </a:p>
          <a:p>
            <a:pPr marL="342900" indent="-342900">
              <a:buFont typeface="Arial" panose="020B0604020202020204" pitchFamily="34" charset="0"/>
              <a:buChar char="•"/>
            </a:pPr>
            <a:r>
              <a:rPr lang="en-US" sz="2000">
                <a:solidFill>
                  <a:schemeClr val="accent1">
                    <a:lumMod val="50000"/>
                  </a:schemeClr>
                </a:solidFill>
                <a:latin typeface="Georgia" panose="02040502050405020303" pitchFamily="18" charset="0"/>
              </a:rPr>
              <a:t>Waiting for diagnostic confirmation should not preclude empiric treatment, especially in hospitalized patients with refractory symptoms such as treatment-resistant seizures</a:t>
            </a:r>
          </a:p>
          <a:p>
            <a:pPr marL="342900" indent="-342900">
              <a:buFont typeface="Arial" panose="020B0604020202020204" pitchFamily="34" charset="0"/>
              <a:buChar char="•"/>
            </a:pPr>
            <a:r>
              <a:rPr lang="en-US" sz="2000">
                <a:solidFill>
                  <a:schemeClr val="accent1">
                    <a:lumMod val="50000"/>
                  </a:schemeClr>
                </a:solidFill>
                <a:latin typeface="Georgia" panose="02040502050405020303" pitchFamily="18" charset="0"/>
              </a:rPr>
              <a:t>Antibody-specific syndromes can help guide treatment, especially when determining how to approach search for associated malignancy</a:t>
            </a:r>
          </a:p>
          <a:p>
            <a:pPr marL="342900" indent="-342900">
              <a:buFont typeface="Arial" panose="020B0604020202020204" pitchFamily="34" charset="0"/>
              <a:buChar char="•"/>
            </a:pPr>
            <a:r>
              <a:rPr lang="en-US" sz="2000">
                <a:solidFill>
                  <a:schemeClr val="accent1">
                    <a:lumMod val="50000"/>
                  </a:schemeClr>
                </a:solidFill>
                <a:latin typeface="Georgia" panose="02040502050405020303" pitchFamily="18" charset="0"/>
              </a:rPr>
              <a:t>Newly identified disease states are emerging, some that cross over with neurodegenerative disorders that may have protracted courses over years</a:t>
            </a:r>
          </a:p>
        </p:txBody>
      </p:sp>
    </p:spTree>
    <p:extLst>
      <p:ext uri="{BB962C8B-B14F-4D97-AF65-F5344CB8AC3E}">
        <p14:creationId xmlns:p14="http://schemas.microsoft.com/office/powerpoint/2010/main" val="418311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D0EB88B-76CA-0414-3E23-08C4AE77A9C2}"/>
              </a:ext>
            </a:extLst>
          </p:cNvPr>
          <p:cNvPicPr>
            <a:picLocks noChangeAspect="1"/>
          </p:cNvPicPr>
          <p:nvPr/>
        </p:nvPicPr>
        <p:blipFill>
          <a:blip r:embed="rId2" cstate="screen">
            <a:alphaModFix amt="15000"/>
            <a:extLst>
              <a:ext uri="{28A0092B-C50C-407E-A947-70E740481C1C}">
                <a14:useLocalDpi xmlns:a14="http://schemas.microsoft.com/office/drawing/2010/main"/>
              </a:ext>
            </a:extLst>
          </a:blip>
          <a:stretch>
            <a:fillRect/>
          </a:stretch>
        </p:blipFill>
        <p:spPr>
          <a:xfrm>
            <a:off x="-114300" y="-59675"/>
            <a:ext cx="12306300" cy="6913138"/>
          </a:xfrm>
          <a:prstGeom prst="rect">
            <a:avLst/>
          </a:prstGeom>
        </p:spPr>
      </p:pic>
      <p:cxnSp>
        <p:nvCxnSpPr>
          <p:cNvPr id="12" name="Straight Connector 11">
            <a:extLst>
              <a:ext uri="{FF2B5EF4-FFF2-40B4-BE49-F238E27FC236}">
                <a16:creationId xmlns:a16="http://schemas.microsoft.com/office/drawing/2014/main" id="{10622DEB-B5AB-44EC-59A9-0A7325846500}"/>
              </a:ext>
            </a:extLst>
          </p:cNvPr>
          <p:cNvCxnSpPr>
            <a:cxnSpLocks/>
          </p:cNvCxnSpPr>
          <p:nvPr/>
        </p:nvCxnSpPr>
        <p:spPr>
          <a:xfrm flipH="1">
            <a:off x="6085363" y="1257300"/>
            <a:ext cx="10637" cy="5267963"/>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9E004C8-F039-0597-03C8-3C8195F63630}"/>
              </a:ext>
            </a:extLst>
          </p:cNvPr>
          <p:cNvSpPr txBox="1"/>
          <p:nvPr/>
        </p:nvSpPr>
        <p:spPr>
          <a:xfrm>
            <a:off x="520700" y="1257300"/>
            <a:ext cx="5309205" cy="1446550"/>
          </a:xfrm>
          <a:prstGeom prst="rect">
            <a:avLst/>
          </a:prstGeom>
          <a:noFill/>
        </p:spPr>
        <p:txBody>
          <a:bodyPr wrap="square" rtlCol="0">
            <a:spAutoFit/>
          </a:bodyPr>
          <a:lstStyle/>
          <a:p>
            <a:r>
              <a:rPr lang="en-US" sz="2800">
                <a:solidFill>
                  <a:schemeClr val="bg1"/>
                </a:solidFill>
                <a:latin typeface="Georgia" panose="02040502050405020303" pitchFamily="18" charset="0"/>
              </a:rPr>
              <a:t>Subhead</a:t>
            </a:r>
          </a:p>
          <a:p>
            <a:endParaRPr lang="en-US" sz="2000">
              <a:solidFill>
                <a:schemeClr val="bg1"/>
              </a:solidFill>
              <a:latin typeface="Georgia" panose="02040502050405020303" pitchFamily="18" charset="0"/>
            </a:endParaRPr>
          </a:p>
          <a:p>
            <a:r>
              <a:rPr lang="en-US" sz="2000">
                <a:solidFill>
                  <a:schemeClr val="bg1"/>
                </a:solidFill>
                <a:latin typeface="Georgia" panose="02040502050405020303" pitchFamily="18" charset="0"/>
              </a:rPr>
              <a:t>Text </a:t>
            </a:r>
          </a:p>
          <a:p>
            <a:r>
              <a:rPr lang="en-US" sz="2000">
                <a:solidFill>
                  <a:schemeClr val="bg1"/>
                </a:solidFill>
                <a:latin typeface="Georgia" panose="02040502050405020303" pitchFamily="18" charset="0"/>
              </a:rPr>
              <a:t>• Bullet</a:t>
            </a:r>
          </a:p>
        </p:txBody>
      </p:sp>
      <p:pic>
        <p:nvPicPr>
          <p:cNvPr id="2" name="Picture 1">
            <a:extLst>
              <a:ext uri="{FF2B5EF4-FFF2-40B4-BE49-F238E27FC236}">
                <a16:creationId xmlns:a16="http://schemas.microsoft.com/office/drawing/2014/main" id="{9F16E048-9E74-FB5E-ED33-19A2DACB84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4" name="Subtitle 3">
            <a:extLst>
              <a:ext uri="{FF2B5EF4-FFF2-40B4-BE49-F238E27FC236}">
                <a16:creationId xmlns:a16="http://schemas.microsoft.com/office/drawing/2014/main" id="{3CAB78D8-E0B6-EA07-6068-F4F6E423F0A7}"/>
              </a:ext>
            </a:extLst>
          </p:cNvPr>
          <p:cNvSpPr>
            <a:spLocks noGrp="1"/>
          </p:cNvSpPr>
          <p:nvPr>
            <p:ph type="subTitle" idx="1"/>
          </p:nvPr>
        </p:nvSpPr>
        <p:spPr>
          <a:xfrm>
            <a:off x="1066799" y="1893285"/>
            <a:ext cx="9730109" cy="2744815"/>
          </a:xfrm>
        </p:spPr>
        <p:txBody>
          <a:bodyPr>
            <a:normAutofit fontScale="85000" lnSpcReduction="20000"/>
          </a:bodyPr>
          <a:lstStyle/>
          <a:p>
            <a:pPr marL="342900" indent="-342900">
              <a:buFont typeface="Arial" panose="020B0604020202020204" pitchFamily="34" charset="0"/>
              <a:buChar char="•"/>
            </a:pPr>
            <a:r>
              <a:rPr lang="en-US" sz="2400" dirty="0">
                <a:solidFill>
                  <a:srgbClr val="333333"/>
                </a:solidFill>
                <a:ea typeface="+mn-lt"/>
                <a:cs typeface="+mn-lt"/>
              </a:rPr>
              <a:t>Dubey D, Wilson MR, Clarkson B, et al. Expanded Clinical Phenotype, Oncological Associations, and Immunopathologic Insights of Paraneoplastic </a:t>
            </a:r>
            <a:r>
              <a:rPr lang="en-US" sz="2400" dirty="0" err="1">
                <a:solidFill>
                  <a:srgbClr val="333333"/>
                </a:solidFill>
                <a:ea typeface="+mn-lt"/>
                <a:cs typeface="+mn-lt"/>
              </a:rPr>
              <a:t>Kelch</a:t>
            </a:r>
            <a:r>
              <a:rPr lang="en-US" sz="2400" dirty="0">
                <a:solidFill>
                  <a:srgbClr val="333333"/>
                </a:solidFill>
                <a:ea typeface="+mn-lt"/>
                <a:cs typeface="+mn-lt"/>
              </a:rPr>
              <a:t>-like Protein-11 Encephalitis. </a:t>
            </a:r>
            <a:r>
              <a:rPr lang="en-US" sz="2400" i="1" dirty="0">
                <a:solidFill>
                  <a:srgbClr val="333333"/>
                </a:solidFill>
                <a:ea typeface="+mn-lt"/>
                <a:cs typeface="+mn-lt"/>
              </a:rPr>
              <a:t>JAMA Neurol.</a:t>
            </a:r>
            <a:r>
              <a:rPr lang="en-US" sz="2400" dirty="0">
                <a:solidFill>
                  <a:srgbClr val="333333"/>
                </a:solidFill>
                <a:ea typeface="+mn-lt"/>
                <a:cs typeface="+mn-lt"/>
              </a:rPr>
              <a:t> 2020;77(11):1420–1429. doi:10.1001/jamaneurol.2020.2231</a:t>
            </a:r>
          </a:p>
          <a:p>
            <a:pPr marL="342900" indent="-342900">
              <a:buFont typeface="Arial" panose="020B0604020202020204" pitchFamily="34" charset="0"/>
              <a:buChar char="•"/>
            </a:pPr>
            <a:r>
              <a:rPr lang="en-US" sz="2600" dirty="0">
                <a:solidFill>
                  <a:schemeClr val="accent1">
                    <a:lumMod val="50000"/>
                  </a:schemeClr>
                </a:solidFill>
                <a:latin typeface="Georgia"/>
                <a:hlinkClick r:id="rId4"/>
              </a:rPr>
              <a:t>https://blogs.neurology.org/epearls/paraneoplastic-kelch-like-protein-11-encephalitis/</a:t>
            </a:r>
            <a:endParaRPr lang="en-US" sz="2600" dirty="0">
              <a:solidFill>
                <a:schemeClr val="accent1">
                  <a:lumMod val="50000"/>
                </a:schemeClr>
              </a:solidFill>
              <a:latin typeface="Georgia"/>
            </a:endParaRPr>
          </a:p>
          <a:p>
            <a:pPr marL="342900" indent="-342900">
              <a:buFont typeface="Arial" panose="020B0604020202020204" pitchFamily="34" charset="0"/>
              <a:buChar char="•"/>
            </a:pPr>
            <a:r>
              <a:rPr lang="en-US" sz="2000" b="0" i="0" dirty="0">
                <a:solidFill>
                  <a:srgbClr val="232323"/>
                </a:solidFill>
                <a:effectLst/>
                <a:latin typeface="Noto Sans" panose="020B0502040504020204" pitchFamily="34" charset="0"/>
              </a:rPr>
              <a:t>Lancet Neurol. 2016 Apr;15(4):391-404. </a:t>
            </a:r>
            <a:r>
              <a:rPr lang="en-US" sz="2000" b="0" i="0" dirty="0" err="1">
                <a:solidFill>
                  <a:srgbClr val="232323"/>
                </a:solidFill>
                <a:effectLst/>
                <a:latin typeface="Noto Sans" panose="020B0502040504020204" pitchFamily="34" charset="0"/>
              </a:rPr>
              <a:t>Epub</a:t>
            </a:r>
            <a:r>
              <a:rPr lang="en-US" sz="2000" b="0" i="0" dirty="0">
                <a:solidFill>
                  <a:srgbClr val="232323"/>
                </a:solidFill>
                <a:effectLst/>
                <a:latin typeface="Noto Sans" panose="020B0502040504020204" pitchFamily="34" charset="0"/>
              </a:rPr>
              <a:t> 2016 Feb 20. </a:t>
            </a:r>
          </a:p>
          <a:p>
            <a:pPr marL="342900" indent="-342900">
              <a:buFont typeface="Arial" panose="020B0604020202020204" pitchFamily="34" charset="0"/>
              <a:buChar char="•"/>
            </a:pPr>
            <a:r>
              <a:rPr lang="en-US" sz="2000" b="0" i="0" dirty="0">
                <a:solidFill>
                  <a:srgbClr val="232323"/>
                </a:solidFill>
                <a:effectLst/>
                <a:latin typeface="Noto Sans" panose="020B0502040504020204" pitchFamily="34" charset="0"/>
              </a:rPr>
              <a:t>Neurol </a:t>
            </a:r>
            <a:r>
              <a:rPr lang="en-US" sz="2000" b="0" i="0" dirty="0" err="1">
                <a:solidFill>
                  <a:srgbClr val="232323"/>
                </a:solidFill>
                <a:effectLst/>
                <a:latin typeface="Noto Sans" panose="020B0502040504020204" pitchFamily="34" charset="0"/>
              </a:rPr>
              <a:t>Neuroimmunol</a:t>
            </a:r>
            <a:r>
              <a:rPr lang="en-US" sz="2000" b="0" i="0" dirty="0">
                <a:solidFill>
                  <a:srgbClr val="232323"/>
                </a:solidFill>
                <a:effectLst/>
                <a:latin typeface="Noto Sans" panose="020B0502040504020204" pitchFamily="34" charset="0"/>
              </a:rPr>
              <a:t> </a:t>
            </a:r>
            <a:r>
              <a:rPr lang="en-US" sz="2000" b="0" i="0" dirty="0" err="1">
                <a:solidFill>
                  <a:srgbClr val="232323"/>
                </a:solidFill>
                <a:effectLst/>
                <a:latin typeface="Noto Sans" panose="020B0502040504020204" pitchFamily="34" charset="0"/>
              </a:rPr>
              <a:t>Neuroinflamm</a:t>
            </a:r>
            <a:r>
              <a:rPr lang="en-US" sz="2000" b="0" i="0" dirty="0">
                <a:solidFill>
                  <a:srgbClr val="232323"/>
                </a:solidFill>
                <a:effectLst/>
                <a:latin typeface="Noto Sans" panose="020B0502040504020204" pitchFamily="34" charset="0"/>
              </a:rPr>
              <a:t>. 2021;8(4) </a:t>
            </a:r>
            <a:r>
              <a:rPr lang="en-US" sz="2000" b="0" i="0" dirty="0" err="1">
                <a:solidFill>
                  <a:srgbClr val="232323"/>
                </a:solidFill>
                <a:effectLst/>
                <a:latin typeface="Noto Sans" panose="020B0502040504020204" pitchFamily="34" charset="0"/>
              </a:rPr>
              <a:t>Epub</a:t>
            </a:r>
            <a:r>
              <a:rPr lang="en-US" sz="2000" b="0" i="0" dirty="0">
                <a:solidFill>
                  <a:srgbClr val="232323"/>
                </a:solidFill>
                <a:effectLst/>
                <a:latin typeface="Noto Sans" panose="020B0502040504020204" pitchFamily="34" charset="0"/>
              </a:rPr>
              <a:t> 2021 May 18.</a:t>
            </a:r>
          </a:p>
          <a:p>
            <a:pPr marL="342900" indent="-342900">
              <a:buFont typeface="Arial" panose="020B0604020202020204" pitchFamily="34" charset="0"/>
              <a:buChar char="•"/>
            </a:pPr>
            <a:r>
              <a:rPr lang="en-US" sz="2000" b="0" i="0" dirty="0" err="1">
                <a:solidFill>
                  <a:srgbClr val="212121"/>
                </a:solidFill>
                <a:effectLst/>
                <a:latin typeface="BlinkMacSystemFont"/>
              </a:rPr>
              <a:t>Graus</a:t>
            </a:r>
            <a:r>
              <a:rPr lang="en-US" sz="2000" b="0" i="0" dirty="0">
                <a:solidFill>
                  <a:srgbClr val="212121"/>
                </a:solidFill>
                <a:effectLst/>
                <a:latin typeface="BlinkMacSystemFont"/>
              </a:rPr>
              <a:t> F, et al. A clinical approach to diagnosis of autoimmune encephalitis. Lancet Neurol. 2016 Apr;15(4):391-404. </a:t>
            </a:r>
            <a:r>
              <a:rPr lang="en-US" sz="2000" b="0" i="0" dirty="0" err="1">
                <a:solidFill>
                  <a:srgbClr val="212121"/>
                </a:solidFill>
                <a:effectLst/>
                <a:latin typeface="BlinkMacSystemFont"/>
              </a:rPr>
              <a:t>doi</a:t>
            </a:r>
            <a:r>
              <a:rPr lang="en-US" sz="2000" b="0" i="0" dirty="0">
                <a:solidFill>
                  <a:srgbClr val="212121"/>
                </a:solidFill>
                <a:effectLst/>
                <a:latin typeface="BlinkMacSystemFont"/>
              </a:rPr>
              <a:t>: 10.1016/S1474-4422(15)00401-9. </a:t>
            </a:r>
            <a:r>
              <a:rPr lang="en-US" sz="2000" b="0" i="0" dirty="0" err="1">
                <a:solidFill>
                  <a:srgbClr val="212121"/>
                </a:solidFill>
                <a:effectLst/>
                <a:latin typeface="BlinkMacSystemFont"/>
              </a:rPr>
              <a:t>Epub</a:t>
            </a:r>
            <a:r>
              <a:rPr lang="en-US" sz="2000" b="0" i="0" dirty="0">
                <a:solidFill>
                  <a:srgbClr val="212121"/>
                </a:solidFill>
                <a:effectLst/>
                <a:latin typeface="BlinkMacSystemFont"/>
              </a:rPr>
              <a:t> 2016 Feb 20. PMID: 26906964; PMCID: PMC5066574.</a:t>
            </a:r>
            <a:endParaRPr lang="en-US" sz="2600" dirty="0">
              <a:solidFill>
                <a:schemeClr val="accent1">
                  <a:lumMod val="50000"/>
                </a:schemeClr>
              </a:solidFill>
              <a:latin typeface="Georgia"/>
            </a:endParaRPr>
          </a:p>
          <a:p>
            <a:endParaRPr lang="en-US" dirty="0"/>
          </a:p>
        </p:txBody>
      </p:sp>
      <p:sp>
        <p:nvSpPr>
          <p:cNvPr id="11" name="Rectangle 10">
            <a:extLst>
              <a:ext uri="{FF2B5EF4-FFF2-40B4-BE49-F238E27FC236}">
                <a16:creationId xmlns:a16="http://schemas.microsoft.com/office/drawing/2014/main" id="{76029D1A-CF2B-A56A-E485-79532C13A3E1}"/>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a:extLst>
              <a:ext uri="{FF2B5EF4-FFF2-40B4-BE49-F238E27FC236}">
                <a16:creationId xmlns:a16="http://schemas.microsoft.com/office/drawing/2014/main" id="{AE517C07-CD5F-14BE-9614-7DCA47D1CDD0}"/>
              </a:ext>
            </a:extLst>
          </p:cNvPr>
          <p:cNvSpPr txBox="1">
            <a:spLocks/>
          </p:cNvSpPr>
          <p:nvPr/>
        </p:nvSpPr>
        <p:spPr>
          <a:xfrm>
            <a:off x="472482" y="245113"/>
            <a:ext cx="8190855" cy="627062"/>
          </a:xfrm>
          <a:prstGeom prst="rect">
            <a:avLst/>
          </a:prstGeom>
          <a:noFill/>
        </p:spPr>
        <p:txBody>
          <a:bodyPr vert="horz" lIns="91440" tIns="45720" rIns="91440" bIns="45720" rtlCol="0" anchor="ct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a:solidFill>
                  <a:srgbClr val="2F5091"/>
                </a:solidFill>
                <a:latin typeface="Bree Serif" panose="02000503040000020004" pitchFamily="2" charset="77"/>
                <a:ea typeface="Tahoma" panose="020B0604030504040204" pitchFamily="34" charset="0"/>
                <a:cs typeface="Tahoma" panose="020B0604030504040204" pitchFamily="34" charset="0"/>
              </a:rPr>
              <a:t>References</a:t>
            </a:r>
          </a:p>
        </p:txBody>
      </p:sp>
    </p:spTree>
    <p:extLst>
      <p:ext uri="{BB962C8B-B14F-4D97-AF65-F5344CB8AC3E}">
        <p14:creationId xmlns:p14="http://schemas.microsoft.com/office/powerpoint/2010/main" val="802153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0B7C815-B996-2BBF-CBB7-E0CBA8312E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40913"/>
            <a:ext cx="12192000" cy="7198913"/>
          </a:xfrm>
          <a:prstGeom prst="rect">
            <a:avLst/>
          </a:prstGeom>
        </p:spPr>
      </p:pic>
      <p:pic>
        <p:nvPicPr>
          <p:cNvPr id="7" name="Picture 6">
            <a:extLst>
              <a:ext uri="{FF2B5EF4-FFF2-40B4-BE49-F238E27FC236}">
                <a16:creationId xmlns:a16="http://schemas.microsoft.com/office/drawing/2014/main" id="{CD8993B4-548A-7050-2CE2-9207FBD82EC8}"/>
              </a:ext>
            </a:extLst>
          </p:cNvPr>
          <p:cNvPicPr>
            <a:picLocks noChangeAspect="1"/>
          </p:cNvPicPr>
          <p:nvPr/>
        </p:nvPicPr>
        <p:blipFill>
          <a:blip r:embed="rId3"/>
          <a:stretch>
            <a:fillRect/>
          </a:stretch>
        </p:blipFill>
        <p:spPr>
          <a:xfrm rot="10800000">
            <a:off x="0" y="-340912"/>
            <a:ext cx="12192000" cy="3457039"/>
          </a:xfrm>
          <a:prstGeom prst="rect">
            <a:avLst/>
          </a:prstGeom>
        </p:spPr>
      </p:pic>
      <p:sp>
        <p:nvSpPr>
          <p:cNvPr id="15" name="TextBox 14">
            <a:extLst>
              <a:ext uri="{FF2B5EF4-FFF2-40B4-BE49-F238E27FC236}">
                <a16:creationId xmlns:a16="http://schemas.microsoft.com/office/drawing/2014/main" id="{801BA0DE-90D6-F09E-8873-674A6AD9A531}"/>
              </a:ext>
            </a:extLst>
          </p:cNvPr>
          <p:cNvSpPr txBox="1"/>
          <p:nvPr/>
        </p:nvSpPr>
        <p:spPr>
          <a:xfrm>
            <a:off x="406400" y="2936591"/>
            <a:ext cx="11379200" cy="1323439"/>
          </a:xfrm>
          <a:prstGeom prst="rect">
            <a:avLst/>
          </a:prstGeom>
          <a:noFill/>
        </p:spPr>
        <p:txBody>
          <a:bodyPr wrap="square" rtlCol="0">
            <a:spAutoFit/>
          </a:bodyPr>
          <a:lstStyle/>
          <a:p>
            <a:pPr algn="ctr"/>
            <a:r>
              <a:rPr lang="en-US" sz="8000">
                <a:solidFill>
                  <a:schemeClr val="bg1"/>
                </a:solidFill>
                <a:latin typeface="Bree Serif" panose="02000503040000020004" pitchFamily="2" charset="77"/>
              </a:rPr>
              <a:t>Questions</a:t>
            </a:r>
          </a:p>
        </p:txBody>
      </p:sp>
      <p:pic>
        <p:nvPicPr>
          <p:cNvPr id="2" name="Picture 1">
            <a:extLst>
              <a:ext uri="{FF2B5EF4-FFF2-40B4-BE49-F238E27FC236}">
                <a16:creationId xmlns:a16="http://schemas.microsoft.com/office/drawing/2014/main" id="{26E71B2F-1E8D-A0BB-D169-585BE63AF6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88040" y="255188"/>
            <a:ext cx="5615920" cy="1903702"/>
          </a:xfrm>
          <a:prstGeom prst="rect">
            <a:avLst/>
          </a:prstGeom>
        </p:spPr>
      </p:pic>
    </p:spTree>
    <p:extLst>
      <p:ext uri="{BB962C8B-B14F-4D97-AF65-F5344CB8AC3E}">
        <p14:creationId xmlns:p14="http://schemas.microsoft.com/office/powerpoint/2010/main" val="1826731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325587-F9D3-E6F1-79C0-E66EBA386507}"/>
              </a:ext>
            </a:extLst>
          </p:cNvPr>
          <p:cNvSpPr/>
          <p:nvPr/>
        </p:nvSpPr>
        <p:spPr>
          <a:xfrm>
            <a:off x="0" y="0"/>
            <a:ext cx="12192000" cy="943424"/>
          </a:xfrm>
          <a:prstGeom prst="rect">
            <a:avLst/>
          </a:prstGeom>
          <a:solidFill>
            <a:srgbClr val="258F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F902837-3E5C-AC6A-EAE2-8B44CA03D139}"/>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90FBE800-77B6-35A9-0C06-DBF5C236DD7D}"/>
              </a:ext>
            </a:extLst>
          </p:cNvPr>
          <p:cNvSpPr txBox="1">
            <a:spLocks/>
          </p:cNvSpPr>
          <p:nvPr/>
        </p:nvSpPr>
        <p:spPr>
          <a:xfrm>
            <a:off x="472482" y="245113"/>
            <a:ext cx="8190855" cy="627062"/>
          </a:xfrm>
          <a:prstGeom prst="rect">
            <a:avLst/>
          </a:prstGeom>
          <a:noFill/>
        </p:spPr>
        <p:txBody>
          <a:bodyPr vert="horz" lIns="91440" tIns="45720" rIns="91440" bIns="45720" rtlCol="0" anchor="ct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a:solidFill>
                  <a:schemeClr val="bg1"/>
                </a:solidFill>
                <a:latin typeface="Bree Serif" panose="02000503040000020004" pitchFamily="2" charset="77"/>
                <a:ea typeface="Tahoma" panose="020B0604030504040204" pitchFamily="34" charset="0"/>
                <a:cs typeface="Tahoma" panose="020B0604030504040204" pitchFamily="34" charset="0"/>
              </a:rPr>
              <a:t>Objectives</a:t>
            </a:r>
          </a:p>
        </p:txBody>
      </p:sp>
      <p:sp>
        <p:nvSpPr>
          <p:cNvPr id="2" name="TextBox 1">
            <a:extLst>
              <a:ext uri="{FF2B5EF4-FFF2-40B4-BE49-F238E27FC236}">
                <a16:creationId xmlns:a16="http://schemas.microsoft.com/office/drawing/2014/main" id="{1FFC9A0C-F002-523D-E9DA-422CFC99690B}"/>
              </a:ext>
            </a:extLst>
          </p:cNvPr>
          <p:cNvSpPr txBox="1"/>
          <p:nvPr/>
        </p:nvSpPr>
        <p:spPr>
          <a:xfrm>
            <a:off x="520700" y="1257300"/>
            <a:ext cx="11379200" cy="1938992"/>
          </a:xfrm>
          <a:prstGeom prst="rect">
            <a:avLst/>
          </a:prstGeom>
          <a:noFill/>
        </p:spPr>
        <p:txBody>
          <a:bodyPr wrap="square" rtlCol="0">
            <a:spAutoFit/>
          </a:bodyPr>
          <a:lstStyle/>
          <a:p>
            <a:pPr marL="342900" indent="-342900">
              <a:buFont typeface="Arial" panose="020B0604020202020204" pitchFamily="34" charset="0"/>
              <a:buChar char="•"/>
            </a:pPr>
            <a:r>
              <a:rPr lang="en-US" sz="2000">
                <a:solidFill>
                  <a:schemeClr val="accent1">
                    <a:lumMod val="50000"/>
                  </a:schemeClr>
                </a:solidFill>
                <a:latin typeface="Museo Sans 500" panose="02000000000000000000" pitchFamily="2" charset="77"/>
              </a:rPr>
              <a:t>Review the most common subtypes of autoimmune encephalitis</a:t>
            </a:r>
          </a:p>
          <a:p>
            <a:pPr marL="342900" indent="-342900">
              <a:buFont typeface="Arial" panose="020B0604020202020204" pitchFamily="34" charset="0"/>
              <a:buChar char="•"/>
            </a:pPr>
            <a:r>
              <a:rPr lang="en-US" sz="2000">
                <a:solidFill>
                  <a:schemeClr val="accent1">
                    <a:lumMod val="50000"/>
                  </a:schemeClr>
                </a:solidFill>
                <a:latin typeface="Museo Sans 500" panose="02000000000000000000" pitchFamily="2" charset="77"/>
              </a:rPr>
              <a:t>Describe the clinical features that should raise concern for autoimmune encephalitis, with or without known antibody status</a:t>
            </a:r>
          </a:p>
          <a:p>
            <a:pPr marL="342900" indent="-342900">
              <a:buFont typeface="Arial" panose="020B0604020202020204" pitchFamily="34" charset="0"/>
              <a:buChar char="•"/>
            </a:pPr>
            <a:r>
              <a:rPr lang="en-US" sz="2000">
                <a:solidFill>
                  <a:schemeClr val="accent1">
                    <a:lumMod val="50000"/>
                  </a:schemeClr>
                </a:solidFill>
                <a:latin typeface="Museo Sans 500" panose="02000000000000000000" pitchFamily="2" charset="77"/>
              </a:rPr>
              <a:t>Review the diagnostic approach for autoimmune encephalitis</a:t>
            </a:r>
          </a:p>
          <a:p>
            <a:pPr marL="342900" indent="-342900">
              <a:buFont typeface="Arial" panose="020B0604020202020204" pitchFamily="34" charset="0"/>
              <a:buChar char="•"/>
            </a:pPr>
            <a:r>
              <a:rPr lang="en-US" sz="2000">
                <a:solidFill>
                  <a:schemeClr val="accent1">
                    <a:lumMod val="50000"/>
                  </a:schemeClr>
                </a:solidFill>
                <a:latin typeface="Museo Sans 500" panose="02000000000000000000" pitchFamily="2" charset="77"/>
              </a:rPr>
              <a:t>Review treatment options for autoimmune encephalitis</a:t>
            </a:r>
          </a:p>
          <a:p>
            <a:endParaRPr lang="en-US" sz="2000">
              <a:solidFill>
                <a:schemeClr val="accent1">
                  <a:lumMod val="50000"/>
                </a:schemeClr>
              </a:solidFill>
              <a:latin typeface="Museo Sans 500" panose="02000000000000000000" pitchFamily="2" charset="77"/>
            </a:endParaRPr>
          </a:p>
        </p:txBody>
      </p:sp>
      <p:pic>
        <p:nvPicPr>
          <p:cNvPr id="3" name="Picture 2">
            <a:extLst>
              <a:ext uri="{FF2B5EF4-FFF2-40B4-BE49-F238E27FC236}">
                <a16:creationId xmlns:a16="http://schemas.microsoft.com/office/drawing/2014/main" id="{F5319079-DA44-6719-118F-4946866F19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Tree>
    <p:extLst>
      <p:ext uri="{BB962C8B-B14F-4D97-AF65-F5344CB8AC3E}">
        <p14:creationId xmlns:p14="http://schemas.microsoft.com/office/powerpoint/2010/main" val="1440781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a:solidFill>
                  <a:schemeClr val="bg1"/>
                </a:solidFill>
                <a:latin typeface="Bree Serif" panose="02000503040000020004" pitchFamily="2" charset="77"/>
                <a:ea typeface="Tahoma" panose="020B0604030504040204" pitchFamily="34" charset="0"/>
                <a:cs typeface="Tahoma" panose="020B0604030504040204" pitchFamily="34" charset="0"/>
              </a:rPr>
              <a:t>Autoimmune Encephalitis</a:t>
            </a:r>
          </a:p>
        </p:txBody>
      </p:sp>
      <p:pic>
        <p:nvPicPr>
          <p:cNvPr id="4" name="Picture 3">
            <a:extLst>
              <a:ext uri="{FF2B5EF4-FFF2-40B4-BE49-F238E27FC236}">
                <a16:creationId xmlns:a16="http://schemas.microsoft.com/office/drawing/2014/main" id="{6CD79558-07BE-0A2D-4E94-79CE381E2D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6" name="TextBox 5">
            <a:extLst>
              <a:ext uri="{FF2B5EF4-FFF2-40B4-BE49-F238E27FC236}">
                <a16:creationId xmlns:a16="http://schemas.microsoft.com/office/drawing/2014/main" id="{6EBD30E0-045D-F9C0-CD1A-5B527166DB46}"/>
              </a:ext>
            </a:extLst>
          </p:cNvPr>
          <p:cNvSpPr txBox="1"/>
          <p:nvPr/>
        </p:nvSpPr>
        <p:spPr>
          <a:xfrm>
            <a:off x="520700" y="1257300"/>
            <a:ext cx="11379200" cy="3170099"/>
          </a:xfrm>
          <a:prstGeom prst="rect">
            <a:avLst/>
          </a:prstGeom>
          <a:noFill/>
        </p:spPr>
        <p:txBody>
          <a:bodyPr wrap="square" rtlCol="0">
            <a:spAutoFit/>
          </a:bodyPr>
          <a:lstStyle/>
          <a:p>
            <a:r>
              <a:rPr lang="en-US" sz="2000" b="1">
                <a:solidFill>
                  <a:schemeClr val="accent1">
                    <a:lumMod val="50000"/>
                  </a:schemeClr>
                </a:solidFill>
                <a:latin typeface="Georgia" panose="02040502050405020303" pitchFamily="18" charset="0"/>
              </a:rPr>
              <a:t>What is autoimmune encephalitis (AIE)?</a:t>
            </a:r>
          </a:p>
          <a:p>
            <a:pPr marL="342900" indent="-342900">
              <a:buFont typeface="Arial" panose="020B0604020202020204" pitchFamily="34" charset="0"/>
              <a:buChar char="•"/>
            </a:pPr>
            <a:r>
              <a:rPr lang="en-US" sz="2000">
                <a:solidFill>
                  <a:schemeClr val="accent1">
                    <a:lumMod val="50000"/>
                  </a:schemeClr>
                </a:solidFill>
                <a:latin typeface="Georgia" panose="02040502050405020303" pitchFamily="18" charset="0"/>
              </a:rPr>
              <a:t>An immune-mediated inflammatory condition of the brain of many potential etiologies</a:t>
            </a:r>
          </a:p>
          <a:p>
            <a:pPr marL="800100" lvl="1" indent="-342900">
              <a:buFont typeface="Arial" panose="020B0604020202020204" pitchFamily="34" charset="0"/>
              <a:buChar char="•"/>
            </a:pPr>
            <a:r>
              <a:rPr lang="en-US" sz="2000">
                <a:solidFill>
                  <a:schemeClr val="accent1">
                    <a:lumMod val="50000"/>
                  </a:schemeClr>
                </a:solidFill>
                <a:latin typeface="Georgia" panose="02040502050405020303" pitchFamily="18" charset="0"/>
              </a:rPr>
              <a:t>Syndromes due to:</a:t>
            </a:r>
          </a:p>
          <a:p>
            <a:pPr marL="1257300" lvl="2" indent="-342900">
              <a:buFont typeface="Arial" panose="020B0604020202020204" pitchFamily="34" charset="0"/>
              <a:buChar char="•"/>
            </a:pPr>
            <a:r>
              <a:rPr lang="en-US" sz="2000">
                <a:solidFill>
                  <a:schemeClr val="accent1">
                    <a:lumMod val="50000"/>
                  </a:schemeClr>
                </a:solidFill>
                <a:latin typeface="Georgia" panose="02040502050405020303" pitchFamily="18" charset="0"/>
              </a:rPr>
              <a:t>Antibodies against cell-surface or synaptic proteins (many)</a:t>
            </a:r>
          </a:p>
          <a:p>
            <a:pPr marL="1257300" lvl="2" indent="-342900">
              <a:buFont typeface="Arial" panose="020B0604020202020204" pitchFamily="34" charset="0"/>
              <a:buChar char="•"/>
            </a:pPr>
            <a:r>
              <a:rPr lang="en-US" sz="2000">
                <a:solidFill>
                  <a:schemeClr val="accent1">
                    <a:lumMod val="50000"/>
                  </a:schemeClr>
                </a:solidFill>
                <a:latin typeface="Georgia" panose="02040502050405020303" pitchFamily="18" charset="0"/>
              </a:rPr>
              <a:t>Antibodies against intracellular neuronal proteins (few)</a:t>
            </a:r>
          </a:p>
          <a:p>
            <a:pPr marL="800100" lvl="1" indent="-342900">
              <a:buFont typeface="Arial" panose="020B0604020202020204" pitchFamily="34" charset="0"/>
              <a:buChar char="•"/>
            </a:pPr>
            <a:r>
              <a:rPr lang="en-US" sz="2000">
                <a:solidFill>
                  <a:schemeClr val="accent1">
                    <a:lumMod val="50000"/>
                  </a:schemeClr>
                </a:solidFill>
                <a:latin typeface="Georgia" panose="02040502050405020303" pitchFamily="18" charset="0"/>
              </a:rPr>
              <a:t>Can be purely immune-mediated or paraneoplastic</a:t>
            </a:r>
          </a:p>
          <a:p>
            <a:pPr marL="1257300" lvl="2" indent="-342900">
              <a:buFont typeface="Arial" panose="020B0604020202020204" pitchFamily="34" charset="0"/>
              <a:buChar char="•"/>
            </a:pPr>
            <a:r>
              <a:rPr lang="en-US" sz="2000">
                <a:solidFill>
                  <a:schemeClr val="accent1">
                    <a:lumMod val="50000"/>
                  </a:schemeClr>
                </a:solidFill>
                <a:latin typeface="Georgia" panose="02040502050405020303" pitchFamily="18" charset="0"/>
              </a:rPr>
              <a:t>Neuronal proteins tend to suggest a paraneoplastic association</a:t>
            </a:r>
          </a:p>
          <a:p>
            <a:pPr marL="1257300" lvl="2" indent="-342900">
              <a:buFont typeface="Arial" panose="020B0604020202020204" pitchFamily="34" charset="0"/>
              <a:buChar char="•"/>
            </a:pPr>
            <a:r>
              <a:rPr lang="en-US" sz="2000">
                <a:solidFill>
                  <a:schemeClr val="accent1">
                    <a:lumMod val="50000"/>
                  </a:schemeClr>
                </a:solidFill>
                <a:latin typeface="Georgia" panose="02040502050405020303" pitchFamily="18" charset="0"/>
              </a:rPr>
              <a:t>Cell-surface antibody-mediated syndromes are rarely paraneoplastic</a:t>
            </a:r>
          </a:p>
          <a:p>
            <a:pPr marL="800100" lvl="1" indent="-342900">
              <a:buFont typeface="Arial" panose="020B0604020202020204" pitchFamily="34" charset="0"/>
              <a:buChar char="•"/>
            </a:pPr>
            <a:r>
              <a:rPr lang="en-US" sz="2000">
                <a:solidFill>
                  <a:schemeClr val="accent1">
                    <a:lumMod val="50000"/>
                  </a:schemeClr>
                </a:solidFill>
                <a:latin typeface="Georgia" panose="02040502050405020303" pitchFamily="18" charset="0"/>
              </a:rPr>
              <a:t>There are now numerous known antibody-mediated syndromes, many of which have been identified in recent years</a:t>
            </a:r>
          </a:p>
        </p:txBody>
      </p:sp>
    </p:spTree>
    <p:extLst>
      <p:ext uri="{BB962C8B-B14F-4D97-AF65-F5344CB8AC3E}">
        <p14:creationId xmlns:p14="http://schemas.microsoft.com/office/powerpoint/2010/main" val="283391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fade">
                                      <p:cBhvr>
                                        <p:cTn id="30" dur="500"/>
                                        <p:tgtEl>
                                          <p:spTgt spid="6">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500"/>
                                        <p:tgtEl>
                                          <p:spTgt spid="6">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Effect transition="in" filter="fade">
                                      <p:cBhvr>
                                        <p:cTn id="38" dur="500"/>
                                        <p:tgtEl>
                                          <p:spTgt spid="6">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Effect transition="in" filter="fade">
                                      <p:cBhvr>
                                        <p:cTn id="41"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a:solidFill>
                  <a:schemeClr val="bg1"/>
                </a:solidFill>
                <a:latin typeface="Bree Serif" panose="02000503040000020004" pitchFamily="2" charset="77"/>
                <a:ea typeface="Tahoma" panose="020B0604030504040204" pitchFamily="34" charset="0"/>
                <a:cs typeface="Tahoma" panose="020B0604030504040204" pitchFamily="34" charset="0"/>
              </a:rPr>
              <a:t>Autoimmune Encephalitis</a:t>
            </a:r>
          </a:p>
        </p:txBody>
      </p:sp>
      <p:pic>
        <p:nvPicPr>
          <p:cNvPr id="4" name="Picture 3">
            <a:extLst>
              <a:ext uri="{FF2B5EF4-FFF2-40B4-BE49-F238E27FC236}">
                <a16:creationId xmlns:a16="http://schemas.microsoft.com/office/drawing/2014/main" id="{6CD79558-07BE-0A2D-4E94-79CE381E2D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6" name="TextBox 5">
            <a:extLst>
              <a:ext uri="{FF2B5EF4-FFF2-40B4-BE49-F238E27FC236}">
                <a16:creationId xmlns:a16="http://schemas.microsoft.com/office/drawing/2014/main" id="{6EBD30E0-045D-F9C0-CD1A-5B527166DB46}"/>
              </a:ext>
            </a:extLst>
          </p:cNvPr>
          <p:cNvSpPr txBox="1"/>
          <p:nvPr/>
        </p:nvSpPr>
        <p:spPr>
          <a:xfrm>
            <a:off x="520700" y="1257300"/>
            <a:ext cx="11379200" cy="4708981"/>
          </a:xfrm>
          <a:prstGeom prst="rect">
            <a:avLst/>
          </a:prstGeom>
          <a:noFill/>
        </p:spPr>
        <p:txBody>
          <a:bodyPr wrap="square" lIns="91440" tIns="45720" rIns="91440" bIns="45720" rtlCol="0" anchor="t">
            <a:spAutoFit/>
          </a:bodyPr>
          <a:lstStyle/>
          <a:p>
            <a:r>
              <a:rPr lang="en-US" sz="2000" b="1">
                <a:solidFill>
                  <a:schemeClr val="accent1">
                    <a:lumMod val="50000"/>
                  </a:schemeClr>
                </a:solidFill>
                <a:latin typeface="Georgia"/>
              </a:rPr>
              <a:t>Diagnosing Autoimmune Encephalitis</a:t>
            </a:r>
          </a:p>
          <a:p>
            <a:pPr marL="342900" indent="-342900">
              <a:buFont typeface="Arial"/>
              <a:buChar char="•"/>
            </a:pPr>
            <a:r>
              <a:rPr lang="en-US" sz="2000">
                <a:solidFill>
                  <a:schemeClr val="accent1">
                    <a:lumMod val="50000"/>
                  </a:schemeClr>
                </a:solidFill>
                <a:latin typeface="Georgia"/>
              </a:rPr>
              <a:t>Clinical suspicion is paramount</a:t>
            </a:r>
          </a:p>
          <a:p>
            <a:pPr marL="800100" lvl="1" indent="-342900">
              <a:buFont typeface="Arial"/>
              <a:buChar char="•"/>
            </a:pPr>
            <a:r>
              <a:rPr lang="en-US" sz="2000">
                <a:solidFill>
                  <a:schemeClr val="accent1">
                    <a:lumMod val="50000"/>
                  </a:schemeClr>
                </a:solidFill>
                <a:latin typeface="Georgia"/>
              </a:rPr>
              <a:t>Diverse, growing phenotypes </a:t>
            </a:r>
          </a:p>
          <a:p>
            <a:pPr marL="800100" lvl="1" indent="-342900">
              <a:buFont typeface="Arial"/>
              <a:buChar char="•"/>
            </a:pPr>
            <a:r>
              <a:rPr lang="en-US" sz="2000">
                <a:solidFill>
                  <a:schemeClr val="accent1">
                    <a:lumMod val="50000"/>
                  </a:schemeClr>
                </a:solidFill>
                <a:latin typeface="Georgia"/>
              </a:rPr>
              <a:t>Suggestive symptoms/syndromes</a:t>
            </a:r>
          </a:p>
          <a:p>
            <a:pPr marL="1257300" lvl="2" indent="-342900">
              <a:buFont typeface="Arial"/>
              <a:buChar char="•"/>
            </a:pPr>
            <a:r>
              <a:rPr lang="en-US" sz="2000">
                <a:solidFill>
                  <a:schemeClr val="accent1">
                    <a:lumMod val="50000"/>
                  </a:schemeClr>
                </a:solidFill>
                <a:latin typeface="Georgia"/>
              </a:rPr>
              <a:t>Limbic encephalitis</a:t>
            </a:r>
          </a:p>
          <a:p>
            <a:pPr marL="1257300" lvl="2" indent="-342900">
              <a:buFont typeface="Arial"/>
              <a:buChar char="•"/>
            </a:pPr>
            <a:r>
              <a:rPr lang="en-US" sz="2000">
                <a:solidFill>
                  <a:schemeClr val="accent1">
                    <a:lumMod val="50000"/>
                  </a:schemeClr>
                </a:solidFill>
                <a:latin typeface="Georgia"/>
              </a:rPr>
              <a:t>Psychosis</a:t>
            </a:r>
          </a:p>
          <a:p>
            <a:pPr marL="1257300" lvl="2" indent="-342900">
              <a:buFont typeface="Arial"/>
              <a:buChar char="•"/>
            </a:pPr>
            <a:r>
              <a:rPr lang="en-US" sz="2000">
                <a:solidFill>
                  <a:schemeClr val="accent1">
                    <a:lumMod val="50000"/>
                  </a:schemeClr>
                </a:solidFill>
                <a:latin typeface="Georgia"/>
              </a:rPr>
              <a:t>Treatment-resistant seizures</a:t>
            </a:r>
          </a:p>
          <a:p>
            <a:pPr marL="1257300" lvl="2" indent="-342900">
              <a:buFont typeface="Arial"/>
              <a:buChar char="•"/>
            </a:pPr>
            <a:r>
              <a:rPr lang="en-US" sz="2000">
                <a:solidFill>
                  <a:schemeClr val="accent1">
                    <a:lumMod val="50000"/>
                  </a:schemeClr>
                </a:solidFill>
                <a:latin typeface="Georgia"/>
              </a:rPr>
              <a:t>Brainstem encephalitis</a:t>
            </a:r>
          </a:p>
          <a:p>
            <a:pPr marL="342900" indent="-342900">
              <a:buFont typeface="Arial"/>
              <a:buChar char="•"/>
            </a:pPr>
            <a:r>
              <a:rPr lang="en-US" sz="2000">
                <a:solidFill>
                  <a:schemeClr val="accent1">
                    <a:lumMod val="50000"/>
                  </a:schemeClr>
                </a:solidFill>
                <a:latin typeface="Georgia"/>
              </a:rPr>
              <a:t>Acute or subacute chronicity of symptoms</a:t>
            </a:r>
          </a:p>
          <a:p>
            <a:pPr marL="342900" indent="-342900">
              <a:buFont typeface="Arial"/>
              <a:buChar char="•"/>
            </a:pPr>
            <a:r>
              <a:rPr lang="en-US" sz="2000">
                <a:solidFill>
                  <a:schemeClr val="accent1">
                    <a:lumMod val="50000"/>
                  </a:schemeClr>
                </a:solidFill>
                <a:latin typeface="Georgia"/>
              </a:rPr>
              <a:t>Associated risk factors for malignancy</a:t>
            </a:r>
          </a:p>
          <a:p>
            <a:pPr marL="342900" indent="-342900">
              <a:buFont typeface="Arial"/>
              <a:buChar char="•"/>
            </a:pPr>
            <a:r>
              <a:rPr lang="en-US" sz="2000">
                <a:solidFill>
                  <a:schemeClr val="accent1">
                    <a:lumMod val="50000"/>
                  </a:schemeClr>
                </a:solidFill>
                <a:latin typeface="Georgia"/>
              </a:rPr>
              <a:t>Need to rule out mimics</a:t>
            </a:r>
          </a:p>
          <a:p>
            <a:pPr marL="800100" lvl="1" indent="-342900">
              <a:buFont typeface="Arial"/>
              <a:buChar char="•"/>
            </a:pPr>
            <a:r>
              <a:rPr lang="en-US" sz="2000">
                <a:solidFill>
                  <a:schemeClr val="accent1">
                    <a:lumMod val="50000"/>
                  </a:schemeClr>
                </a:solidFill>
                <a:latin typeface="Georgia"/>
              </a:rPr>
              <a:t>Infection, malignancy, inflammatory conditions, toxic/metabolic</a:t>
            </a:r>
          </a:p>
          <a:p>
            <a:pPr marL="342900" indent="-342900">
              <a:buFont typeface="Arial"/>
              <a:buChar char="•"/>
            </a:pPr>
            <a:r>
              <a:rPr lang="en-US" sz="2000">
                <a:solidFill>
                  <a:schemeClr val="accent1">
                    <a:lumMod val="50000"/>
                  </a:schemeClr>
                </a:solidFill>
                <a:latin typeface="Georgia"/>
              </a:rPr>
              <a:t>Laboratory diagnosis is often delayed as antibody testing is sent out</a:t>
            </a:r>
          </a:p>
          <a:p>
            <a:pPr marL="342900" indent="-342900">
              <a:buFont typeface="Arial"/>
              <a:buChar char="•"/>
            </a:pPr>
            <a:r>
              <a:rPr lang="en-US" sz="2000">
                <a:solidFill>
                  <a:schemeClr val="accent1">
                    <a:lumMod val="50000"/>
                  </a:schemeClr>
                </a:solidFill>
                <a:latin typeface="Georgia"/>
              </a:rPr>
              <a:t>Consider MRI, CSF testing, and a malignancy screen prior to empiric treatment</a:t>
            </a:r>
            <a:endParaRPr lang="en-US" sz="2000">
              <a:solidFill>
                <a:srgbClr val="273777"/>
              </a:solidFill>
              <a:latin typeface="Georgia" panose="02040502050405020303" pitchFamily="18" charset="0"/>
            </a:endParaRPr>
          </a:p>
          <a:p>
            <a:pPr marL="1257300" lvl="2" indent="-342900">
              <a:buFont typeface="Arial"/>
              <a:buChar char="•"/>
            </a:pPr>
            <a:endParaRPr lang="en-US" sz="2000">
              <a:solidFill>
                <a:schemeClr val="accent1">
                  <a:lumMod val="50000"/>
                </a:schemeClr>
              </a:solidFill>
              <a:latin typeface="Georgia"/>
            </a:endParaRPr>
          </a:p>
        </p:txBody>
      </p:sp>
    </p:spTree>
    <p:extLst>
      <p:ext uri="{BB962C8B-B14F-4D97-AF65-F5344CB8AC3E}">
        <p14:creationId xmlns:p14="http://schemas.microsoft.com/office/powerpoint/2010/main" val="395128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fade">
                                      <p:cBhvr>
                                        <p:cTn id="62" dur="500"/>
                                        <p:tgtEl>
                                          <p:spTgt spid="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12" end="12"/>
                                            </p:txEl>
                                          </p:spTgt>
                                        </p:tgtEl>
                                        <p:attrNameLst>
                                          <p:attrName>style.visibility</p:attrName>
                                        </p:attrNameLst>
                                      </p:cBhvr>
                                      <p:to>
                                        <p:strVal val="visible"/>
                                      </p:to>
                                    </p:set>
                                    <p:animEffect transition="in" filter="fade">
                                      <p:cBhvr>
                                        <p:cTn id="67" dur="500"/>
                                        <p:tgtEl>
                                          <p:spTgt spid="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
                                            <p:txEl>
                                              <p:pRg st="13" end="13"/>
                                            </p:txEl>
                                          </p:spTgt>
                                        </p:tgtEl>
                                        <p:attrNameLst>
                                          <p:attrName>style.visibility</p:attrName>
                                        </p:attrNameLst>
                                      </p:cBhvr>
                                      <p:to>
                                        <p:strVal val="visible"/>
                                      </p:to>
                                    </p:set>
                                    <p:animEffect transition="in" filter="fade">
                                      <p:cBhvr>
                                        <p:cTn id="72"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13FF-8849-5335-51A6-3AE2B2D820BC}"/>
              </a:ext>
            </a:extLst>
          </p:cNvPr>
          <p:cNvSpPr>
            <a:spLocks noGrp="1"/>
          </p:cNvSpPr>
          <p:nvPr>
            <p:ph type="title"/>
          </p:nvPr>
        </p:nvSpPr>
        <p:spPr/>
        <p:txBody>
          <a:bodyPr/>
          <a:lstStyle/>
          <a:p>
            <a:endParaRPr lang="en-US"/>
          </a:p>
        </p:txBody>
      </p:sp>
      <p:sp>
        <p:nvSpPr>
          <p:cNvPr id="4" name="Content Placeholder 2">
            <a:extLst>
              <a:ext uri="{FF2B5EF4-FFF2-40B4-BE49-F238E27FC236}">
                <a16:creationId xmlns:a16="http://schemas.microsoft.com/office/drawing/2014/main" id="{FB1B3F83-9834-9849-9756-D8C3FE2912B2}"/>
              </a:ext>
            </a:extLst>
          </p:cNvPr>
          <p:cNvSpPr txBox="1">
            <a:spLocks/>
          </p:cNvSpPr>
          <p:nvPr/>
        </p:nvSpPr>
        <p:spPr>
          <a:xfrm>
            <a:off x="6877050" y="1839086"/>
            <a:ext cx="4870938" cy="4525963"/>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solidFill>
                  <a:schemeClr val="accent1">
                    <a:lumMod val="50000"/>
                  </a:schemeClr>
                </a:solidFill>
                <a:latin typeface="Georgia" panose="02040502050405020303" pitchFamily="18" charset="0"/>
              </a:rPr>
              <a:t>Intracellular Targets</a:t>
            </a:r>
          </a:p>
          <a:p>
            <a:pPr lvl="1"/>
            <a:r>
              <a:rPr lang="en-US" sz="2000">
                <a:solidFill>
                  <a:schemeClr val="accent1">
                    <a:lumMod val="50000"/>
                  </a:schemeClr>
                </a:solidFill>
                <a:latin typeface="Georgia" panose="02040502050405020303" pitchFamily="18" charset="0"/>
              </a:rPr>
              <a:t>ANNA-1, ANNA-2, ANNA-3</a:t>
            </a:r>
          </a:p>
          <a:p>
            <a:pPr lvl="1"/>
            <a:r>
              <a:rPr lang="en-US" sz="2000">
                <a:solidFill>
                  <a:schemeClr val="accent1">
                    <a:lumMod val="50000"/>
                  </a:schemeClr>
                </a:solidFill>
                <a:latin typeface="Georgia" panose="02040502050405020303" pitchFamily="18" charset="0"/>
              </a:rPr>
              <a:t>CRMP-5</a:t>
            </a:r>
          </a:p>
          <a:p>
            <a:pPr lvl="1"/>
            <a:r>
              <a:rPr lang="en-US" sz="2000">
                <a:solidFill>
                  <a:schemeClr val="accent1">
                    <a:lumMod val="50000"/>
                  </a:schemeClr>
                </a:solidFill>
                <a:latin typeface="Georgia" panose="02040502050405020303" pitchFamily="18" charset="0"/>
              </a:rPr>
              <a:t>Ma1 and Ma2</a:t>
            </a:r>
          </a:p>
          <a:p>
            <a:pPr lvl="1"/>
            <a:r>
              <a:rPr lang="en-US" sz="2000">
                <a:solidFill>
                  <a:schemeClr val="accent1">
                    <a:lumMod val="50000"/>
                  </a:schemeClr>
                </a:solidFill>
                <a:latin typeface="Georgia" panose="02040502050405020303" pitchFamily="18" charset="0"/>
              </a:rPr>
              <a:t>PCA1 (</a:t>
            </a:r>
            <a:r>
              <a:rPr lang="en-US" sz="2000" err="1">
                <a:solidFill>
                  <a:schemeClr val="accent1">
                    <a:lumMod val="50000"/>
                  </a:schemeClr>
                </a:solidFill>
                <a:latin typeface="Georgia" panose="02040502050405020303" pitchFamily="18" charset="0"/>
              </a:rPr>
              <a:t>Yo</a:t>
            </a:r>
            <a:r>
              <a:rPr lang="en-US" sz="2000">
                <a:solidFill>
                  <a:schemeClr val="accent1">
                    <a:lumMod val="50000"/>
                  </a:schemeClr>
                </a:solidFill>
                <a:latin typeface="Georgia" panose="02040502050405020303" pitchFamily="18" charset="0"/>
              </a:rPr>
              <a:t>), PCA2, anti-DNER </a:t>
            </a:r>
          </a:p>
        </p:txBody>
      </p:sp>
      <p:pic>
        <p:nvPicPr>
          <p:cNvPr id="5" name="Picture 4">
            <a:extLst>
              <a:ext uri="{FF2B5EF4-FFF2-40B4-BE49-F238E27FC236}">
                <a16:creationId xmlns:a16="http://schemas.microsoft.com/office/drawing/2014/main" id="{A7BC49C0-1B32-66E7-4AAB-B2B6CB8BF7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6" name="Rectangle 5">
            <a:extLst>
              <a:ext uri="{FF2B5EF4-FFF2-40B4-BE49-F238E27FC236}">
                <a16:creationId xmlns:a16="http://schemas.microsoft.com/office/drawing/2014/main" id="{81A682C4-1E3F-0962-C1FA-7EF2692AC6B6}"/>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54C2875-ABEE-44E1-E321-D14CCEDDFD3A}"/>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68ACA90B-FBC5-15AF-A0A4-4B62D3F9DFE1}"/>
              </a:ext>
            </a:extLst>
          </p:cNvPr>
          <p:cNvSpPr txBox="1">
            <a:spLocks/>
          </p:cNvSpPr>
          <p:nvPr/>
        </p:nvSpPr>
        <p:spPr>
          <a:xfrm>
            <a:off x="472482" y="245113"/>
            <a:ext cx="8190855" cy="627062"/>
          </a:xfrm>
          <a:prstGeom prst="rect">
            <a:avLst/>
          </a:prstGeom>
          <a:noFill/>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a:solidFill>
                  <a:schemeClr val="bg1"/>
                </a:solidFill>
                <a:latin typeface="Bree Serif" panose="02000503040000020004" pitchFamily="2" charset="77"/>
                <a:ea typeface="Tahoma" panose="020B0604030504040204" pitchFamily="34" charset="0"/>
                <a:cs typeface="Tahoma" panose="020B0604030504040204" pitchFamily="34" charset="0"/>
              </a:rPr>
              <a:t>Autoimmune Encephalitis</a:t>
            </a:r>
          </a:p>
        </p:txBody>
      </p:sp>
      <p:sp>
        <p:nvSpPr>
          <p:cNvPr id="9" name="Content Placeholder 2">
            <a:extLst>
              <a:ext uri="{FF2B5EF4-FFF2-40B4-BE49-F238E27FC236}">
                <a16:creationId xmlns:a16="http://schemas.microsoft.com/office/drawing/2014/main" id="{988EEC9F-DB4E-D3EE-F6EE-8D50E1B9DD5E}"/>
              </a:ext>
            </a:extLst>
          </p:cNvPr>
          <p:cNvSpPr txBox="1">
            <a:spLocks/>
          </p:cNvSpPr>
          <p:nvPr/>
        </p:nvSpPr>
        <p:spPr>
          <a:xfrm>
            <a:off x="92320" y="1839087"/>
            <a:ext cx="4870938" cy="4525963"/>
          </a:xfrm>
          <a:prstGeom prst="rect">
            <a:avLst/>
          </a:prstGeom>
        </p:spPr>
        <p:txBody>
          <a:bodyPr vert="horz" lIns="91440" tIns="45720" rIns="91440" bIns="45720" numCol="1"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solidFill>
                  <a:schemeClr val="accent1">
                    <a:lumMod val="50000"/>
                  </a:schemeClr>
                </a:solidFill>
                <a:latin typeface="Georgia" panose="02040502050405020303" pitchFamily="18" charset="0"/>
              </a:rPr>
              <a:t>Synaptic Proteins and Cell-Surface antigens</a:t>
            </a:r>
          </a:p>
          <a:p>
            <a:pPr lvl="1"/>
            <a:r>
              <a:rPr lang="en-US" sz="2000">
                <a:solidFill>
                  <a:schemeClr val="accent1">
                    <a:lumMod val="50000"/>
                  </a:schemeClr>
                </a:solidFill>
                <a:latin typeface="Georgia" panose="02040502050405020303" pitchFamily="18" charset="0"/>
              </a:rPr>
              <a:t>GAD65</a:t>
            </a:r>
          </a:p>
          <a:p>
            <a:pPr lvl="1"/>
            <a:r>
              <a:rPr lang="en-US" sz="2000">
                <a:solidFill>
                  <a:schemeClr val="accent1">
                    <a:lumMod val="50000"/>
                  </a:schemeClr>
                </a:solidFill>
                <a:latin typeface="Georgia" panose="02040502050405020303" pitchFamily="18" charset="0"/>
              </a:rPr>
              <a:t>NMDAR</a:t>
            </a:r>
          </a:p>
          <a:p>
            <a:pPr lvl="1"/>
            <a:r>
              <a:rPr lang="en-US" sz="2000">
                <a:solidFill>
                  <a:schemeClr val="accent1">
                    <a:lumMod val="50000"/>
                  </a:schemeClr>
                </a:solidFill>
                <a:latin typeface="Georgia" panose="02040502050405020303" pitchFamily="18" charset="0"/>
              </a:rPr>
              <a:t>GABA-A &amp; GABA-B</a:t>
            </a:r>
          </a:p>
          <a:p>
            <a:pPr lvl="1"/>
            <a:r>
              <a:rPr lang="en-US" sz="2000">
                <a:solidFill>
                  <a:schemeClr val="accent1">
                    <a:lumMod val="50000"/>
                  </a:schemeClr>
                </a:solidFill>
                <a:latin typeface="Georgia" panose="02040502050405020303" pitchFamily="18" charset="0"/>
              </a:rPr>
              <a:t>AMPA-R</a:t>
            </a:r>
          </a:p>
          <a:p>
            <a:pPr lvl="1"/>
            <a:r>
              <a:rPr lang="en-US" sz="2000">
                <a:solidFill>
                  <a:schemeClr val="accent1">
                    <a:lumMod val="50000"/>
                  </a:schemeClr>
                </a:solidFill>
                <a:latin typeface="Georgia" panose="02040502050405020303" pitchFamily="18" charset="0"/>
              </a:rPr>
              <a:t>VGKC complex associated proteins</a:t>
            </a:r>
          </a:p>
          <a:p>
            <a:pPr lvl="2"/>
            <a:r>
              <a:rPr lang="en-US">
                <a:solidFill>
                  <a:schemeClr val="accent1">
                    <a:lumMod val="50000"/>
                  </a:schemeClr>
                </a:solidFill>
                <a:latin typeface="Georgia" panose="02040502050405020303" pitchFamily="18" charset="0"/>
              </a:rPr>
              <a:t>LGI-1</a:t>
            </a:r>
          </a:p>
          <a:p>
            <a:pPr lvl="2"/>
            <a:r>
              <a:rPr lang="en-US">
                <a:solidFill>
                  <a:schemeClr val="accent1">
                    <a:lumMod val="50000"/>
                  </a:schemeClr>
                </a:solidFill>
                <a:latin typeface="Georgia" panose="02040502050405020303" pitchFamily="18" charset="0"/>
              </a:rPr>
              <a:t>CASPR2</a:t>
            </a:r>
          </a:p>
          <a:p>
            <a:pPr lvl="1"/>
            <a:r>
              <a:rPr lang="en-US" sz="2000">
                <a:solidFill>
                  <a:schemeClr val="accent1">
                    <a:lumMod val="50000"/>
                  </a:schemeClr>
                </a:solidFill>
                <a:latin typeface="Georgia" panose="02040502050405020303" pitchFamily="18" charset="0"/>
              </a:rPr>
              <a:t>Anti-IGLON5</a:t>
            </a:r>
          </a:p>
          <a:p>
            <a:pPr lvl="1"/>
            <a:r>
              <a:rPr lang="en-US" sz="2000">
                <a:solidFill>
                  <a:schemeClr val="accent1">
                    <a:lumMod val="50000"/>
                  </a:schemeClr>
                </a:solidFill>
                <a:latin typeface="Georgia" panose="02040502050405020303" pitchFamily="18" charset="0"/>
              </a:rPr>
              <a:t>Anti-DPPX encephalitis</a:t>
            </a:r>
          </a:p>
          <a:p>
            <a:pPr lvl="1"/>
            <a:r>
              <a:rPr lang="en-US" sz="2000">
                <a:solidFill>
                  <a:schemeClr val="accent1">
                    <a:lumMod val="50000"/>
                  </a:schemeClr>
                </a:solidFill>
                <a:latin typeface="Georgia" panose="02040502050405020303" pitchFamily="18" charset="0"/>
              </a:rPr>
              <a:t>Anti-</a:t>
            </a:r>
            <a:r>
              <a:rPr lang="en-US" sz="2000" err="1">
                <a:solidFill>
                  <a:schemeClr val="accent1">
                    <a:lumMod val="50000"/>
                  </a:schemeClr>
                </a:solidFill>
                <a:latin typeface="Georgia" panose="02040502050405020303" pitchFamily="18" charset="0"/>
              </a:rPr>
              <a:t>GlyR</a:t>
            </a:r>
            <a:r>
              <a:rPr lang="en-US" sz="2000">
                <a:solidFill>
                  <a:schemeClr val="accent1">
                    <a:lumMod val="50000"/>
                  </a:schemeClr>
                </a:solidFill>
                <a:latin typeface="Georgia" panose="02040502050405020303" pitchFamily="18" charset="0"/>
              </a:rPr>
              <a:t> encephalopathy</a:t>
            </a:r>
          </a:p>
          <a:p>
            <a:pPr lvl="1"/>
            <a:r>
              <a:rPr lang="en-US" sz="2000">
                <a:solidFill>
                  <a:schemeClr val="accent1">
                    <a:lumMod val="50000"/>
                  </a:schemeClr>
                </a:solidFill>
                <a:latin typeface="Georgia" panose="02040502050405020303" pitchFamily="18" charset="0"/>
              </a:rPr>
              <a:t>Anti-GFAP</a:t>
            </a:r>
          </a:p>
          <a:p>
            <a:pPr lvl="1"/>
            <a:r>
              <a:rPr lang="en-US" sz="2000">
                <a:solidFill>
                  <a:schemeClr val="accent1">
                    <a:lumMod val="50000"/>
                  </a:schemeClr>
                </a:solidFill>
                <a:latin typeface="Georgia" panose="02040502050405020303" pitchFamily="18" charset="0"/>
              </a:rPr>
              <a:t>Anti-mGluR1 and mGluR5</a:t>
            </a:r>
          </a:p>
          <a:p>
            <a:pPr lvl="1"/>
            <a:endParaRPr lang="en-US" sz="2100"/>
          </a:p>
        </p:txBody>
      </p:sp>
    </p:spTree>
    <p:extLst>
      <p:ext uri="{BB962C8B-B14F-4D97-AF65-F5344CB8AC3E}">
        <p14:creationId xmlns:p14="http://schemas.microsoft.com/office/powerpoint/2010/main" val="100410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500"/>
                                        <p:tgtEl>
                                          <p:spTgt spid="9">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500"/>
                                        <p:tgtEl>
                                          <p:spTgt spid="9">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fade">
                                      <p:cBhvr>
                                        <p:cTn id="30" dur="500"/>
                                        <p:tgtEl>
                                          <p:spTgt spid="9">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Effect transition="in" filter="fade">
                                      <p:cBhvr>
                                        <p:cTn id="33" dur="500"/>
                                        <p:tgtEl>
                                          <p:spTgt spid="9">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fade">
                                      <p:cBhvr>
                                        <p:cTn id="36" dur="500"/>
                                        <p:tgtEl>
                                          <p:spTgt spid="9">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xEl>
                                              <p:pRg st="5" end="5"/>
                                            </p:txEl>
                                          </p:spTgt>
                                        </p:tgtEl>
                                        <p:attrNameLst>
                                          <p:attrName>style.visibility</p:attrName>
                                        </p:attrNameLst>
                                      </p:cBhvr>
                                      <p:to>
                                        <p:strVal val="visible"/>
                                      </p:to>
                                    </p:set>
                                    <p:animEffect transition="in" filter="fade">
                                      <p:cBhvr>
                                        <p:cTn id="41" dur="500"/>
                                        <p:tgtEl>
                                          <p:spTgt spid="9">
                                            <p:txEl>
                                              <p:pRg st="5" end="5"/>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9">
                                            <p:txEl>
                                              <p:pRg st="6" end="6"/>
                                            </p:txEl>
                                          </p:spTgt>
                                        </p:tgtEl>
                                        <p:attrNameLst>
                                          <p:attrName>style.visibility</p:attrName>
                                        </p:attrNameLst>
                                      </p:cBhvr>
                                      <p:to>
                                        <p:strVal val="visible"/>
                                      </p:to>
                                    </p:set>
                                    <p:animEffect transition="in" filter="fade">
                                      <p:cBhvr>
                                        <p:cTn id="44" dur="500"/>
                                        <p:tgtEl>
                                          <p:spTgt spid="9">
                                            <p:txEl>
                                              <p:pRg st="6" end="6"/>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animEffect transition="in" filter="fade">
                                      <p:cBhvr>
                                        <p:cTn id="47" dur="500"/>
                                        <p:tgtEl>
                                          <p:spTgt spid="9">
                                            <p:txEl>
                                              <p:pRg st="7" end="7"/>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9">
                                            <p:txEl>
                                              <p:pRg st="8" end="8"/>
                                            </p:txEl>
                                          </p:spTgt>
                                        </p:tgtEl>
                                        <p:attrNameLst>
                                          <p:attrName>style.visibility</p:attrName>
                                        </p:attrNameLst>
                                      </p:cBhvr>
                                      <p:to>
                                        <p:strVal val="visible"/>
                                      </p:to>
                                    </p:set>
                                    <p:animEffect transition="in" filter="fade">
                                      <p:cBhvr>
                                        <p:cTn id="50" dur="500"/>
                                        <p:tgtEl>
                                          <p:spTgt spid="9">
                                            <p:txEl>
                                              <p:pRg st="8" end="8"/>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9">
                                            <p:txEl>
                                              <p:pRg st="9" end="9"/>
                                            </p:txEl>
                                          </p:spTgt>
                                        </p:tgtEl>
                                        <p:attrNameLst>
                                          <p:attrName>style.visibility</p:attrName>
                                        </p:attrNameLst>
                                      </p:cBhvr>
                                      <p:to>
                                        <p:strVal val="visible"/>
                                      </p:to>
                                    </p:set>
                                    <p:animEffect transition="in" filter="fade">
                                      <p:cBhvr>
                                        <p:cTn id="53" dur="500"/>
                                        <p:tgtEl>
                                          <p:spTgt spid="9">
                                            <p:txEl>
                                              <p:pRg st="9" end="9"/>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9">
                                            <p:txEl>
                                              <p:pRg st="10" end="10"/>
                                            </p:txEl>
                                          </p:spTgt>
                                        </p:tgtEl>
                                        <p:attrNameLst>
                                          <p:attrName>style.visibility</p:attrName>
                                        </p:attrNameLst>
                                      </p:cBhvr>
                                      <p:to>
                                        <p:strVal val="visible"/>
                                      </p:to>
                                    </p:set>
                                    <p:animEffect transition="in" filter="fade">
                                      <p:cBhvr>
                                        <p:cTn id="56" dur="500"/>
                                        <p:tgtEl>
                                          <p:spTgt spid="9">
                                            <p:txEl>
                                              <p:pRg st="10" end="10"/>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9">
                                            <p:txEl>
                                              <p:pRg st="11" end="11"/>
                                            </p:txEl>
                                          </p:spTgt>
                                        </p:tgtEl>
                                        <p:attrNameLst>
                                          <p:attrName>style.visibility</p:attrName>
                                        </p:attrNameLst>
                                      </p:cBhvr>
                                      <p:to>
                                        <p:strVal val="visible"/>
                                      </p:to>
                                    </p:set>
                                    <p:animEffect transition="in" filter="fade">
                                      <p:cBhvr>
                                        <p:cTn id="59" dur="500"/>
                                        <p:tgtEl>
                                          <p:spTgt spid="9">
                                            <p:txEl>
                                              <p:pRg st="11" end="11"/>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9">
                                            <p:txEl>
                                              <p:pRg st="12" end="12"/>
                                            </p:txEl>
                                          </p:spTgt>
                                        </p:tgtEl>
                                        <p:attrNameLst>
                                          <p:attrName>style.visibility</p:attrName>
                                        </p:attrNameLst>
                                      </p:cBhvr>
                                      <p:to>
                                        <p:strVal val="visible"/>
                                      </p:to>
                                    </p:set>
                                    <p:animEffect transition="in" filter="fade">
                                      <p:cBhvr>
                                        <p:cTn id="62" dur="500"/>
                                        <p:tgtEl>
                                          <p:spTgt spid="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a:solidFill>
                  <a:schemeClr val="bg1"/>
                </a:solidFill>
                <a:latin typeface="Bree Serif" panose="02000503040000020004" pitchFamily="2" charset="77"/>
                <a:ea typeface="Tahoma" panose="020B0604030504040204" pitchFamily="34" charset="0"/>
                <a:cs typeface="Tahoma" panose="020B0604030504040204" pitchFamily="34" charset="0"/>
              </a:rPr>
              <a:t>Autoimmune Encephalitis</a:t>
            </a:r>
          </a:p>
        </p:txBody>
      </p:sp>
      <p:pic>
        <p:nvPicPr>
          <p:cNvPr id="4" name="Picture 3">
            <a:extLst>
              <a:ext uri="{FF2B5EF4-FFF2-40B4-BE49-F238E27FC236}">
                <a16:creationId xmlns:a16="http://schemas.microsoft.com/office/drawing/2014/main" id="{6CD79558-07BE-0A2D-4E94-79CE381E2D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6" name="TextBox 5">
            <a:extLst>
              <a:ext uri="{FF2B5EF4-FFF2-40B4-BE49-F238E27FC236}">
                <a16:creationId xmlns:a16="http://schemas.microsoft.com/office/drawing/2014/main" id="{6EBD30E0-045D-F9C0-CD1A-5B527166DB46}"/>
              </a:ext>
            </a:extLst>
          </p:cNvPr>
          <p:cNvSpPr txBox="1"/>
          <p:nvPr/>
        </p:nvSpPr>
        <p:spPr>
          <a:xfrm>
            <a:off x="520700" y="1257300"/>
            <a:ext cx="11379200" cy="4401205"/>
          </a:xfrm>
          <a:prstGeom prst="rect">
            <a:avLst/>
          </a:prstGeom>
          <a:noFill/>
        </p:spPr>
        <p:txBody>
          <a:bodyPr wrap="square" lIns="91440" tIns="45720" rIns="91440" bIns="45720" rtlCol="0" anchor="t">
            <a:spAutoFit/>
          </a:bodyPr>
          <a:lstStyle/>
          <a:p>
            <a:r>
              <a:rPr lang="en-US" sz="2000" b="1">
                <a:solidFill>
                  <a:schemeClr val="accent1">
                    <a:lumMod val="50000"/>
                  </a:schemeClr>
                </a:solidFill>
                <a:latin typeface="Georgia"/>
              </a:rPr>
              <a:t>Diagnosing Autoimmune Encephalitis</a:t>
            </a:r>
          </a:p>
          <a:p>
            <a:pPr marL="342900" indent="-342900">
              <a:buFont typeface="Arial"/>
              <a:buChar char="•"/>
            </a:pPr>
            <a:r>
              <a:rPr lang="en-US" sz="2000">
                <a:solidFill>
                  <a:schemeClr val="accent1">
                    <a:lumMod val="50000"/>
                  </a:schemeClr>
                </a:solidFill>
                <a:latin typeface="Georgia"/>
              </a:rPr>
              <a:t>Concurrent CSF and Serum testing is recommended when ordering broad antibody panels</a:t>
            </a:r>
          </a:p>
          <a:p>
            <a:pPr marL="342900" indent="-342900">
              <a:buFont typeface="Arial"/>
              <a:buChar char="•"/>
            </a:pPr>
            <a:r>
              <a:rPr lang="en-US" sz="2000">
                <a:solidFill>
                  <a:schemeClr val="accent1">
                    <a:lumMod val="50000"/>
                  </a:schemeClr>
                </a:solidFill>
                <a:latin typeface="Georgia"/>
              </a:rPr>
              <a:t>Consider potential for false positive results</a:t>
            </a:r>
          </a:p>
          <a:p>
            <a:pPr marL="800100" lvl="1" indent="-342900">
              <a:buFont typeface="Arial"/>
              <a:buChar char="•"/>
            </a:pPr>
            <a:r>
              <a:rPr lang="en-US" sz="2000">
                <a:solidFill>
                  <a:schemeClr val="accent1">
                    <a:lumMod val="50000"/>
                  </a:schemeClr>
                </a:solidFill>
                <a:latin typeface="Georgia"/>
              </a:rPr>
              <a:t>Serum positive result alone with negative CSF should prompt careful consideration of if the clinical syndrome is consistent with the result</a:t>
            </a:r>
          </a:p>
          <a:p>
            <a:pPr marL="800100" lvl="1" indent="-342900">
              <a:buFont typeface="Arial"/>
              <a:buChar char="•"/>
            </a:pPr>
            <a:endParaRPr lang="en-US" sz="2000" b="1">
              <a:solidFill>
                <a:schemeClr val="accent1">
                  <a:lumMod val="50000"/>
                </a:schemeClr>
              </a:solidFill>
              <a:latin typeface="Georgia"/>
            </a:endParaRPr>
          </a:p>
          <a:p>
            <a:r>
              <a:rPr lang="en-US" sz="2000" b="1">
                <a:solidFill>
                  <a:schemeClr val="accent1">
                    <a:lumMod val="50000"/>
                  </a:schemeClr>
                </a:solidFill>
                <a:latin typeface="Georgia"/>
              </a:rPr>
              <a:t>Diagnostic Criteria for Definite Autoimmune Limbic Encephalitis (expert consensus)</a:t>
            </a:r>
          </a:p>
          <a:p>
            <a:pPr marL="342900" indent="-342900">
              <a:buFont typeface="Arial" panose="020B0604020202020204" pitchFamily="34" charset="0"/>
              <a:buChar char="•"/>
            </a:pPr>
            <a:r>
              <a:rPr lang="en-US" sz="2000">
                <a:solidFill>
                  <a:schemeClr val="accent1">
                    <a:lumMod val="50000"/>
                  </a:schemeClr>
                </a:solidFill>
                <a:latin typeface="Georgia"/>
              </a:rPr>
              <a:t>Subacute onset memory deficits, seizure, or psychiatric symptoms localizing to limbic system</a:t>
            </a:r>
          </a:p>
          <a:p>
            <a:pPr marL="342900" indent="-342900">
              <a:buFont typeface="Arial" panose="020B0604020202020204" pitchFamily="34" charset="0"/>
              <a:buChar char="•"/>
            </a:pPr>
            <a:r>
              <a:rPr lang="en-US" sz="2000">
                <a:solidFill>
                  <a:schemeClr val="accent1">
                    <a:lumMod val="50000"/>
                  </a:schemeClr>
                </a:solidFill>
                <a:latin typeface="Georgia"/>
              </a:rPr>
              <a:t>Bilateral medial temporal lobe hyperintensities on T2/FLAIR MRI sequences</a:t>
            </a:r>
          </a:p>
          <a:p>
            <a:pPr marL="342900" indent="-342900">
              <a:buFont typeface="Arial" panose="020B0604020202020204" pitchFamily="34" charset="0"/>
              <a:buChar char="•"/>
            </a:pPr>
            <a:r>
              <a:rPr lang="en-US" sz="2000">
                <a:solidFill>
                  <a:schemeClr val="accent1">
                    <a:lumMod val="50000"/>
                  </a:schemeClr>
                </a:solidFill>
                <a:latin typeface="Georgia"/>
              </a:rPr>
              <a:t>CSF Pleocytosis (&gt;5 cells) OR abnormal EEG suggesting temporal lobe involvement</a:t>
            </a:r>
          </a:p>
          <a:p>
            <a:pPr marL="342900" indent="-342900">
              <a:buFont typeface="Arial" panose="020B0604020202020204" pitchFamily="34" charset="0"/>
              <a:buChar char="•"/>
            </a:pPr>
            <a:r>
              <a:rPr lang="en-US" sz="2000">
                <a:solidFill>
                  <a:schemeClr val="accent1">
                    <a:lumMod val="50000"/>
                  </a:schemeClr>
                </a:solidFill>
                <a:latin typeface="Georgia"/>
              </a:rPr>
              <a:t>Exclusion of alternative causes</a:t>
            </a:r>
          </a:p>
          <a:p>
            <a:pPr marL="342900" indent="-342900">
              <a:buFont typeface="Arial" panose="020B0604020202020204" pitchFamily="34" charset="0"/>
              <a:buChar char="•"/>
            </a:pPr>
            <a:endParaRPr lang="en-US" sz="2000">
              <a:solidFill>
                <a:schemeClr val="accent1">
                  <a:lumMod val="50000"/>
                </a:schemeClr>
              </a:solidFill>
              <a:latin typeface="Georgia"/>
            </a:endParaRPr>
          </a:p>
          <a:p>
            <a:pPr marL="342900" indent="-342900">
              <a:buFont typeface="Arial"/>
              <a:buChar char="•"/>
            </a:pPr>
            <a:endParaRPr lang="en-US" sz="2000">
              <a:solidFill>
                <a:srgbClr val="273777"/>
              </a:solidFill>
              <a:latin typeface="Georgia" panose="02040502050405020303" pitchFamily="18" charset="0"/>
            </a:endParaRPr>
          </a:p>
          <a:p>
            <a:pPr marL="1257300" lvl="2" indent="-342900">
              <a:buFont typeface="Arial"/>
              <a:buChar char="•"/>
            </a:pPr>
            <a:endParaRPr lang="en-US" sz="2000">
              <a:solidFill>
                <a:schemeClr val="accent1">
                  <a:lumMod val="50000"/>
                </a:schemeClr>
              </a:solidFill>
              <a:latin typeface="Georgia"/>
            </a:endParaRPr>
          </a:p>
        </p:txBody>
      </p:sp>
    </p:spTree>
    <p:extLst>
      <p:ext uri="{BB962C8B-B14F-4D97-AF65-F5344CB8AC3E}">
        <p14:creationId xmlns:p14="http://schemas.microsoft.com/office/powerpoint/2010/main" val="197479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5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fade">
                                      <p:cBhvr>
                                        <p:cTn id="47"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B84957-430D-AB79-6939-82AC49258FFE}"/>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11527D-1844-1DC4-27C5-554E63ECCF98}"/>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F6996564-EA5B-7EC9-5315-A608801AC073}"/>
              </a:ext>
            </a:extLst>
          </p:cNvPr>
          <p:cNvSpPr>
            <a:spLocks noGrp="1"/>
          </p:cNvSpPr>
          <p:nvPr>
            <p:ph type="subTitle" idx="1"/>
          </p:nvPr>
        </p:nvSpPr>
        <p:spPr>
          <a:xfrm>
            <a:off x="472482" y="245113"/>
            <a:ext cx="8190855" cy="627062"/>
          </a:xfrm>
          <a:noFill/>
        </p:spPr>
        <p:txBody>
          <a:bodyPr anchor="ctr">
            <a:normAutofit fontScale="92500" lnSpcReduction="10000"/>
          </a:bodyPr>
          <a:lstStyle/>
          <a:p>
            <a:pPr algn="l"/>
            <a:r>
              <a:rPr lang="en-US" sz="4400">
                <a:solidFill>
                  <a:schemeClr val="bg1"/>
                </a:solidFill>
                <a:latin typeface="Bree Serif" panose="02000503040000020004" pitchFamily="2" charset="77"/>
                <a:ea typeface="Tahoma" panose="020B0604030504040204" pitchFamily="34" charset="0"/>
                <a:cs typeface="Tahoma" panose="020B0604030504040204" pitchFamily="34" charset="0"/>
              </a:rPr>
              <a:t>Autoimmune Encephalitis</a:t>
            </a:r>
          </a:p>
        </p:txBody>
      </p:sp>
      <p:pic>
        <p:nvPicPr>
          <p:cNvPr id="4" name="Picture 3">
            <a:extLst>
              <a:ext uri="{FF2B5EF4-FFF2-40B4-BE49-F238E27FC236}">
                <a16:creationId xmlns:a16="http://schemas.microsoft.com/office/drawing/2014/main" id="{6CD79558-07BE-0A2D-4E94-79CE381E2D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6" name="TextBox 5">
            <a:extLst>
              <a:ext uri="{FF2B5EF4-FFF2-40B4-BE49-F238E27FC236}">
                <a16:creationId xmlns:a16="http://schemas.microsoft.com/office/drawing/2014/main" id="{6EBD30E0-045D-F9C0-CD1A-5B527166DB46}"/>
              </a:ext>
            </a:extLst>
          </p:cNvPr>
          <p:cNvSpPr txBox="1"/>
          <p:nvPr/>
        </p:nvSpPr>
        <p:spPr>
          <a:xfrm>
            <a:off x="520700" y="1257300"/>
            <a:ext cx="11379200" cy="4401205"/>
          </a:xfrm>
          <a:prstGeom prst="rect">
            <a:avLst/>
          </a:prstGeom>
          <a:noFill/>
        </p:spPr>
        <p:txBody>
          <a:bodyPr wrap="square" lIns="91440" tIns="45720" rIns="91440" bIns="45720" rtlCol="0" anchor="t">
            <a:spAutoFit/>
          </a:bodyPr>
          <a:lstStyle/>
          <a:p>
            <a:r>
              <a:rPr lang="en-US" sz="2000" b="1">
                <a:solidFill>
                  <a:schemeClr val="accent1">
                    <a:lumMod val="50000"/>
                  </a:schemeClr>
                </a:solidFill>
                <a:latin typeface="Georgia"/>
              </a:rPr>
              <a:t>Anti-NMDA receptor encephalitis</a:t>
            </a:r>
          </a:p>
          <a:p>
            <a:pPr marL="342900" indent="-342900">
              <a:buFont typeface="Arial"/>
              <a:buChar char="•"/>
            </a:pPr>
            <a:r>
              <a:rPr lang="en-US" sz="2000">
                <a:solidFill>
                  <a:schemeClr val="accent1">
                    <a:lumMod val="50000"/>
                  </a:schemeClr>
                </a:solidFill>
                <a:latin typeface="Georgia"/>
              </a:rPr>
              <a:t>Most common etiology of AIE</a:t>
            </a:r>
          </a:p>
          <a:p>
            <a:pPr marL="342900" indent="-342900">
              <a:buFont typeface="Arial"/>
              <a:buChar char="•"/>
            </a:pPr>
            <a:r>
              <a:rPr lang="en-US" sz="2000">
                <a:solidFill>
                  <a:schemeClr val="accent1">
                    <a:lumMod val="50000"/>
                  </a:schemeClr>
                </a:solidFill>
                <a:latin typeface="Georgia"/>
              </a:rPr>
              <a:t>Mostly impacts young adults and children (female predominance in ages &lt; 45)</a:t>
            </a:r>
          </a:p>
          <a:p>
            <a:pPr marL="342900" indent="-342900">
              <a:buFont typeface="Arial"/>
              <a:buChar char="•"/>
            </a:pPr>
            <a:r>
              <a:rPr lang="en-US" sz="2000">
                <a:solidFill>
                  <a:schemeClr val="accent1">
                    <a:lumMod val="50000"/>
                  </a:schemeClr>
                </a:solidFill>
                <a:latin typeface="Georgia"/>
              </a:rPr>
              <a:t>Often presents initially with psychiatric manifestations</a:t>
            </a:r>
          </a:p>
          <a:p>
            <a:pPr marL="800100" lvl="1" indent="-342900">
              <a:buFont typeface="Arial"/>
              <a:buChar char="•"/>
            </a:pPr>
            <a:r>
              <a:rPr lang="en-US" sz="2000">
                <a:solidFill>
                  <a:schemeClr val="accent1">
                    <a:lumMod val="50000"/>
                  </a:schemeClr>
                </a:solidFill>
                <a:latin typeface="Georgia"/>
              </a:rPr>
              <a:t>Bizarre behavior, psychosis</a:t>
            </a:r>
          </a:p>
          <a:p>
            <a:pPr marL="1257300" lvl="2" indent="-342900">
              <a:buFont typeface="Arial"/>
              <a:buChar char="•"/>
            </a:pPr>
            <a:r>
              <a:rPr lang="en-US" sz="2000">
                <a:solidFill>
                  <a:schemeClr val="accent1">
                    <a:lumMod val="50000"/>
                  </a:schemeClr>
                </a:solidFill>
                <a:latin typeface="Georgia"/>
              </a:rPr>
              <a:t>Many patients will present first to a psychiatrist or psychiatric facility</a:t>
            </a:r>
          </a:p>
          <a:p>
            <a:pPr marL="800100" lvl="1" indent="-342900">
              <a:buFont typeface="Arial"/>
              <a:buChar char="•"/>
            </a:pPr>
            <a:r>
              <a:rPr lang="en-US" sz="2000">
                <a:solidFill>
                  <a:schemeClr val="accent1">
                    <a:lumMod val="50000"/>
                  </a:schemeClr>
                </a:solidFill>
                <a:latin typeface="Georgia"/>
              </a:rPr>
              <a:t>Memory deficits</a:t>
            </a:r>
          </a:p>
          <a:p>
            <a:pPr marL="800100" lvl="1" indent="-342900">
              <a:buFont typeface="Arial"/>
              <a:buChar char="•"/>
            </a:pPr>
            <a:r>
              <a:rPr lang="en-US" sz="2000">
                <a:solidFill>
                  <a:schemeClr val="accent1">
                    <a:lumMod val="50000"/>
                  </a:schemeClr>
                </a:solidFill>
                <a:latin typeface="Georgia"/>
              </a:rPr>
              <a:t>Movement disorders </a:t>
            </a:r>
          </a:p>
          <a:p>
            <a:pPr marL="1257300" lvl="2" indent="-342900">
              <a:buFont typeface="Arial"/>
              <a:buChar char="•"/>
            </a:pPr>
            <a:r>
              <a:rPr lang="en-US" sz="2000">
                <a:solidFill>
                  <a:schemeClr val="accent1">
                    <a:lumMod val="50000"/>
                  </a:schemeClr>
                </a:solidFill>
                <a:latin typeface="Georgia"/>
              </a:rPr>
              <a:t>Dyskinesias (orofacial, choreoathetosis, dystonia, rigidity)</a:t>
            </a:r>
          </a:p>
          <a:p>
            <a:pPr marL="800100" lvl="1" indent="-342900">
              <a:buFont typeface="Arial"/>
              <a:buChar char="•"/>
            </a:pPr>
            <a:r>
              <a:rPr lang="en-US" sz="2000">
                <a:solidFill>
                  <a:schemeClr val="accent1">
                    <a:lumMod val="50000"/>
                  </a:schemeClr>
                </a:solidFill>
                <a:latin typeface="Georgia"/>
              </a:rPr>
              <a:t>Autonomic instability</a:t>
            </a:r>
          </a:p>
          <a:p>
            <a:pPr marL="800100" lvl="1" indent="-342900">
              <a:buFont typeface="Arial"/>
              <a:buChar char="•"/>
            </a:pPr>
            <a:r>
              <a:rPr lang="en-US" sz="2000">
                <a:solidFill>
                  <a:schemeClr val="accent1">
                    <a:lumMod val="50000"/>
                  </a:schemeClr>
                </a:solidFill>
                <a:latin typeface="Georgia"/>
              </a:rPr>
              <a:t>Treatment resistant seizures</a:t>
            </a:r>
          </a:p>
          <a:p>
            <a:pPr marL="800100" lvl="1" indent="-342900">
              <a:buFont typeface="Arial"/>
              <a:buChar char="•"/>
            </a:pPr>
            <a:r>
              <a:rPr lang="en-US" sz="2000">
                <a:solidFill>
                  <a:schemeClr val="accent1">
                    <a:lumMod val="50000"/>
                  </a:schemeClr>
                </a:solidFill>
                <a:latin typeface="Georgia"/>
              </a:rPr>
              <a:t>High association with ovarian teratoma in young females</a:t>
            </a:r>
          </a:p>
          <a:p>
            <a:pPr marL="800100" lvl="1" indent="-342900">
              <a:buFont typeface="Arial"/>
              <a:buChar char="•"/>
            </a:pPr>
            <a:endParaRPr lang="en-US" sz="2000">
              <a:solidFill>
                <a:schemeClr val="accent1">
                  <a:lumMod val="50000"/>
                </a:schemeClr>
              </a:solidFill>
              <a:latin typeface="Georgia"/>
            </a:endParaRPr>
          </a:p>
          <a:p>
            <a:pPr marL="1257300" lvl="2" indent="-342900">
              <a:buFont typeface="Arial"/>
              <a:buChar char="•"/>
            </a:pPr>
            <a:endParaRPr lang="en-US" sz="2000">
              <a:solidFill>
                <a:schemeClr val="accent1">
                  <a:lumMod val="50000"/>
                </a:schemeClr>
              </a:solidFill>
              <a:latin typeface="Georgia"/>
            </a:endParaRPr>
          </a:p>
        </p:txBody>
      </p:sp>
    </p:spTree>
    <p:extLst>
      <p:ext uri="{BB962C8B-B14F-4D97-AF65-F5344CB8AC3E}">
        <p14:creationId xmlns:p14="http://schemas.microsoft.com/office/powerpoint/2010/main" val="224910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fade">
                                      <p:cBhvr>
                                        <p:cTn id="62"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2"/>
          <p:cNvSpPr>
            <a:spLocks noGrp="1"/>
          </p:cNvSpPr>
          <p:nvPr>
            <p:ph idx="1"/>
          </p:nvPr>
        </p:nvSpPr>
        <p:spPr>
          <a:xfrm>
            <a:off x="701082" y="1905000"/>
            <a:ext cx="6294035" cy="4009575"/>
          </a:xfrm>
        </p:spPr>
        <p:txBody>
          <a:bodyPr>
            <a:noAutofit/>
          </a:bodyPr>
          <a:lstStyle/>
          <a:p>
            <a:r>
              <a:rPr lang="en-US" sz="2000">
                <a:solidFill>
                  <a:schemeClr val="accent1">
                    <a:lumMod val="50000"/>
                  </a:schemeClr>
                </a:solidFill>
                <a:latin typeface="Georgia" panose="02040502050405020303" pitchFamily="18" charset="0"/>
              </a:rPr>
              <a:t>Associated with:</a:t>
            </a:r>
          </a:p>
          <a:p>
            <a:pPr lvl="1"/>
            <a:r>
              <a:rPr lang="en-US" sz="2000">
                <a:solidFill>
                  <a:schemeClr val="accent1">
                    <a:lumMod val="50000"/>
                  </a:schemeClr>
                </a:solidFill>
                <a:latin typeface="Georgia" panose="02040502050405020303" pitchFamily="18" charset="0"/>
              </a:rPr>
              <a:t>Normal Imaging (90%)</a:t>
            </a:r>
          </a:p>
          <a:p>
            <a:pPr lvl="1"/>
            <a:r>
              <a:rPr lang="en-US" sz="2000">
                <a:solidFill>
                  <a:schemeClr val="accent1">
                    <a:lumMod val="50000"/>
                  </a:schemeClr>
                </a:solidFill>
                <a:latin typeface="Georgia" panose="02040502050405020303" pitchFamily="18" charset="0"/>
              </a:rPr>
              <a:t>Abnormal EEG (“extreme delta brush”)</a:t>
            </a:r>
          </a:p>
          <a:p>
            <a:pPr lvl="1"/>
            <a:r>
              <a:rPr lang="en-US" sz="2000">
                <a:solidFill>
                  <a:schemeClr val="accent1">
                    <a:lumMod val="50000"/>
                  </a:schemeClr>
                </a:solidFill>
                <a:latin typeface="Georgia" panose="02040502050405020303" pitchFamily="18" charset="0"/>
              </a:rPr>
              <a:t>Abnormal CSF with </a:t>
            </a:r>
            <a:r>
              <a:rPr lang="en-US" sz="2000" err="1">
                <a:solidFill>
                  <a:schemeClr val="accent1">
                    <a:lumMod val="50000"/>
                  </a:schemeClr>
                </a:solidFill>
                <a:latin typeface="Georgia" panose="02040502050405020303" pitchFamily="18" charset="0"/>
              </a:rPr>
              <a:t>pleocytosis</a:t>
            </a:r>
            <a:r>
              <a:rPr lang="en-US" sz="2000">
                <a:solidFill>
                  <a:schemeClr val="accent1">
                    <a:lumMod val="50000"/>
                  </a:schemeClr>
                </a:solidFill>
                <a:latin typeface="Georgia" panose="02040502050405020303" pitchFamily="18" charset="0"/>
              </a:rPr>
              <a:t> or OCBs</a:t>
            </a:r>
          </a:p>
          <a:p>
            <a:r>
              <a:rPr lang="en-US" sz="2000">
                <a:solidFill>
                  <a:schemeClr val="accent1">
                    <a:lumMod val="50000"/>
                  </a:schemeClr>
                </a:solidFill>
                <a:latin typeface="Georgia" panose="02040502050405020303" pitchFamily="18" charset="0"/>
              </a:rPr>
              <a:t>Confirmation:</a:t>
            </a:r>
          </a:p>
          <a:p>
            <a:pPr lvl="1"/>
            <a:r>
              <a:rPr lang="en-US" sz="2000">
                <a:solidFill>
                  <a:schemeClr val="accent1">
                    <a:lumMod val="50000"/>
                  </a:schemeClr>
                </a:solidFill>
                <a:latin typeface="Georgia" panose="02040502050405020303" pitchFamily="18" charset="0"/>
              </a:rPr>
              <a:t>CSF with Positive anti-NMDA IgG (anti-GluN1)</a:t>
            </a:r>
          </a:p>
          <a:p>
            <a:pPr lvl="2"/>
            <a:r>
              <a:rPr lang="en-US">
                <a:solidFill>
                  <a:schemeClr val="accent1">
                    <a:lumMod val="50000"/>
                  </a:schemeClr>
                </a:solidFill>
                <a:latin typeface="Georgia" panose="02040502050405020303" pitchFamily="18" charset="0"/>
              </a:rPr>
              <a:t>Serum alone is less sensitive, so concurrent CSF preferred</a:t>
            </a:r>
          </a:p>
        </p:txBody>
      </p:sp>
      <p:pic>
        <p:nvPicPr>
          <p:cNvPr id="3" name="Picture 2">
            <a:extLst>
              <a:ext uri="{FF2B5EF4-FFF2-40B4-BE49-F238E27FC236}">
                <a16:creationId xmlns:a16="http://schemas.microsoft.com/office/drawing/2014/main" id="{0EA23207-341D-5245-A1CB-F4A4D93F8486}"/>
              </a:ext>
            </a:extLst>
          </p:cNvPr>
          <p:cNvPicPr>
            <a:picLocks noChangeAspect="1"/>
          </p:cNvPicPr>
          <p:nvPr/>
        </p:nvPicPr>
        <p:blipFill rotWithShape="1">
          <a:blip r:embed="rId2"/>
          <a:srcRect r="44015" b="42341"/>
          <a:stretch/>
        </p:blipFill>
        <p:spPr>
          <a:xfrm>
            <a:off x="6995117" y="2003262"/>
            <a:ext cx="4724400" cy="2851475"/>
          </a:xfrm>
          <a:prstGeom prst="rect">
            <a:avLst/>
          </a:prstGeom>
        </p:spPr>
      </p:pic>
      <p:sp>
        <p:nvSpPr>
          <p:cNvPr id="4" name="Rectangle 3">
            <a:extLst>
              <a:ext uri="{FF2B5EF4-FFF2-40B4-BE49-F238E27FC236}">
                <a16:creationId xmlns:a16="http://schemas.microsoft.com/office/drawing/2014/main" id="{B80EF825-6D27-DEEB-0C77-39A3FA69D9B5}"/>
              </a:ext>
            </a:extLst>
          </p:cNvPr>
          <p:cNvSpPr/>
          <p:nvPr/>
        </p:nvSpPr>
        <p:spPr>
          <a:xfrm>
            <a:off x="0" y="0"/>
            <a:ext cx="12192000" cy="943424"/>
          </a:xfrm>
          <a:prstGeom prst="rect">
            <a:avLst/>
          </a:prstGeom>
          <a:solidFill>
            <a:srgbClr val="98C7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3128970-38A2-7D52-6130-0DBDAA6DCB53}"/>
              </a:ext>
            </a:extLst>
          </p:cNvPr>
          <p:cNvSpPr/>
          <p:nvPr/>
        </p:nvSpPr>
        <p:spPr>
          <a:xfrm>
            <a:off x="0" y="943424"/>
            <a:ext cx="12192000" cy="137160"/>
          </a:xfrm>
          <a:prstGeom prst="rect">
            <a:avLst/>
          </a:prstGeom>
          <a:gradFill flip="none" rotWithShape="1">
            <a:gsLst>
              <a:gs pos="0">
                <a:srgbClr val="98C759"/>
              </a:gs>
              <a:gs pos="50000">
                <a:srgbClr val="258FAE"/>
              </a:gs>
              <a:gs pos="100000">
                <a:srgbClr val="2F509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44E0D8F-B3D2-41E4-63D7-517723A1C8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12860" y="5707257"/>
            <a:ext cx="3279140" cy="1111573"/>
          </a:xfrm>
          <a:prstGeom prst="rect">
            <a:avLst/>
          </a:prstGeom>
        </p:spPr>
      </p:pic>
      <p:sp>
        <p:nvSpPr>
          <p:cNvPr id="9" name="Subtitle 2">
            <a:extLst>
              <a:ext uri="{FF2B5EF4-FFF2-40B4-BE49-F238E27FC236}">
                <a16:creationId xmlns:a16="http://schemas.microsoft.com/office/drawing/2014/main" id="{AF3BED86-F37F-BD9B-B908-B6A8E98F4D1A}"/>
              </a:ext>
            </a:extLst>
          </p:cNvPr>
          <p:cNvSpPr txBox="1">
            <a:spLocks/>
          </p:cNvSpPr>
          <p:nvPr/>
        </p:nvSpPr>
        <p:spPr>
          <a:xfrm>
            <a:off x="472482" y="245113"/>
            <a:ext cx="8190855" cy="627062"/>
          </a:xfrm>
          <a:prstGeom prst="rect">
            <a:avLst/>
          </a:prstGeom>
          <a:noFill/>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a:solidFill>
                  <a:schemeClr val="bg1"/>
                </a:solidFill>
                <a:latin typeface="Bree Serif" panose="02000503040000020004" pitchFamily="2" charset="77"/>
                <a:ea typeface="Tahoma" panose="020B0604030504040204" pitchFamily="34" charset="0"/>
                <a:cs typeface="Tahoma" panose="020B0604030504040204" pitchFamily="34" charset="0"/>
              </a:rPr>
              <a:t>Autoimmune Encephalitis</a:t>
            </a:r>
          </a:p>
        </p:txBody>
      </p:sp>
      <p:sp>
        <p:nvSpPr>
          <p:cNvPr id="11" name="TextBox 10">
            <a:extLst>
              <a:ext uri="{FF2B5EF4-FFF2-40B4-BE49-F238E27FC236}">
                <a16:creationId xmlns:a16="http://schemas.microsoft.com/office/drawing/2014/main" id="{B5EBEE6C-2E02-5D3D-201E-DBC82B497D94}"/>
              </a:ext>
            </a:extLst>
          </p:cNvPr>
          <p:cNvSpPr txBox="1"/>
          <p:nvPr/>
        </p:nvSpPr>
        <p:spPr>
          <a:xfrm>
            <a:off x="838200" y="1535669"/>
            <a:ext cx="6096000" cy="400110"/>
          </a:xfrm>
          <a:prstGeom prst="rect">
            <a:avLst/>
          </a:prstGeom>
          <a:noFill/>
        </p:spPr>
        <p:txBody>
          <a:bodyPr wrap="square">
            <a:spAutoFit/>
          </a:bodyPr>
          <a:lstStyle/>
          <a:p>
            <a:r>
              <a:rPr lang="en-US" sz="2000" b="1">
                <a:solidFill>
                  <a:schemeClr val="accent1">
                    <a:lumMod val="50000"/>
                  </a:schemeClr>
                </a:solidFill>
                <a:latin typeface="Georgia"/>
              </a:rPr>
              <a:t>Anti-NMDA receptor encephalitis</a:t>
            </a:r>
          </a:p>
        </p:txBody>
      </p:sp>
    </p:spTree>
    <p:extLst>
      <p:ext uri="{BB962C8B-B14F-4D97-AF65-F5344CB8AC3E}">
        <p14:creationId xmlns:p14="http://schemas.microsoft.com/office/powerpoint/2010/main" val="42463637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AAA17441075E469833C8AD797131FC" ma:contentTypeVersion="18" ma:contentTypeDescription="Create a new document." ma:contentTypeScope="" ma:versionID="3fac22398924e6492a34165618e1d6a9">
  <xsd:schema xmlns:xsd="http://www.w3.org/2001/XMLSchema" xmlns:xs="http://www.w3.org/2001/XMLSchema" xmlns:p="http://schemas.microsoft.com/office/2006/metadata/properties" xmlns:ns2="1b0f3d7d-c843-496b-b3d2-4f1419bb44d7" xmlns:ns3="4144f6a5-e3a2-484d-9ecf-4b2ed24e3b2c" targetNamespace="http://schemas.microsoft.com/office/2006/metadata/properties" ma:root="true" ma:fieldsID="019078d0a07b7119eff1482834b89006" ns2:_="" ns3:_="">
    <xsd:import namespace="1b0f3d7d-c843-496b-b3d2-4f1419bb44d7"/>
    <xsd:import namespace="4144f6a5-e3a2-484d-9ecf-4b2ed24e3b2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0f3d7d-c843-496b-b3d2-4f1419bb44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5e338b5-23ad-486c-98c0-77a98437986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44f6a5-e3a2-484d-9ecf-4b2ed24e3b2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4edf2f5-81ae-4e09-8eec-05131d6984c1}" ma:internalName="TaxCatchAll" ma:showField="CatchAllData" ma:web="4144f6a5-e3a2-484d-9ecf-4b2ed24e3b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b0f3d7d-c843-496b-b3d2-4f1419bb44d7">
      <Terms xmlns="http://schemas.microsoft.com/office/infopath/2007/PartnerControls"/>
    </lcf76f155ced4ddcb4097134ff3c332f>
    <TaxCatchAll xmlns="4144f6a5-e3a2-484d-9ecf-4b2ed24e3b2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A3E336-ED38-41EE-88B9-88232E87F0D0}"/>
</file>

<file path=customXml/itemProps2.xml><?xml version="1.0" encoding="utf-8"?>
<ds:datastoreItem xmlns:ds="http://schemas.openxmlformats.org/officeDocument/2006/customXml" ds:itemID="{CC92D821-56B1-45C0-810E-9429F36ECC09}">
  <ds:schemaRefs>
    <ds:schemaRef ds:uri="1b0f3d7d-c843-496b-b3d2-4f1419bb44d7"/>
    <ds:schemaRef ds:uri="http://schemas.microsoft.com/office/2006/documentManagement/types"/>
    <ds:schemaRef ds:uri="http://purl.org/dc/terms/"/>
    <ds:schemaRef ds:uri="4144f6a5-e3a2-484d-9ecf-4b2ed24e3b2c"/>
    <ds:schemaRef ds:uri="http://purl.org/dc/elements/1.1/"/>
    <ds:schemaRef ds:uri="http://schemas.microsoft.com/office/infopath/2007/PartnerControls"/>
    <ds:schemaRef ds:uri="http://schemas.openxmlformats.org/package/2006/metadata/core-properties"/>
    <ds:schemaRef ds:uri="http://purl.org/dc/dcmitype/"/>
    <ds:schemaRef ds:uri="http://www.w3.org/XML/1998/namespace"/>
    <ds:schemaRef ds:uri="http://schemas.microsoft.com/office/2006/metadata/properties"/>
  </ds:schemaRefs>
</ds:datastoreItem>
</file>

<file path=customXml/itemProps3.xml><?xml version="1.0" encoding="utf-8"?>
<ds:datastoreItem xmlns:ds="http://schemas.openxmlformats.org/officeDocument/2006/customXml" ds:itemID="{E4CD1ED7-76D2-46F8-80D1-AA0EE4C308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TotalTime>
  <Words>1989</Words>
  <Application>Microsoft Office PowerPoint</Application>
  <PresentationFormat>Widescreen</PresentationFormat>
  <Paragraphs>283</Paragraphs>
  <Slides>27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Arial</vt:lpstr>
      <vt:lpstr>BlinkMacSystemFont</vt:lpstr>
      <vt:lpstr>Bree Serif</vt:lpstr>
      <vt:lpstr>Calibri</vt:lpstr>
      <vt:lpstr>Calibri Light</vt:lpstr>
      <vt:lpstr>Georgia</vt:lpstr>
      <vt:lpstr>Gotham</vt:lpstr>
      <vt:lpstr>Museo Sans 300</vt:lpstr>
      <vt:lpstr>Museo Sans 500</vt:lpstr>
      <vt:lpstr>MuseoSans</vt:lpstr>
      <vt:lpstr>Noto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CASPR2</vt:lpstr>
      <vt:lpstr>Anti-GABAA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Lauren Sinclair</cp:lastModifiedBy>
  <cp:revision>2</cp:revision>
  <dcterms:created xsi:type="dcterms:W3CDTF">2022-11-26T12:11:37Z</dcterms:created>
  <dcterms:modified xsi:type="dcterms:W3CDTF">2023-12-20T19:12:35Z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0x0101000FAAA17441075E469833C8AD797131FC</vt:lpwstr>
  </property>
  <property fmtid="{D5CDD505-2E9C-101B-9397-08002B2CF9AE}" pid="3" name="MediaServiceImageTags">
    <vt:lpwstr/>
  </property>
</Properties>
</file>