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ink/ink58.xml" ContentType="application/inkml+xml"/>
  <Override PartName="/ppt/slides/slide36.xml" ContentType="application/vnd.openxmlformats-officedocument.presentationml.slide+xml"/>
  <Override PartName="/ppt/ink/ink47.xml" ContentType="application/inkml+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Override PartName="/ppt/ink/ink25.xml" ContentType="application/inkml+xml"/>
  <Override PartName="/ppt/ink/ink36.xml" ContentType="application/inkml+xml"/>
  <Override PartName="/ppt/ink/ink54.xml" ContentType="application/inkml+xml"/>
  <Override PartName="/ppt/ink/ink72.xml" ContentType="application/inkml+xml"/>
  <Override PartName="/ppt/ink/ink83.xml" ContentType="application/inkml+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ink/ink14.xml" ContentType="application/inkml+xml"/>
  <Override PartName="/ppt/ink/ink43.xml" ContentType="application/inkml+xml"/>
  <Override PartName="/ppt/ink/ink61.xml" ContentType="application/inkml+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ink/ink2.xml" ContentType="application/inkml+xml"/>
  <Override PartName="/ppt/ink/ink21.xml" ContentType="application/inkml+xml"/>
  <Override PartName="/ppt/ink/ink32.xml" ContentType="application/inkml+xml"/>
  <Override PartName="/ppt/ink/ink50.xml" ContentType="application/inkml+xml"/>
  <Override PartName="/ppt/notesSlides/notesSlide12.xml" ContentType="application/vnd.openxmlformats-officedocument.presentationml.notesSlide+xml"/>
  <Override PartName="/ppt/ink/ink10.xml" ContentType="application/inkml+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ink/ink48.xml" ContentType="application/inkml+xml"/>
  <Override PartName="/ppt/ink/ink59.xml" ContentType="application/inkml+xml"/>
  <Override PartName="/ppt/ink/ink77.xml" ContentType="application/inkml+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ink/ink19.xml" ContentType="application/inkml+xml"/>
  <Override PartName="/ppt/ink/ink37.xml" ContentType="application/inkml+xml"/>
  <Override PartName="/ppt/ink/ink66.xml" ContentType="application/inkml+xml"/>
  <Override PartName="/ppt/ink/ink84.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ink/ink26.xml" ContentType="application/inkml+xml"/>
  <Override PartName="/ppt/ink/ink44.xml" ContentType="application/inkml+xml"/>
  <Override PartName="/ppt/ink/ink55.xml" ContentType="application/inkml+xml"/>
  <Override PartName="/ppt/ink/ink73.xml" ContentType="application/inkml+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ink/ink3.xml" ContentType="application/inkml+xml"/>
  <Override PartName="/ppt/ink/ink15.xml" ContentType="application/inkml+xml"/>
  <Override PartName="/ppt/ink/ink33.xml" ContentType="application/inkml+xml"/>
  <Override PartName="/ppt/ink/ink62.xml" ContentType="application/inkml+xml"/>
  <Override PartName="/ppt/ink/ink80.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ink/ink22.xml" ContentType="application/inkml+xml"/>
  <Override PartName="/ppt/ink/ink40.xml" ContentType="application/inkml+xml"/>
  <Override PartName="/ppt/ink/ink51.xml" ContentType="application/inkml+xml"/>
  <Override PartName="/ppt/notesSlides/notesSlide8.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ink/ink49.xml" ContentType="application/inkml+xml"/>
  <Override PartName="/ppt/ink/ink67.xml" ContentType="application/inkml+xml"/>
  <Override PartName="/ppt/ink/ink78.xml" ContentType="application/inkml+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ink/ink8.xml" ContentType="application/inkml+xml"/>
  <Override PartName="/ppt/ink/ink27.xml" ContentType="application/inkml+xml"/>
  <Override PartName="/ppt/ink/ink38.xml" ContentType="application/inkml+xml"/>
  <Override PartName="/ppt/ink/ink56.xml" ContentType="application/inkml+xml"/>
  <Override PartName="/ppt/ink/ink74.xml" ContentType="application/inkml+xml"/>
  <Override PartName="/ppt/ink/ink85.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ink/ink16.xml" ContentType="application/inkml+xml"/>
  <Override PartName="/ppt/ink/ink45.xml" ContentType="application/inkml+xml"/>
  <Override PartName="/ppt/ink/ink63.xml" ContentType="application/inkml+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ink/ink23.xml" ContentType="application/inkml+xml"/>
  <Override PartName="/ppt/ink/ink34.xml" ContentType="application/inkml+xml"/>
  <Override PartName="/ppt/ink/ink52.xml" ContentType="application/inkml+xml"/>
  <Override PartName="/ppt/ink/ink70.xml" ContentType="application/inkml+xml"/>
  <Override PartName="/ppt/ink/ink81.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ink/ink12.xml" ContentType="application/inkml+xml"/>
  <Override PartName="/ppt/ink/ink41.xml" ContentType="application/inkml+xml"/>
  <Override PartName="/ppt/notesSlides/notesSlide9.xml" ContentType="application/vnd.openxmlformats-officedocument.presentationml.notesSlide+xml"/>
  <Override PartName="/ppt/notesSlides/notesSlide21.xml" ContentType="application/vnd.openxmlformats-officedocument.presentationml.notesSlide+xml"/>
  <Override PartName="/ppt/ink/ink30.xml" ContentType="application/inkml+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ink/ink79.xml" ContentType="application/inkml+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ink/ink39.xml" ContentType="application/inkml+xml"/>
  <Override PartName="/ppt/ink/ink68.xml" ContentType="application/inkml+xml"/>
  <Override PartName="/ppt/ink/ink86.xml" ContentType="application/inkml+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ink/ink9.xml" ContentType="application/inkml+xml"/>
  <Override PartName="/ppt/ink/ink28.xml" ContentType="application/inkml+xml"/>
  <Override PartName="/ppt/ink/ink46.xml" ContentType="application/inkml+xml"/>
  <Override PartName="/ppt/ink/ink57.xml" ContentType="application/inkml+xml"/>
  <Override PartName="/ppt/ink/ink75.xml" ContentType="application/inkml+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ink/ink17.xml" ContentType="application/inkml+xml"/>
  <Override PartName="/ppt/ink/ink35.xml" ContentType="application/inkml+xml"/>
  <Override PartName="/ppt/ink/ink64.xml" ContentType="application/inkml+xml"/>
  <Override PartName="/ppt/ink/ink82.xml" ContentType="application/inkml+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ink/ink5.xml" ContentType="application/inkml+xml"/>
  <Override PartName="/ppt/ink/ink24.xml" ContentType="application/inkml+xml"/>
  <Override PartName="/ppt/ink/ink42.xml" ContentType="application/inkml+xml"/>
  <Override PartName="/ppt/ink/ink53.xml" ContentType="application/inkml+xml"/>
  <Override PartName="/ppt/ink/ink71.xml" ContentType="application/inkml+xml"/>
  <Override PartName="/ppt/slides/slide20.xml" ContentType="application/vnd.openxmlformats-officedocument.presentationml.slide+xml"/>
  <Override PartName="/ppt/notesSlides/notesSlide22.xml" ContentType="application/vnd.openxmlformats-officedocument.presentationml.notesSlide+xml"/>
  <Override PartName="/ppt/ink/ink1.xml" ContentType="application/inkml+xml"/>
  <Override PartName="/ppt/ink/ink13.xml" ContentType="application/inkml+xml"/>
  <Override PartName="/ppt/ink/ink31.xml" ContentType="application/inkml+xml"/>
  <Override PartName="/ppt/ink/ink60.xml" ContentType="application/inkml+xml"/>
  <Override PartName="/ppt/notesSlides/notesSlide11.xml" ContentType="application/vnd.openxmlformats-officedocument.presentationml.notesSlide+xml"/>
  <Override PartName="/ppt/ink/ink20.xml" ContentType="application/inkml+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ink/ink69.xml" ContentType="application/inkml+xml"/>
  <Override PartName="/ppt/slides/slide29.xml" ContentType="application/vnd.openxmlformats-officedocument.presentationml.slide+xml"/>
  <Override PartName="/ppt/ink/ink87.xml" ContentType="application/inkml+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ink/ink18.xml" ContentType="application/inkml+xml"/>
  <Override PartName="/ppt/ink/ink29.xml" ContentType="application/inkml+xml"/>
  <Override PartName="/ppt/ink/ink65.xml" ContentType="application/inkml+xml"/>
  <Override PartName="/ppt/ink/ink76.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1"/>
  </p:notesMasterIdLst>
  <p:sldIdLst>
    <p:sldId id="256" r:id="rId5"/>
    <p:sldId id="269" r:id="rId6"/>
    <p:sldId id="281" r:id="rId7"/>
    <p:sldId id="277" r:id="rId8"/>
    <p:sldId id="286" r:id="rId9"/>
    <p:sldId id="282" r:id="rId10"/>
    <p:sldId id="278" r:id="rId11"/>
    <p:sldId id="279" r:id="rId12"/>
    <p:sldId id="280" r:id="rId13"/>
    <p:sldId id="283" r:id="rId14"/>
    <p:sldId id="288" r:id="rId15"/>
    <p:sldId id="289" r:id="rId16"/>
    <p:sldId id="290" r:id="rId17"/>
    <p:sldId id="291" r:id="rId18"/>
    <p:sldId id="292" r:id="rId19"/>
    <p:sldId id="295" r:id="rId20"/>
    <p:sldId id="293" r:id="rId21"/>
    <p:sldId id="297" r:id="rId22"/>
    <p:sldId id="298" r:id="rId23"/>
    <p:sldId id="299" r:id="rId24"/>
    <p:sldId id="300" r:id="rId25"/>
    <p:sldId id="296" r:id="rId26"/>
    <p:sldId id="285" r:id="rId27"/>
    <p:sldId id="301" r:id="rId28"/>
    <p:sldId id="411" r:id="rId29"/>
    <p:sldId id="400" r:id="rId30"/>
    <p:sldId id="302" r:id="rId31"/>
    <p:sldId id="284" r:id="rId32"/>
    <p:sldId id="325" r:id="rId33"/>
    <p:sldId id="327" r:id="rId34"/>
    <p:sldId id="303" r:id="rId35"/>
    <p:sldId id="294" r:id="rId36"/>
    <p:sldId id="307" r:id="rId37"/>
    <p:sldId id="320" r:id="rId38"/>
    <p:sldId id="304" r:id="rId39"/>
    <p:sldId id="328" r:id="rId40"/>
    <p:sldId id="406" r:id="rId41"/>
    <p:sldId id="316" r:id="rId42"/>
    <p:sldId id="312" r:id="rId43"/>
    <p:sldId id="314" r:id="rId44"/>
    <p:sldId id="410" r:id="rId45"/>
    <p:sldId id="310" r:id="rId46"/>
    <p:sldId id="408" r:id="rId47"/>
    <p:sldId id="308" r:id="rId48"/>
    <p:sldId id="311" r:id="rId49"/>
    <p:sldId id="409" r:id="rId50"/>
    <p:sldId id="315" r:id="rId51"/>
    <p:sldId id="384" r:id="rId52"/>
    <p:sldId id="321" r:id="rId53"/>
    <p:sldId id="395" r:id="rId54"/>
    <p:sldId id="396" r:id="rId55"/>
    <p:sldId id="385" r:id="rId56"/>
    <p:sldId id="334" r:id="rId57"/>
    <p:sldId id="398" r:id="rId58"/>
    <p:sldId id="323" r:id="rId59"/>
    <p:sldId id="26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73777"/>
    <a:srgbClr val="171347"/>
    <a:srgbClr val="98C759"/>
    <a:srgbClr val="258FAE"/>
    <a:srgbClr val="2F5091"/>
    <a:srgbClr val="8CC15F"/>
    <a:srgbClr val="A0CD5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1354"/>
    <p:restoredTop sz="95699" autoAdjust="0"/>
  </p:normalViewPr>
  <p:slideViewPr>
    <p:cSldViewPr snapToGrid="0">
      <p:cViewPr varScale="1">
        <p:scale>
          <a:sx n="66" d="100"/>
          <a:sy n="66" d="100"/>
        </p:scale>
        <p:origin x="-318"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201924297701037E-2"/>
          <c:y val="0.11492586041929233"/>
          <c:w val="0.93635396161417361"/>
          <c:h val="0.7674865423544206"/>
        </c:manualLayout>
      </c:layout>
      <c:barChart>
        <c:barDir val="col"/>
        <c:grouping val="clustered"/>
        <c:ser>
          <c:idx val="0"/>
          <c:order val="0"/>
          <c:tx>
            <c:strRef>
              <c:f>Sheet1!$B$1</c:f>
              <c:strCache>
                <c:ptCount val="1"/>
                <c:pt idx="0">
                  <c:v>Efgartigimod PH20 SC</c:v>
                </c:pt>
              </c:strCache>
            </c:strRef>
          </c:tx>
          <c:spPr>
            <a:solidFill>
              <a:srgbClr val="5B9CDF"/>
            </a:solidFill>
            <a:ln>
              <a:noFill/>
            </a:ln>
            <a:effectLst/>
          </c:spPr>
          <c:dLbls>
            <c:dLbl>
              <c:idx val="0"/>
              <c:layout>
                <c:manualLayout>
                  <c:x val="-5.361359877271296E-3"/>
                  <c:y val="2.4055472736270084E-2"/>
                </c:manualLayout>
              </c:layout>
              <c:tx>
                <c:rich>
                  <a:bodyPr rot="0" spcFirstLastPara="1" vertOverflow="ellipsis" horzOverflow="clip" vert="horz" wrap="square" lIns="38100" tIns="19050" rIns="38100" bIns="19050" anchor="ctr" anchorCtr="1">
                    <a:noAutofit/>
                  </a:bodyPr>
                  <a:lstStyle/>
                  <a:p>
                    <a:pPr>
                      <a:defRPr sz="1600" b="1" i="0" u="none" strike="noStrike" kern="1200" baseline="0">
                        <a:solidFill>
                          <a:schemeClr val="tx1">
                            <a:lumMod val="50000"/>
                          </a:schemeClr>
                        </a:solidFill>
                        <a:latin typeface="Helvetica" panose="020B0604020202020204" pitchFamily="34" charset="0"/>
                        <a:ea typeface="+mn-ea"/>
                        <a:cs typeface="Helvetica" panose="020B0604020202020204" pitchFamily="34" charset="0"/>
                      </a:defRPr>
                    </a:pPr>
                    <a:fld id="{D196966A-ECE4-4F48-A399-7A613D513EBA}" type="VALUE">
                      <a:rPr lang="en-US" sz="1600" smtClean="0">
                        <a:solidFill>
                          <a:schemeClr val="tx1">
                            <a:lumMod val="50000"/>
                          </a:schemeClr>
                        </a:solidFill>
                        <a:latin typeface="Helvetica" panose="020B0604020202020204" pitchFamily="34" charset="0"/>
                        <a:cs typeface="Helvetica" panose="020B0604020202020204" pitchFamily="34" charset="0"/>
                      </a:rPr>
                      <a:pPr>
                        <a:defRPr sz="1600" b="1" i="0" u="none" strike="noStrike" kern="1200" baseline="0">
                          <a:solidFill>
                            <a:schemeClr val="tx1">
                              <a:lumMod val="50000"/>
                            </a:schemeClr>
                          </a:solidFill>
                          <a:latin typeface="Helvetica" panose="020B0604020202020204" pitchFamily="34" charset="0"/>
                          <a:ea typeface="+mn-ea"/>
                          <a:cs typeface="Helvetica" panose="020B0604020202020204" pitchFamily="34" charset="0"/>
                        </a:defRPr>
                      </a:pPr>
                      <a:t>[VALUE]</a:t>
                    </a:fld>
                    <a:r>
                      <a:rPr lang="en-US" sz="1600" dirty="0">
                        <a:solidFill>
                          <a:schemeClr val="tx1">
                            <a:lumMod val="50000"/>
                          </a:schemeClr>
                        </a:solidFill>
                        <a:latin typeface="Helvetica" panose="020B0604020202020204" pitchFamily="34" charset="0"/>
                        <a:cs typeface="Helvetica" panose="020B0604020202020204" pitchFamily="34" charset="0"/>
                      </a:rPr>
                      <a:t>%</a:t>
                    </a:r>
                  </a:p>
                </c:rich>
              </c:tx>
              <c:spPr>
                <a:noFill/>
                <a:ln>
                  <a:noFill/>
                </a:ln>
                <a:effectLst/>
              </c:spPr>
              <c:dLblPos val="outEnd"/>
              <c:showVal val="1"/>
              <c:extLst xmlns:c16r2="http://schemas.microsoft.com/office/drawing/2015/06/chart">
                <c:ext xmlns:c15="http://schemas.microsoft.com/office/drawing/2012/chart" uri="{CE6537A1-D6FC-4f65-9D91-7224C49458BB}">
                  <c15:spPr xmlns:c15="http://schemas.microsoft.com/office/drawing/2012/chart">
                    <a:prstGeom prst="rect">
                      <a:avLst/>
                    </a:prstGeom>
                  </c15:spPr>
                  <c15:layout>
                    <c:manualLayout>
                      <c:w val="0.22426554294815129"/>
                      <c:h val="0.11915370742856279"/>
                    </c:manualLayout>
                  </c15:layout>
                  <c15:dlblFieldTable/>
                  <c15:showDataLabelsRange val="0"/>
                </c:ext>
                <c:ext xmlns:c16="http://schemas.microsoft.com/office/drawing/2014/chart" uri="{C3380CC4-5D6E-409C-BE32-E72D297353CC}">
                  <c16:uniqueId val="{00000000-0FE8-410A-A595-A30A14620F1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schemeClr>
                    </a:solidFill>
                    <a:latin typeface="Helvetica" panose="020B0604020202020204" pitchFamily="34" charset="0"/>
                    <a:ea typeface="+mn-ea"/>
                    <a:cs typeface="Helvetica"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-66.400000000000006</c:v>
                </c:pt>
              </c:numCache>
            </c:numRef>
          </c:val>
          <c:extLst xmlns:c16r2="http://schemas.microsoft.com/office/drawing/2015/06/chart">
            <c:ext xmlns:c16="http://schemas.microsoft.com/office/drawing/2014/chart" uri="{C3380CC4-5D6E-409C-BE32-E72D297353CC}">
              <c16:uniqueId val="{00000001-0FE8-410A-A595-A30A14620F1F}"/>
            </c:ext>
          </c:extLst>
        </c:ser>
        <c:ser>
          <c:idx val="1"/>
          <c:order val="1"/>
          <c:tx>
            <c:strRef>
              <c:f>Sheet1!$C$1</c:f>
              <c:strCache>
                <c:ptCount val="1"/>
                <c:pt idx="0">
                  <c:v>Efgartigimod IV</c:v>
                </c:pt>
              </c:strCache>
            </c:strRef>
          </c:tx>
          <c:spPr>
            <a:solidFill>
              <a:srgbClr val="0B426D"/>
            </a:solidFill>
            <a:ln>
              <a:solidFill>
                <a:srgbClr val="0B426D"/>
              </a:solidFill>
            </a:ln>
            <a:effectLst/>
          </c:spPr>
          <c:dLbls>
            <c:dLbl>
              <c:idx val="0"/>
              <c:layout>
                <c:manualLayout>
                  <c:x val="-1.3105394972022304E-16"/>
                  <c:y val="4.3734436947663685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50000"/>
                          </a:schemeClr>
                        </a:solidFill>
                        <a:latin typeface="Helvetica" panose="020B0604020202020204" pitchFamily="34" charset="0"/>
                        <a:ea typeface="+mn-ea"/>
                        <a:cs typeface="Helvetica" panose="020B0604020202020204" pitchFamily="34" charset="0"/>
                      </a:defRPr>
                    </a:pPr>
                    <a:fld id="{6C67A1E3-66C4-4872-B3D9-FB156825B30C}" type="VALUE">
                      <a:rPr lang="en-US" sz="1600" baseline="0" smtClean="0">
                        <a:solidFill>
                          <a:schemeClr val="tx1">
                            <a:lumMod val="50000"/>
                          </a:schemeClr>
                        </a:solidFill>
                        <a:latin typeface="Helvetica" panose="020B0604020202020204" pitchFamily="34" charset="0"/>
                        <a:cs typeface="Helvetica" panose="020B0604020202020204" pitchFamily="34" charset="0"/>
                      </a:rPr>
                      <a:pPr>
                        <a:defRPr sz="1600" b="1" i="0" u="none" strike="noStrike" kern="1200" baseline="0">
                          <a:solidFill>
                            <a:schemeClr val="tx1">
                              <a:lumMod val="50000"/>
                            </a:schemeClr>
                          </a:solidFill>
                          <a:latin typeface="Helvetica" panose="020B0604020202020204" pitchFamily="34" charset="0"/>
                          <a:ea typeface="+mn-ea"/>
                          <a:cs typeface="Helvetica" panose="020B0604020202020204" pitchFamily="34" charset="0"/>
                        </a:defRPr>
                      </a:pPr>
                      <a:t>[VALUE]</a:t>
                    </a:fld>
                    <a:r>
                      <a:rPr lang="en-US" sz="1600" baseline="0" dirty="0">
                        <a:solidFill>
                          <a:schemeClr val="tx1">
                            <a:lumMod val="50000"/>
                          </a:schemeClr>
                        </a:solidFill>
                        <a:latin typeface="Helvetica" panose="020B0604020202020204" pitchFamily="34" charset="0"/>
                        <a:cs typeface="Helvetica" panose="020B0604020202020204" pitchFamily="34" charset="0"/>
                      </a:rPr>
                      <a:t>%</a:t>
                    </a:r>
                  </a:p>
                </c:rich>
              </c:tx>
              <c:spPr>
                <a:noFill/>
                <a:ln>
                  <a:noFill/>
                </a:ln>
                <a:effectLst/>
              </c:spPr>
              <c:dLblPos val="outEnd"/>
              <c:showVal val="1"/>
              <c:extLst xmlns:c16r2="http://schemas.microsoft.com/office/drawing/2015/06/chart">
                <c:ext xmlns:c15="http://schemas.microsoft.com/office/drawing/2012/chart" uri="{CE6537A1-D6FC-4f65-9D91-7224C49458BB}">
                  <c15:layout>
                    <c:manualLayout>
                      <c:w val="0.2358461466587039"/>
                      <c:h val="0.17384301802430033"/>
                    </c:manualLayout>
                  </c15:layout>
                  <c15:dlblFieldTable/>
                  <c15:showDataLabelsRange val="0"/>
                </c:ext>
                <c:ext xmlns:c16="http://schemas.microsoft.com/office/drawing/2014/chart" uri="{C3380CC4-5D6E-409C-BE32-E72D297353CC}">
                  <c16:uniqueId val="{00000003-0FE8-410A-A595-A30A14620F1F}"/>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-62.2</c:v>
                </c:pt>
              </c:numCache>
            </c:numRef>
          </c:val>
          <c:extLst xmlns:c16r2="http://schemas.microsoft.com/office/drawing/2015/06/chart">
            <c:ext xmlns:c16="http://schemas.microsoft.com/office/drawing/2014/chart" uri="{C3380CC4-5D6E-409C-BE32-E72D297353CC}">
              <c16:uniqueId val="{00000004-0FE8-410A-A595-A30A14620F1F}"/>
            </c:ext>
          </c:extLst>
        </c:ser>
        <c:gapWidth val="87"/>
        <c:overlap val="-50"/>
        <c:axId val="162421376"/>
        <c:axId val="162493952"/>
      </c:barChart>
      <c:catAx>
        <c:axId val="162421376"/>
        <c:scaling>
          <c:orientation val="minMax"/>
        </c:scaling>
        <c:axPos val="b"/>
        <c:numFmt formatCode="General" sourceLinked="1"/>
        <c:maj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2493952"/>
        <c:crosses val="autoZero"/>
        <c:auto val="1"/>
        <c:lblAlgn val="ctr"/>
        <c:lblOffset val="100"/>
      </c:catAx>
      <c:valAx>
        <c:axId val="162493952"/>
        <c:scaling>
          <c:orientation val="minMax"/>
          <c:max val="0"/>
          <c:min val="-100"/>
        </c:scaling>
        <c:axPos val="l"/>
        <c:numFmt formatCode="General" sourceLinked="1"/>
        <c:tickLblPos val="nextTo"/>
        <c:spPr>
          <a:noFill/>
          <a:ln w="12700">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Helvetica" panose="020B0604020202020204" pitchFamily="34" charset="0"/>
                <a:ea typeface="+mn-ea"/>
                <a:cs typeface="Helvetica" panose="020B0604020202020204" pitchFamily="34" charset="0"/>
              </a:defRPr>
            </a:pPr>
            <a:endParaRPr lang="en-US"/>
          </a:p>
        </c:txPr>
        <c:crossAx val="162421376"/>
        <c:crosses val="autoZero"/>
        <c:crossBetween val="between"/>
        <c:majorUnit val="20"/>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chartSpace>
</file>

<file path=ppt/diagrams/_rels/data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931.png"/><Relationship Id="rId1"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EC93A-E0D8-49F6-978D-D15AC0E4EFBE}" type="doc">
      <dgm:prSet loTypeId="urn:microsoft.com/office/officeart/2005/8/layout/vList3#1" loCatId="list" qsTypeId="urn:microsoft.com/office/officeart/2005/8/quickstyle/simple1" qsCatId="simple" csTypeId="urn:microsoft.com/office/officeart/2005/8/colors/colorful2" csCatId="colorful" phldr="1"/>
      <dgm:spPr/>
      <dgm:t>
        <a:bodyPr/>
        <a:lstStyle/>
        <a:p>
          <a:endParaRPr lang="en-US"/>
        </a:p>
      </dgm:t>
    </dgm:pt>
    <dgm:pt modelId="{32DFBCD9-B004-4509-BE0B-BD95714FDD47}">
      <dgm:prSet/>
      <dgm:spPr>
        <a:solidFill>
          <a:srgbClr val="247AAE"/>
        </a:solidFill>
      </dgm:spPr>
      <dgm:t>
        <a:bodyPr/>
        <a:lstStyle/>
        <a:p>
          <a:r>
            <a:rPr lang="en-US" dirty="0"/>
            <a:t>X-linked muscular dystrophy</a:t>
          </a:r>
        </a:p>
      </dgm:t>
    </dgm:pt>
    <dgm:pt modelId="{8DD33071-ACE2-4057-94D7-B2CD4DC6D48D}" type="parTrans" cxnId="{1B4E69A7-8C2C-4A83-8F9B-F5C07AAAB6DB}">
      <dgm:prSet/>
      <dgm:spPr/>
      <dgm:t>
        <a:bodyPr/>
        <a:lstStyle/>
        <a:p>
          <a:endParaRPr lang="en-US"/>
        </a:p>
      </dgm:t>
    </dgm:pt>
    <dgm:pt modelId="{8751EB92-03D9-4C64-8150-2D7543696B07}" type="sibTrans" cxnId="{1B4E69A7-8C2C-4A83-8F9B-F5C07AAAB6DB}">
      <dgm:prSet/>
      <dgm:spPr/>
      <dgm:t>
        <a:bodyPr/>
        <a:lstStyle/>
        <a:p>
          <a:endParaRPr lang="en-US"/>
        </a:p>
      </dgm:t>
    </dgm:pt>
    <dgm:pt modelId="{3C1E7A63-1D6B-48CE-8E09-122626D3BDCE}">
      <dgm:prSet/>
      <dgm:spPr>
        <a:solidFill>
          <a:srgbClr val="247AAE"/>
        </a:solidFill>
      </dgm:spPr>
      <dgm:t>
        <a:bodyPr/>
        <a:lstStyle/>
        <a:p>
          <a:r>
            <a:rPr lang="en-US" dirty="0"/>
            <a:t>Chromosome Xp21; Recessive</a:t>
          </a:r>
        </a:p>
      </dgm:t>
    </dgm:pt>
    <dgm:pt modelId="{943F5109-DDC0-483B-B25B-71F85EFD3DE7}" type="parTrans" cxnId="{378DD1CC-F977-494D-9FD6-D6505C27A7A8}">
      <dgm:prSet/>
      <dgm:spPr/>
      <dgm:t>
        <a:bodyPr/>
        <a:lstStyle/>
        <a:p>
          <a:endParaRPr lang="en-US"/>
        </a:p>
      </dgm:t>
    </dgm:pt>
    <dgm:pt modelId="{5754D3C5-3CD0-467F-B6D7-BC4E6BDF1CAB}" type="sibTrans" cxnId="{378DD1CC-F977-494D-9FD6-D6505C27A7A8}">
      <dgm:prSet/>
      <dgm:spPr/>
      <dgm:t>
        <a:bodyPr/>
        <a:lstStyle/>
        <a:p>
          <a:endParaRPr lang="en-US"/>
        </a:p>
      </dgm:t>
    </dgm:pt>
    <dgm:pt modelId="{1E95EFA7-F867-4357-AFCD-DFEA337E296A}">
      <dgm:prSet/>
      <dgm:spPr>
        <a:solidFill>
          <a:srgbClr val="247AAE"/>
        </a:solidFill>
      </dgm:spPr>
      <dgm:t>
        <a:bodyPr/>
        <a:lstStyle/>
        <a:p>
          <a:r>
            <a:rPr lang="en-US" dirty="0"/>
            <a:t>Affects 1:3,500 live male births</a:t>
          </a:r>
        </a:p>
      </dgm:t>
    </dgm:pt>
    <dgm:pt modelId="{2DB08BC8-8AE9-4979-8381-9462E87DA457}" type="parTrans" cxnId="{C0B441E7-84CA-479E-9E73-83F77246E1A1}">
      <dgm:prSet/>
      <dgm:spPr/>
      <dgm:t>
        <a:bodyPr/>
        <a:lstStyle/>
        <a:p>
          <a:endParaRPr lang="en-US"/>
        </a:p>
      </dgm:t>
    </dgm:pt>
    <dgm:pt modelId="{A3D58EC7-B6C9-439F-8F22-A214FB1D3B23}" type="sibTrans" cxnId="{C0B441E7-84CA-479E-9E73-83F77246E1A1}">
      <dgm:prSet/>
      <dgm:spPr/>
      <dgm:t>
        <a:bodyPr/>
        <a:lstStyle/>
        <a:p>
          <a:endParaRPr lang="en-US"/>
        </a:p>
      </dgm:t>
    </dgm:pt>
    <dgm:pt modelId="{F758BE9A-9B88-4082-9B02-40243BA9C451}">
      <dgm:prSet/>
      <dgm:spPr>
        <a:solidFill>
          <a:srgbClr val="247AAE"/>
        </a:solidFill>
      </dgm:spPr>
      <dgm:t>
        <a:bodyPr/>
        <a:lstStyle/>
        <a:p>
          <a:r>
            <a:rPr lang="en-US" dirty="0"/>
            <a:t>Most common severe  &amp; fatal muscular dystrophy.                Genetic testing  provides confirmatory diagnosis.</a:t>
          </a:r>
        </a:p>
      </dgm:t>
    </dgm:pt>
    <dgm:pt modelId="{9CE17885-2611-48AF-A993-FFF2F559B19E}" type="parTrans" cxnId="{9CBCF038-04D6-4AF2-86AC-AC9280E32D5B}">
      <dgm:prSet/>
      <dgm:spPr/>
      <dgm:t>
        <a:bodyPr/>
        <a:lstStyle/>
        <a:p>
          <a:endParaRPr lang="en-US"/>
        </a:p>
      </dgm:t>
    </dgm:pt>
    <dgm:pt modelId="{2A325B81-68F2-4492-BCB6-F7BD41888ADC}" type="sibTrans" cxnId="{9CBCF038-04D6-4AF2-86AC-AC9280E32D5B}">
      <dgm:prSet/>
      <dgm:spPr/>
      <dgm:t>
        <a:bodyPr/>
        <a:lstStyle/>
        <a:p>
          <a:endParaRPr lang="en-US"/>
        </a:p>
      </dgm:t>
    </dgm:pt>
    <dgm:pt modelId="{1E420987-D3E0-4C6E-8802-B71D3F14D186}">
      <dgm:prSet/>
      <dgm:spPr>
        <a:solidFill>
          <a:srgbClr val="247AAE"/>
        </a:solidFill>
      </dgm:spPr>
      <dgm:t>
        <a:bodyPr/>
        <a:lstStyle/>
        <a:p>
          <a:r>
            <a:rPr lang="en-US" dirty="0"/>
            <a:t>Characterized by progressive weakness , motor delays, loss of ambulation, respiratory impairment and cardiomyopathy. </a:t>
          </a:r>
        </a:p>
      </dgm:t>
    </dgm:pt>
    <dgm:pt modelId="{AA056C06-52B3-415B-9540-87DD393DA3EE}" type="parTrans" cxnId="{2FB94392-9EA3-4A16-A174-C1E09ACEA60A}">
      <dgm:prSet/>
      <dgm:spPr/>
      <dgm:t>
        <a:bodyPr/>
        <a:lstStyle/>
        <a:p>
          <a:endParaRPr lang="en-US"/>
        </a:p>
      </dgm:t>
    </dgm:pt>
    <dgm:pt modelId="{32F37278-8457-4AC2-B515-8566A7F2EDDC}" type="sibTrans" cxnId="{2FB94392-9EA3-4A16-A174-C1E09ACEA60A}">
      <dgm:prSet/>
      <dgm:spPr/>
      <dgm:t>
        <a:bodyPr/>
        <a:lstStyle/>
        <a:p>
          <a:endParaRPr lang="en-US"/>
        </a:p>
      </dgm:t>
    </dgm:pt>
    <dgm:pt modelId="{FA48FCD5-A05A-494F-9766-A871079EF128}" type="pres">
      <dgm:prSet presAssocID="{802EC93A-E0D8-49F6-978D-D15AC0E4EFBE}" presName="linearFlow" presStyleCnt="0">
        <dgm:presLayoutVars>
          <dgm:dir/>
          <dgm:resizeHandles val="exact"/>
        </dgm:presLayoutVars>
      </dgm:prSet>
      <dgm:spPr/>
      <dgm:t>
        <a:bodyPr/>
        <a:lstStyle/>
        <a:p>
          <a:endParaRPr lang="en-US"/>
        </a:p>
      </dgm:t>
    </dgm:pt>
    <dgm:pt modelId="{5C4A772F-56E0-4167-B9B5-3681FA5065A7}" type="pres">
      <dgm:prSet presAssocID="{32DFBCD9-B004-4509-BE0B-BD95714FDD47}" presName="composite" presStyleCnt="0"/>
      <dgm:spPr/>
    </dgm:pt>
    <dgm:pt modelId="{49F0A1A4-41F9-423B-8912-D2D2141B3257}" type="pres">
      <dgm:prSet presAssocID="{32DFBCD9-B004-4509-BE0B-BD95714FDD47}"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xmlns="" val="0"/>
              </a:ext>
            </a:extLst>
          </a:blip>
          <a:srcRect/>
          <a:stretch>
            <a:fillRect t="-25000" b="-25000"/>
          </a:stretch>
        </a:blipFill>
      </dgm:spPr>
    </dgm:pt>
    <dgm:pt modelId="{9C2A7029-60C5-49C9-8F29-628426FB5FA8}" type="pres">
      <dgm:prSet presAssocID="{32DFBCD9-B004-4509-BE0B-BD95714FDD47}" presName="txShp" presStyleLbl="node1" presStyleIdx="0" presStyleCnt="5">
        <dgm:presLayoutVars>
          <dgm:bulletEnabled val="1"/>
        </dgm:presLayoutVars>
      </dgm:prSet>
      <dgm:spPr/>
      <dgm:t>
        <a:bodyPr/>
        <a:lstStyle/>
        <a:p>
          <a:endParaRPr lang="en-US"/>
        </a:p>
      </dgm:t>
    </dgm:pt>
    <dgm:pt modelId="{2D85D7D5-3CD0-4B27-9D1D-E72AE70EBC6B}" type="pres">
      <dgm:prSet presAssocID="{8751EB92-03D9-4C64-8150-2D7543696B07}" presName="spacing" presStyleCnt="0"/>
      <dgm:spPr/>
    </dgm:pt>
    <dgm:pt modelId="{2985F31C-728F-4AAC-ADA7-F507A8F8D8A6}" type="pres">
      <dgm:prSet presAssocID="{3C1E7A63-1D6B-48CE-8E09-122626D3BDCE}" presName="composite" presStyleCnt="0"/>
      <dgm:spPr/>
    </dgm:pt>
    <dgm:pt modelId="{E8968C71-7D2E-48BE-917C-4035289BDB94}" type="pres">
      <dgm:prSet presAssocID="{3C1E7A63-1D6B-48CE-8E09-122626D3BDCE}" presName="imgShp" presStyleLbl="fgImgPlace1" presStyleIdx="1" presStyleCnt="5"/>
      <dgm:spPr>
        <a:blipFill rotWithShape="1">
          <a:blip xmlns:r="http://schemas.openxmlformats.org/officeDocument/2006/relationships" r:embed="rId2"/>
          <a:stretch>
            <a:fillRect/>
          </a:stretch>
        </a:blipFill>
      </dgm:spPr>
    </dgm:pt>
    <dgm:pt modelId="{3F11FB73-FAA7-4108-BDE0-161F3992D264}" type="pres">
      <dgm:prSet presAssocID="{3C1E7A63-1D6B-48CE-8E09-122626D3BDCE}" presName="txShp" presStyleLbl="node1" presStyleIdx="1" presStyleCnt="5">
        <dgm:presLayoutVars>
          <dgm:bulletEnabled val="1"/>
        </dgm:presLayoutVars>
      </dgm:prSet>
      <dgm:spPr/>
      <dgm:t>
        <a:bodyPr/>
        <a:lstStyle/>
        <a:p>
          <a:endParaRPr lang="en-US"/>
        </a:p>
      </dgm:t>
    </dgm:pt>
    <dgm:pt modelId="{FF556529-7340-4BBA-BCAE-FCB2FED9C71C}" type="pres">
      <dgm:prSet presAssocID="{5754D3C5-3CD0-467F-B6D7-BC4E6BDF1CAB}" presName="spacing" presStyleCnt="0"/>
      <dgm:spPr/>
    </dgm:pt>
    <dgm:pt modelId="{02C6D330-2DFD-459C-9E7D-749147085A34}" type="pres">
      <dgm:prSet presAssocID="{1E95EFA7-F867-4357-AFCD-DFEA337E296A}" presName="composite" presStyleCnt="0"/>
      <dgm:spPr/>
    </dgm:pt>
    <dgm:pt modelId="{A961892D-6BB2-45D7-AB4C-941806B60CE2}" type="pres">
      <dgm:prSet presAssocID="{1E95EFA7-F867-4357-AFCD-DFEA337E296A}" presName="imgShp" presStyleLbl="fgImgPlace1" presStyleIdx="2" presStyleCnt="5"/>
      <dgm:spPr>
        <a:blipFill rotWithShape="1">
          <a:blip xmlns:r="http://schemas.openxmlformats.org/officeDocument/2006/relationships" r:embed="rId2"/>
          <a:stretch>
            <a:fillRect/>
          </a:stretch>
        </a:blipFill>
      </dgm:spPr>
    </dgm:pt>
    <dgm:pt modelId="{C35BF929-3AB5-4E90-BA32-88EF2D34EBA6}" type="pres">
      <dgm:prSet presAssocID="{1E95EFA7-F867-4357-AFCD-DFEA337E296A}" presName="txShp" presStyleLbl="node1" presStyleIdx="2" presStyleCnt="5">
        <dgm:presLayoutVars>
          <dgm:bulletEnabled val="1"/>
        </dgm:presLayoutVars>
      </dgm:prSet>
      <dgm:spPr/>
      <dgm:t>
        <a:bodyPr/>
        <a:lstStyle/>
        <a:p>
          <a:endParaRPr lang="en-US"/>
        </a:p>
      </dgm:t>
    </dgm:pt>
    <dgm:pt modelId="{56E860F3-4C37-4C59-83E1-B2501EBF89A0}" type="pres">
      <dgm:prSet presAssocID="{A3D58EC7-B6C9-439F-8F22-A214FB1D3B23}" presName="spacing" presStyleCnt="0"/>
      <dgm:spPr/>
    </dgm:pt>
    <dgm:pt modelId="{CE7022DF-017F-4414-98EC-1DE7593CF4A8}" type="pres">
      <dgm:prSet presAssocID="{F758BE9A-9B88-4082-9B02-40243BA9C451}" presName="composite" presStyleCnt="0"/>
      <dgm:spPr/>
    </dgm:pt>
    <dgm:pt modelId="{861A829B-F19C-4016-8507-83B557715A65}" type="pres">
      <dgm:prSet presAssocID="{F758BE9A-9B88-4082-9B02-40243BA9C451}" presName="imgShp" presStyleLbl="fgImgPlace1" presStyleIdx="3" presStyleCnt="5"/>
      <dgm:spPr>
        <a:blipFill rotWithShape="1">
          <a:blip xmlns:r="http://schemas.openxmlformats.org/officeDocument/2006/relationships" r:embed="rId2"/>
          <a:stretch>
            <a:fillRect/>
          </a:stretch>
        </a:blipFill>
      </dgm:spPr>
    </dgm:pt>
    <dgm:pt modelId="{FA25A9C1-16AC-4DD5-92B2-4C32706C90D5}" type="pres">
      <dgm:prSet presAssocID="{F758BE9A-9B88-4082-9B02-40243BA9C451}" presName="txShp" presStyleLbl="node1" presStyleIdx="3" presStyleCnt="5">
        <dgm:presLayoutVars>
          <dgm:bulletEnabled val="1"/>
        </dgm:presLayoutVars>
      </dgm:prSet>
      <dgm:spPr/>
      <dgm:t>
        <a:bodyPr/>
        <a:lstStyle/>
        <a:p>
          <a:endParaRPr lang="en-US"/>
        </a:p>
      </dgm:t>
    </dgm:pt>
    <dgm:pt modelId="{DE8B89D0-DDDE-496C-AE94-3DD792D27E9D}" type="pres">
      <dgm:prSet presAssocID="{2A325B81-68F2-4492-BCB6-F7BD41888ADC}" presName="spacing" presStyleCnt="0"/>
      <dgm:spPr/>
    </dgm:pt>
    <dgm:pt modelId="{972BC2DF-794B-4C22-954F-05DBB88456DB}" type="pres">
      <dgm:prSet presAssocID="{1E420987-D3E0-4C6E-8802-B71D3F14D186}" presName="composite" presStyleCnt="0"/>
      <dgm:spPr/>
    </dgm:pt>
    <dgm:pt modelId="{6BB8FF79-3086-4998-8BC8-E6479D9AF489}" type="pres">
      <dgm:prSet presAssocID="{1E420987-D3E0-4C6E-8802-B71D3F14D186}" presName="imgShp" presStyleLbl="fgImgPlace1" presStyleIdx="4" presStyleCnt="5"/>
      <dgm:spPr>
        <a:blipFill rotWithShape="1">
          <a:blip xmlns:r="http://schemas.openxmlformats.org/officeDocument/2006/relationships" r:embed="rId2"/>
          <a:stretch>
            <a:fillRect/>
          </a:stretch>
        </a:blipFill>
      </dgm:spPr>
    </dgm:pt>
    <dgm:pt modelId="{E2E9434E-EB32-4170-BCD0-1A09B2A14F0D}" type="pres">
      <dgm:prSet presAssocID="{1E420987-D3E0-4C6E-8802-B71D3F14D186}" presName="txShp" presStyleLbl="node1" presStyleIdx="4" presStyleCnt="5">
        <dgm:presLayoutVars>
          <dgm:bulletEnabled val="1"/>
        </dgm:presLayoutVars>
      </dgm:prSet>
      <dgm:spPr/>
      <dgm:t>
        <a:bodyPr/>
        <a:lstStyle/>
        <a:p>
          <a:endParaRPr lang="en-US"/>
        </a:p>
      </dgm:t>
    </dgm:pt>
  </dgm:ptLst>
  <dgm:cxnLst>
    <dgm:cxn modelId="{1F50408C-B934-4F4D-AFD0-E0EF625CACED}" type="presOf" srcId="{F758BE9A-9B88-4082-9B02-40243BA9C451}" destId="{FA25A9C1-16AC-4DD5-92B2-4C32706C90D5}" srcOrd="0" destOrd="0" presId="urn:microsoft.com/office/officeart/2005/8/layout/vList3#1"/>
    <dgm:cxn modelId="{9CBCF038-04D6-4AF2-86AC-AC9280E32D5B}" srcId="{802EC93A-E0D8-49F6-978D-D15AC0E4EFBE}" destId="{F758BE9A-9B88-4082-9B02-40243BA9C451}" srcOrd="3" destOrd="0" parTransId="{9CE17885-2611-48AF-A993-FFF2F559B19E}" sibTransId="{2A325B81-68F2-4492-BCB6-F7BD41888ADC}"/>
    <dgm:cxn modelId="{378DD1CC-F977-494D-9FD6-D6505C27A7A8}" srcId="{802EC93A-E0D8-49F6-978D-D15AC0E4EFBE}" destId="{3C1E7A63-1D6B-48CE-8E09-122626D3BDCE}" srcOrd="1" destOrd="0" parTransId="{943F5109-DDC0-483B-B25B-71F85EFD3DE7}" sibTransId="{5754D3C5-3CD0-467F-B6D7-BC4E6BDF1CAB}"/>
    <dgm:cxn modelId="{785FA191-745B-4BD2-98C9-9CEE65EB0C27}" type="presOf" srcId="{1E95EFA7-F867-4357-AFCD-DFEA337E296A}" destId="{C35BF929-3AB5-4E90-BA32-88EF2D34EBA6}" srcOrd="0" destOrd="0" presId="urn:microsoft.com/office/officeart/2005/8/layout/vList3#1"/>
    <dgm:cxn modelId="{C0B441E7-84CA-479E-9E73-83F77246E1A1}" srcId="{802EC93A-E0D8-49F6-978D-D15AC0E4EFBE}" destId="{1E95EFA7-F867-4357-AFCD-DFEA337E296A}" srcOrd="2" destOrd="0" parTransId="{2DB08BC8-8AE9-4979-8381-9462E87DA457}" sibTransId="{A3D58EC7-B6C9-439F-8F22-A214FB1D3B23}"/>
    <dgm:cxn modelId="{1B4E69A7-8C2C-4A83-8F9B-F5C07AAAB6DB}" srcId="{802EC93A-E0D8-49F6-978D-D15AC0E4EFBE}" destId="{32DFBCD9-B004-4509-BE0B-BD95714FDD47}" srcOrd="0" destOrd="0" parTransId="{8DD33071-ACE2-4057-94D7-B2CD4DC6D48D}" sibTransId="{8751EB92-03D9-4C64-8150-2D7543696B07}"/>
    <dgm:cxn modelId="{2FB94392-9EA3-4A16-A174-C1E09ACEA60A}" srcId="{802EC93A-E0D8-49F6-978D-D15AC0E4EFBE}" destId="{1E420987-D3E0-4C6E-8802-B71D3F14D186}" srcOrd="4" destOrd="0" parTransId="{AA056C06-52B3-415B-9540-87DD393DA3EE}" sibTransId="{32F37278-8457-4AC2-B515-8566A7F2EDDC}"/>
    <dgm:cxn modelId="{C476B622-D7B3-44F9-90BF-E58CC0A5CAC7}" type="presOf" srcId="{32DFBCD9-B004-4509-BE0B-BD95714FDD47}" destId="{9C2A7029-60C5-49C9-8F29-628426FB5FA8}" srcOrd="0" destOrd="0" presId="urn:microsoft.com/office/officeart/2005/8/layout/vList3#1"/>
    <dgm:cxn modelId="{462D554D-72F3-45F5-BB97-0EE57CBD5939}" type="presOf" srcId="{3C1E7A63-1D6B-48CE-8E09-122626D3BDCE}" destId="{3F11FB73-FAA7-4108-BDE0-161F3992D264}" srcOrd="0" destOrd="0" presId="urn:microsoft.com/office/officeart/2005/8/layout/vList3#1"/>
    <dgm:cxn modelId="{BC2CA9D0-25B0-4845-B1C9-DC8E26706029}" type="presOf" srcId="{802EC93A-E0D8-49F6-978D-D15AC0E4EFBE}" destId="{FA48FCD5-A05A-494F-9766-A871079EF128}" srcOrd="0" destOrd="0" presId="urn:microsoft.com/office/officeart/2005/8/layout/vList3#1"/>
    <dgm:cxn modelId="{456C172A-FBAF-43AB-A86C-9A5E798145AB}" type="presOf" srcId="{1E420987-D3E0-4C6E-8802-B71D3F14D186}" destId="{E2E9434E-EB32-4170-BCD0-1A09B2A14F0D}" srcOrd="0" destOrd="0" presId="urn:microsoft.com/office/officeart/2005/8/layout/vList3#1"/>
    <dgm:cxn modelId="{C376AEC3-B648-4382-A0A8-B9191889018F}" type="presParOf" srcId="{FA48FCD5-A05A-494F-9766-A871079EF128}" destId="{5C4A772F-56E0-4167-B9B5-3681FA5065A7}" srcOrd="0" destOrd="0" presId="urn:microsoft.com/office/officeart/2005/8/layout/vList3#1"/>
    <dgm:cxn modelId="{A58C357E-CCB0-44DA-B80D-49579BE8E6EC}" type="presParOf" srcId="{5C4A772F-56E0-4167-B9B5-3681FA5065A7}" destId="{49F0A1A4-41F9-423B-8912-D2D2141B3257}" srcOrd="0" destOrd="0" presId="urn:microsoft.com/office/officeart/2005/8/layout/vList3#1"/>
    <dgm:cxn modelId="{B4538AF2-8AFD-4874-BB5B-D692B4892640}" type="presParOf" srcId="{5C4A772F-56E0-4167-B9B5-3681FA5065A7}" destId="{9C2A7029-60C5-49C9-8F29-628426FB5FA8}" srcOrd="1" destOrd="0" presId="urn:microsoft.com/office/officeart/2005/8/layout/vList3#1"/>
    <dgm:cxn modelId="{8BC513F3-42FE-4ABB-9A5C-F4B9C176678E}" type="presParOf" srcId="{FA48FCD5-A05A-494F-9766-A871079EF128}" destId="{2D85D7D5-3CD0-4B27-9D1D-E72AE70EBC6B}" srcOrd="1" destOrd="0" presId="urn:microsoft.com/office/officeart/2005/8/layout/vList3#1"/>
    <dgm:cxn modelId="{675DFB57-140F-489C-923E-6CB4E72C235F}" type="presParOf" srcId="{FA48FCD5-A05A-494F-9766-A871079EF128}" destId="{2985F31C-728F-4AAC-ADA7-F507A8F8D8A6}" srcOrd="2" destOrd="0" presId="urn:microsoft.com/office/officeart/2005/8/layout/vList3#1"/>
    <dgm:cxn modelId="{131F7A51-033D-4F4B-8221-7574E0529BB2}" type="presParOf" srcId="{2985F31C-728F-4AAC-ADA7-F507A8F8D8A6}" destId="{E8968C71-7D2E-48BE-917C-4035289BDB94}" srcOrd="0" destOrd="0" presId="urn:microsoft.com/office/officeart/2005/8/layout/vList3#1"/>
    <dgm:cxn modelId="{12D8FC59-ED6F-4CC5-9C04-F43D8497E52D}" type="presParOf" srcId="{2985F31C-728F-4AAC-ADA7-F507A8F8D8A6}" destId="{3F11FB73-FAA7-4108-BDE0-161F3992D264}" srcOrd="1" destOrd="0" presId="urn:microsoft.com/office/officeart/2005/8/layout/vList3#1"/>
    <dgm:cxn modelId="{B2EDE81C-17F2-46E7-874E-7AC805C0D545}" type="presParOf" srcId="{FA48FCD5-A05A-494F-9766-A871079EF128}" destId="{FF556529-7340-4BBA-BCAE-FCB2FED9C71C}" srcOrd="3" destOrd="0" presId="urn:microsoft.com/office/officeart/2005/8/layout/vList3#1"/>
    <dgm:cxn modelId="{441838F4-4951-4E3A-9AD2-480B866717D0}" type="presParOf" srcId="{FA48FCD5-A05A-494F-9766-A871079EF128}" destId="{02C6D330-2DFD-459C-9E7D-749147085A34}" srcOrd="4" destOrd="0" presId="urn:microsoft.com/office/officeart/2005/8/layout/vList3#1"/>
    <dgm:cxn modelId="{D5AF0D06-7E4A-4167-B729-C1B944618613}" type="presParOf" srcId="{02C6D330-2DFD-459C-9E7D-749147085A34}" destId="{A961892D-6BB2-45D7-AB4C-941806B60CE2}" srcOrd="0" destOrd="0" presId="urn:microsoft.com/office/officeart/2005/8/layout/vList3#1"/>
    <dgm:cxn modelId="{5F01324B-B229-407F-B9CE-58D614D93FF8}" type="presParOf" srcId="{02C6D330-2DFD-459C-9E7D-749147085A34}" destId="{C35BF929-3AB5-4E90-BA32-88EF2D34EBA6}" srcOrd="1" destOrd="0" presId="urn:microsoft.com/office/officeart/2005/8/layout/vList3#1"/>
    <dgm:cxn modelId="{36C895AF-1103-41E4-860A-AC6CECE046E2}" type="presParOf" srcId="{FA48FCD5-A05A-494F-9766-A871079EF128}" destId="{56E860F3-4C37-4C59-83E1-B2501EBF89A0}" srcOrd="5" destOrd="0" presId="urn:microsoft.com/office/officeart/2005/8/layout/vList3#1"/>
    <dgm:cxn modelId="{F5FB0D6A-F72D-4E8C-AB41-ABE97244F862}" type="presParOf" srcId="{FA48FCD5-A05A-494F-9766-A871079EF128}" destId="{CE7022DF-017F-4414-98EC-1DE7593CF4A8}" srcOrd="6" destOrd="0" presId="urn:microsoft.com/office/officeart/2005/8/layout/vList3#1"/>
    <dgm:cxn modelId="{3F3B591C-8B3B-4804-9CE8-7BF8DF353C53}" type="presParOf" srcId="{CE7022DF-017F-4414-98EC-1DE7593CF4A8}" destId="{861A829B-F19C-4016-8507-83B557715A65}" srcOrd="0" destOrd="0" presId="urn:microsoft.com/office/officeart/2005/8/layout/vList3#1"/>
    <dgm:cxn modelId="{55F81EAA-20EB-4292-BC72-042364AD5EBA}" type="presParOf" srcId="{CE7022DF-017F-4414-98EC-1DE7593CF4A8}" destId="{FA25A9C1-16AC-4DD5-92B2-4C32706C90D5}" srcOrd="1" destOrd="0" presId="urn:microsoft.com/office/officeart/2005/8/layout/vList3#1"/>
    <dgm:cxn modelId="{D9685397-BAA3-4B03-A9FF-82A2ED1FC496}" type="presParOf" srcId="{FA48FCD5-A05A-494F-9766-A871079EF128}" destId="{DE8B89D0-DDDE-496C-AE94-3DD792D27E9D}" srcOrd="7" destOrd="0" presId="urn:microsoft.com/office/officeart/2005/8/layout/vList3#1"/>
    <dgm:cxn modelId="{69087E19-4DAD-4C93-939F-E3683D3FE385}" type="presParOf" srcId="{FA48FCD5-A05A-494F-9766-A871079EF128}" destId="{972BC2DF-794B-4C22-954F-05DBB88456DB}" srcOrd="8" destOrd="0" presId="urn:microsoft.com/office/officeart/2005/8/layout/vList3#1"/>
    <dgm:cxn modelId="{0A412002-5A4E-4DFA-AEA7-720FD92F4208}" type="presParOf" srcId="{972BC2DF-794B-4C22-954F-05DBB88456DB}" destId="{6BB8FF79-3086-4998-8BC8-E6479D9AF489}" srcOrd="0" destOrd="0" presId="urn:microsoft.com/office/officeart/2005/8/layout/vList3#1"/>
    <dgm:cxn modelId="{6E9FF16D-BA25-4915-842C-EDFC23634BAC}" type="presParOf" srcId="{972BC2DF-794B-4C22-954F-05DBB88456DB}" destId="{E2E9434E-EB32-4170-BCD0-1A09B2A14F0D}"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A7029-60C5-49C9-8F29-628426FB5FA8}">
      <dsp:nvSpPr>
        <dsp:cNvPr id="0" name=""/>
        <dsp:cNvSpPr/>
      </dsp:nvSpPr>
      <dsp:spPr>
        <a:xfrm rot="10800000">
          <a:off x="1898527" y="177"/>
          <a:ext cx="6749010" cy="794356"/>
        </a:xfrm>
        <a:prstGeom prst="homePlate">
          <a:avLst/>
        </a:prstGeom>
        <a:solidFill>
          <a:srgbClr val="247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28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X-linked muscular dystrophy</a:t>
          </a:r>
        </a:p>
      </dsp:txBody>
      <dsp:txXfrm rot="10800000">
        <a:off x="2097116" y="177"/>
        <a:ext cx="6550421" cy="794356"/>
      </dsp:txXfrm>
    </dsp:sp>
    <dsp:sp modelId="{49F0A1A4-41F9-423B-8912-D2D2141B3257}">
      <dsp:nvSpPr>
        <dsp:cNvPr id="0" name=""/>
        <dsp:cNvSpPr/>
      </dsp:nvSpPr>
      <dsp:spPr>
        <a:xfrm>
          <a:off x="1501349" y="177"/>
          <a:ext cx="794356" cy="7943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11FB73-FAA7-4108-BDE0-161F3992D264}">
      <dsp:nvSpPr>
        <dsp:cNvPr id="0" name=""/>
        <dsp:cNvSpPr/>
      </dsp:nvSpPr>
      <dsp:spPr>
        <a:xfrm rot="10800000">
          <a:off x="1898527" y="1031654"/>
          <a:ext cx="6749010" cy="794356"/>
        </a:xfrm>
        <a:prstGeom prst="homePlate">
          <a:avLst/>
        </a:prstGeom>
        <a:solidFill>
          <a:srgbClr val="247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28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Chromosome Xp21; Recessive</a:t>
          </a:r>
        </a:p>
      </dsp:txBody>
      <dsp:txXfrm rot="10800000">
        <a:off x="2097116" y="1031654"/>
        <a:ext cx="6550421" cy="794356"/>
      </dsp:txXfrm>
    </dsp:sp>
    <dsp:sp modelId="{E8968C71-7D2E-48BE-917C-4035289BDB94}">
      <dsp:nvSpPr>
        <dsp:cNvPr id="0" name=""/>
        <dsp:cNvSpPr/>
      </dsp:nvSpPr>
      <dsp:spPr>
        <a:xfrm>
          <a:off x="1501349" y="1031654"/>
          <a:ext cx="794356" cy="79435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5BF929-3AB5-4E90-BA32-88EF2D34EBA6}">
      <dsp:nvSpPr>
        <dsp:cNvPr id="0" name=""/>
        <dsp:cNvSpPr/>
      </dsp:nvSpPr>
      <dsp:spPr>
        <a:xfrm rot="10800000">
          <a:off x="1898527" y="2063131"/>
          <a:ext cx="6749010" cy="794356"/>
        </a:xfrm>
        <a:prstGeom prst="homePlate">
          <a:avLst/>
        </a:prstGeom>
        <a:solidFill>
          <a:srgbClr val="247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28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Affects 1:3,500 live male births</a:t>
          </a:r>
        </a:p>
      </dsp:txBody>
      <dsp:txXfrm rot="10800000">
        <a:off x="2097116" y="2063131"/>
        <a:ext cx="6550421" cy="794356"/>
      </dsp:txXfrm>
    </dsp:sp>
    <dsp:sp modelId="{A961892D-6BB2-45D7-AB4C-941806B60CE2}">
      <dsp:nvSpPr>
        <dsp:cNvPr id="0" name=""/>
        <dsp:cNvSpPr/>
      </dsp:nvSpPr>
      <dsp:spPr>
        <a:xfrm>
          <a:off x="1501349" y="2063131"/>
          <a:ext cx="794356" cy="79435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25A9C1-16AC-4DD5-92B2-4C32706C90D5}">
      <dsp:nvSpPr>
        <dsp:cNvPr id="0" name=""/>
        <dsp:cNvSpPr/>
      </dsp:nvSpPr>
      <dsp:spPr>
        <a:xfrm rot="10800000">
          <a:off x="1898527" y="3094609"/>
          <a:ext cx="6749010" cy="794356"/>
        </a:xfrm>
        <a:prstGeom prst="homePlate">
          <a:avLst/>
        </a:prstGeom>
        <a:solidFill>
          <a:srgbClr val="247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28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Most common severe  &amp; fatal muscular dystrophy.                Genetic testing  provides confirmatory diagnosis.</a:t>
          </a:r>
        </a:p>
      </dsp:txBody>
      <dsp:txXfrm rot="10800000">
        <a:off x="2097116" y="3094609"/>
        <a:ext cx="6550421" cy="794356"/>
      </dsp:txXfrm>
    </dsp:sp>
    <dsp:sp modelId="{861A829B-F19C-4016-8507-83B557715A65}">
      <dsp:nvSpPr>
        <dsp:cNvPr id="0" name=""/>
        <dsp:cNvSpPr/>
      </dsp:nvSpPr>
      <dsp:spPr>
        <a:xfrm>
          <a:off x="1501349" y="3094609"/>
          <a:ext cx="794356" cy="79435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E9434E-EB32-4170-BCD0-1A09B2A14F0D}">
      <dsp:nvSpPr>
        <dsp:cNvPr id="0" name=""/>
        <dsp:cNvSpPr/>
      </dsp:nvSpPr>
      <dsp:spPr>
        <a:xfrm rot="10800000">
          <a:off x="1898527" y="4126086"/>
          <a:ext cx="6749010" cy="794356"/>
        </a:xfrm>
        <a:prstGeom prst="homePlate">
          <a:avLst/>
        </a:prstGeom>
        <a:solidFill>
          <a:srgbClr val="247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28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Characterized by progressive weakness , motor delays, loss of ambulation, respiratory impairment and cardiomyopathy. </a:t>
          </a:r>
        </a:p>
      </dsp:txBody>
      <dsp:txXfrm rot="10800000">
        <a:off x="2097116" y="4126086"/>
        <a:ext cx="6550421" cy="794356"/>
      </dsp:txXfrm>
    </dsp:sp>
    <dsp:sp modelId="{6BB8FF79-3086-4998-8BC8-E6479D9AF489}">
      <dsp:nvSpPr>
        <dsp:cNvPr id="0" name=""/>
        <dsp:cNvSpPr/>
      </dsp:nvSpPr>
      <dsp:spPr>
        <a:xfrm>
          <a:off x="1501349" y="4126086"/>
          <a:ext cx="794356" cy="79435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44:24.780"/>
    </inkml:context>
    <inkml:brush xml:id="br0">
      <inkml:brushProperty name="width" value="0.035" units="cm"/>
      <inkml:brushProperty name="height" value="0.035" units="cm"/>
    </inkml:brush>
  </inkml:definitions>
  <inkml:trace contextRef="#ctx0" brushRef="#br0">4412 325 24575,'-441'30'0,"-3"0"0,-466-32 0,806 4 0,-189 28 0,182-6 0,74-14 0,-1-2 0,1-2 0,-65 4 0,27-9 0,-130-6 0,186 3 0,0-1 0,0-1 0,0 0 0,0-2 0,1 0 0,0-1 0,0 0 0,-20-13 0,-15-14 0,-94-79 0,136 104 0,0 0 0,-1 1 0,0 1 0,-1 0 0,0 1 0,0 0 0,0 1 0,0 1 0,-1 0 0,-26-4 0,-11 2 0,-86 0 0,114 6 0,-588 3 0,911-32 0,-186 14 0,120-1 0,-219 16 0,-1 0 0,1 1 0,0 1 0,0 0 0,0 1 0,-1 1 0,1 0 0,22 10 0,-57-43 0,8 10 0,7 11 0,0 0 0,-1 0 0,1 1 0,-2-1 0,-12-11 0,17 18 0,1 0 0,-1-1 0,0 1 0,0 0 0,0 0 0,0 1 0,0-1 0,0 0 0,0 1 0,-1-1 0,1 1 0,0-1 0,0 1 0,0 0 0,0 0 0,-1 0 0,1 0 0,0 1 0,0-1 0,0 1 0,0-1 0,0 1 0,-1 0 0,1-1 0,0 1 0,0 0 0,1 0 0,-1 1 0,0-1 0,-3 3 0,-14 13 0,2 1 0,0 1 0,0 1 0,2 0 0,-21 36 0,14-21 0,-124 193 0,110-162 0,28-49 0,-1 1 0,-22 30 0,31-48 0,-1 1 0,1 0 0,0 0 0,-1-1 0,0 1 0,1 0 0,-1-1 0,1 1 0,-1-1 0,0 1 0,1-1 0,-1 1 0,0-1 0,0 1 0,0-1 0,1 1 0,-1-1 0,0 0 0,0 0 0,0 1 0,0-1 0,1 0 0,-1 0 0,0 0 0,0 0 0,-1 0 0,1-1 0,0 1 0,0-1 0,1 0 0,-1 1 0,0-1 0,0 0 0,1 0 0,-1 0 0,0 1 0,1-1 0,-1 0 0,1 0 0,-1 0 0,1 0 0,-1 0 0,1 0 0,-1-2 0,-1-8 0,-1 1 0,2-1 0,-1-12 0,2 22 0,-1-197 0,2 140 0,-1 107 0,5 98 0,-3-126 0,0 0 0,2 0 0,1 0 0,12 36 0,-17-56 0,1 0 0,-1-1 0,0 1 0,0 0 0,1 0 0,-1 0 0,1 0 0,-1 0 0,1-1 0,-1 1 0,1 0 0,0 0 0,-1-1 0,1 1 0,0 0 0,-1-1 0,1 1 0,1 0 0,-1-1 0,-1 0 0,1 0 0,-1-1 0,0 1 0,1 0 0,-1 0 0,1-1 0,-1 1 0,0 0 0,1 0 0,-1-1 0,0 1 0,0 0 0,1-1 0,-1 1 0,0-1 0,0 1 0,1 0 0,-1-1 0,0 1 0,0-1 0,0 1 0,0-1 0,1 1 0,-1-1 0,6-37 0,-6-127 0,0 3 0,0 160 0,0 1 0,0 0 0,0-1 0,0 1 0,0 0 0,0-1 0,0 1 0,0 0 0,1-1 0,-1 1 0,0 0 0,1-1 0,-1 1 0,1 0 0,0 0 0,-1 0 0,1-1 0,0 1 0,0 0 0,0 0 0,-1 0 0,1 0 0,0 0 0,0 1 0,1-1 0,-1 0 0,0 0 0,0 1 0,0-1 0,0 1 0,1-1 0,-1 1 0,2-1 0,2 1 0,1 0 0,-1 1 0,1 0 0,-1 0 0,0 0 0,1 0 0,5 4 0,-4-3 0,271 74 0,-263-72 0,-18-1 0,-9-3 0,187-1 0,706 69-554,-827-59 554,-46-6 0,-13 0 0,-9-1 17,-1-1 0,1 0 0,-1-1 0,1 0 0,-25-4 0,-82-19 206,56 9-86,-228-29-38,34 6-106,142 12 7,103 21 0,-1-1 0,1 0 0,1-1 0,-1 0 0,-21-14 0,34 19 0,0 1 0,0-1 0,0 1 0,0-1 0,1 1 0,-1-1 0,0 0 0,0 1 0,1-1 0,-1 0 0,0 1 0,1-1 0,-1 0 0,0 0 0,1 0 0,0 0 0,-1 0 0,1 1 0,-1-1 0,1 0 0,0 0 0,0 0 0,-1 0 0,1 0 0,0-2 0,1 2 0,-1 0 0,1 0 0,0 0 0,0 0 0,-1 0 0,1 0 0,0 1 0,0-1 0,0 0 0,0 1 0,0-1 0,0 1 0,0-1 0,0 1 0,0-1 0,0 1 0,1 0 0,0-1 0,11-2 0,1 1 0,23-2 0,-35 4 0,180-1 0,-150 3 0,0 1 0,0 2 0,52 15 0,-83-20 0,0 0 0,0 0 0,0 0 0,0 0 0,0 1 0,0-1 0,1 0 0,-1 1 0,0-1 0,0 1 0,0-1 0,0 1 0,0 0 0,0-1 0,0 1 0,-1 0 0,1 0 0,0 0 0,0 0 0,-1-1 0,1 1 0,0 0 0,-1 0 0,1 0 0,-1 0 0,2 2 0,-4-1 0,1-1 0,0 0 0,0-1 0,-1 1 0,1 0 0,0 0 0,-1-1 0,1 1 0,-1 0 0,1-1 0,-1 0 0,1 1 0,-1-1 0,1 0 0,-1 0 0,1 0 0,-1 0 0,0 0 0,1 0 0,-1 0 0,1 0 0,-2-1 0,-154-20 0,31 2 0,-287-14 0,83 3 0,250 23 0,18 0 0,51 3 0,16 0 0,21 0 0,-1 1 0,1 1 0,29 1 0,-9 0 0,753-4 0,-791 4 0,-15-2 0,-23-3 0,-128-16 0,-196-2 0,239 19 0,-121-20 0,224 24 0,37 1 0,77-1 0,407 8 0,-420 0 0,-86-7 0,-1 0 0,1 0 0,0 1 0,-1-1 0,1 1 0,0 0 0,-1 0 0,1 0 0,-1 0 0,1 0 0,3 3 0,-6-4 0,0 1 0,0-1 0,1 0 0,-1 1 0,0-1 0,0 1 0,0-1 0,0 1 0,0-1 0,0 0 0,0 1 0,0-1 0,0 1 0,0-1 0,0 1 0,0-1 0,0 0 0,0 1 0,0-1 0,0 1 0,-1-1 0,1 1 0,0-1 0,0 0 0,0 1 0,-1-1 0,1 0 0,0 1 0,0-1 0,-1 0 0,1 1 0,0-1 0,-1 0 0,1 1 0,-1-1 0,1 0 0,0 0 0,-1 1 0,-8 4 0,-1 0 0,1 0 0,-1 0 0,-12 3 0,-140 43 0,-3-7 0,-188 26 0,275-54 0,-103 34 0,180-49 0,-1-1 0,0 1 0,0-1 0,1 1 0,-1-1 0,0 1 0,1 0 0,-1 0 0,1 0 0,-1 0 0,1 0 0,-2 2 0,4-3 0,1 1 0,-1 0 0,1 0 0,-1-1 0,1 1 0,-1 0 0,1-1 0,-1 0 0,1 1 0,0-1 0,-1 0 0,1 0 0,0 0 0,-1 0 0,1 0 0,0 0 0,2-1 0,95-2-5,127-20 0,107-34-479,-226 38 112,135-29 171,229-32 228,-371 75-27,-84 6 110,-16-1-106,0 0 1,0 0-1,1 0 0,-1 0 1,0 0-1,0 0 0,0 1 1,0-1-1,0 0 0,0 0 1,0 0-1,0 0 0,0 0 1,0 0-1,1 0 1,-1 0-1,0 0 0,0 0 1,0 0-1,0 0 0,0 0 1,0 0-1,0 0 0,0 1 1,0-1-1,0 0 0,0 0 1,0 0-1,0 0 0,0 0 1,0 0-1,0 0 1,0 0-1,0 0 0,0 1 1,0-1-1,0 0 0,0 0 1,0 0-1,0 0 0,0 0 1,0 0-1,0 0 0,0 0 1,0 0-1,0 1 0,0-1 1,0 0-1,0 0 0,0 0 1,0 0-1,0 0 1,0 0-1,0 0 0,-1 0 1,1 0-1,0 0 0,0 0 1,0 0-1,-24 12 563,11-6-465,-85 44-102,-41 18 0,114-58 0,1 0 0,-2-2 0,-45 8 0,58-13 0,33-3 0,-6 0 0,285-5 0,513 4 0,-804 1 0,13 0 0,0 1 0,0 1 0,24 5 0,-46-7 0,1 0 0,0 0 0,0 1 0,0-1 0,0 0 0,0 0 0,0 0 0,0 0 0,-1 0 0,1 0 0,0 1 0,0-1 0,0 0 0,0 0 0,0 0 0,0 0 0,0 0 0,0 1 0,0-1 0,0 0 0,0 0 0,0 0 0,0 0 0,0 1 0,0-1 0,0 0 0,0 0 0,0 0 0,0 0 0,0 0 0,0 1 0,0-1 0,0 0 0,0 0 0,0 0 0,0 0 0,0 0 0,0 1 0,1-1 0,-1 0 0,0 0 0,0 0 0,0 0 0,-17 3 0,-1 0 0,-27-1 0,-13 1 0,-390 46 0,-61 5 0,-1-38 0,493-17 0,29 0 0,770 0 0,-641 3 0,166 24 0,-282-22 0,-22-3 0,-5 0 0,-33-4 0,-789-105 0,783 104 0,28 3 0,1 0 0,-1-1 0,1 0 0,-18-6 0,15-2 0,15 10 0,0-1 0,0 0 0,0 1 0,1-1 0,-1 0 0,0 1 0,0-1 0,1 1 0,-1-1 0,0 1 0,0-1 0,1 1 0,-1-1 0,1 1 0,-1-1 0,1 1 0,-1-1 0,1 1 0,-1 0 0,1-1 0,-1 1 0,1 0 0,-1-1 0,1 1 0,-1 0 0,1 0 0,-1 0 0,1-1 0,0 1 0,-1 0 0,1 0 0,0 0 0,-1 0 0,1 0 0,0 0 0,26-5 0,0 0 0,0 2 0,37-1 0,-37 3 0,1053-7 0,-1152 8 0,-350 2 0,-527-5 0,805-4 0,-143-26 0,265 29 0,0 0 0,1-1 0,-32-12 0,53 17 0,-1 0 0,1 0 0,-1 0 0,1 0 0,0 0 0,-1 0 0,1 0 0,0 0 0,-1-1 0,1 1 0,-1 0 0,1 0 0,0 0 0,0-1 0,-1 1 0,1 0 0,0 0 0,-1-1 0,1 1 0,0 0 0,0-1 0,0 1 0,-1 0 0,1-1 0,0 1 0,0 0 0,0-1 0,0 1 0,-1-1 0,13-3 0,41 6 0,322 56 12,-114-13-240,716 54-851,-957-99 1079,-8 2 0,0-2 0,-1 0 0,1 0 0,0-1 0,-1-1 0,13-3 0,-23 5 0,0 0-1,0 0 0,0-1 1,0 1-1,0 0 0,-1-1 0,1 1 1,0-1-1,0 1 0,-1-1 1,1 1-1,0-1 0,0 1 1,-1-1-1,1 0 0,-1 0 0,1 1 1,-1-1-1,1-1 0,0 2 12,-1-1 1,0 0-1,0 1 0,0-1 0,0 1 0,-1-1 1,1 0-1,0 1 0,0-1 0,0 1 0,0-1 0,-1 0 1,1 1-1,0-1 0,0 1 0,-1-1 0,1 1 1,0-1-1,-1 1 0,1 0 0,-1-2 0,-3-1 130,0 0 1,0 0-1,-1 0 0,1 0 0,-9-3 0,-29-11-62,0 2-1,-72-15 0,-94-6-97,-139 1 19,-9 0 0,325 31 0,30 4 0,6 1 0,56 5 0,655 1 0,-706-8 0,-2 1 0,-1 0 0,1 0 0,-1-1 0,0 0 0,1 0 0,-1-1 0,10-3 0,-16 2 0,-7 0 0,-14-1 0,-1 0 0,0 2 0,1 1 0,-28 1 0,6 0 0,-712-2 0,518 3 0,445 0 0,304-8 0,-409-3 0,-66 0 0,-30 4 0,-8 5 0,0 1 0,0-1 0,0 1 0,0 0 0,-1-1 0,1 1 0,0 0 0,-1-1 0,1 1 0,0 0 0,0-1 0,-1 1 0,1 0 0,-1-1 0,1 1 0,0 0 0,-1 0 0,1 0 0,-1-1 0,1 1 0,0 0 0,-1 0 0,1 0 0,-1 0 0,0 0 0,-21-6 0,0 2 0,-1 0 0,1 2 0,-1 0 0,-24 2 0,4 0 0,12-1 0,-298 2 0,286 6 0,25 3 0,18-9 0,-1-1 0,1 1 0,0-1 0,0 1 0,-1-1 0,1 1 0,0-1 0,0 1 0,0-1 0,0 1 0,0-1 0,-1 1 0,1-1 0,0 1 0,0-1 0,0 1 0,0-1 0,1 1 0,-1-1 0,0 1 0,0-1 0,0 1 0,0-1 0,0 1 0,1-1 0,-1 1 0,0-1 0,0 0 0,1 1 0,-1-1 0,0 1 0,1 0 0,4 2 0,0 1 0,0-1 0,0 0 0,0 0 0,0-1 0,0 1 0,1-1 0,-1-1 0,1 1 0,0-1 0,-1 0 0,1 0 0,8 0 0,-6 0 0,91 12 0,110-1 0,105-13 0,-273 0 0,-18 0 0,-28 1 0,-38 0 0,-310 41 0,-21 3 0,-441-42 0,807-2 0,12 2 0,25 5 0,-21-6 0,399 56 0,-65-13 0,-73 10 0,-263-52 0,-3-1 0,-1 0 0,1 0 0,-1 0 0,1-1 0,0 1 0,-1-1 0,1 1 0,0-1 0,0 0 0,-1 0 0,1 0 0,0-1 0,-1 1 0,1 0 0,0-1 0,-1 0 0,5-1 0,-6 1 0,-1 1 0,0 0 0,0-1 0,1 1 0,-1 0 0,0-1 0,0 1 0,0 0 0,0-1 0,1 1 0,-1 0 0,0-1 0,0 1 0,0-1 0,0 1 0,0 0 0,0-1 0,0 1 0,0-1 0,0 1 0,0 0 0,0-1 0,0 1 0,0 0 0,-1-1 0,1 1 0,0 0 0,0-1 0,0 1 0,-1 0 0,1-1 0,0 1 0,0 0 0,0-1 0,-1 1 0,1 0 0,0 0 0,-1-1 0,1 1 0,0 0 0,-1 0 0,1-1 0,0 1 0,-1 0 0,-20-11 0,-30-8 0,0 2 0,-65-13 0,-115-12 0,106 21 0,108 18 0,-29-5 0,43 8 0,1 0 0,-1 0 0,0 0 0,1 0 0,-1 0 0,1 0 0,-1 1 0,1-1 0,-1 1 0,1 0 0,-1 0 0,1 0 0,-4 2 0,6-3 0,0 0 0,-1 0 0,1 0 0,0 1 0,0-1 0,0 0 0,-1 0 0,1 1 0,0-1 0,0 0 0,0 0 0,-1 1 0,1-1 0,0 0 0,0 1 0,0-1 0,0 0 0,0 1 0,0-1 0,0 0 0,0 0 0,0 1 0,0-1 0,0 0 0,0 1 0,0-1 0,0 0 0,0 1 0,0-1 0,0 0 0,0 1 0,0-1 0,0 0 0,1 1 0,-1-1 0,0 0 0,0 0 0,0 1 0,1-1 0,-1 0 0,0 0 0,0 1 0,0-1 0,1 0 0,-1 0 0,1 1 0,14 8 0,12 1 0,1 0 0,-1-3 0,53 9 0,90 1 0,-87-10 0,-6-3 0,-44-3 0,-1 1 0,54 11 0,-72-7 0,-17 0 0,-27 0 0,-283 1 0,186-8 0,678 0 0,-1027 1 0,469 0 0,0 1 0,0 0 0,1 0 0,-1 0 0,0 0 0,-12 6 0,19-7 0,-1 0 0,0 1 0,0-1 0,1 0 0,-1 1 0,0-1 0,1 1 0,-1-1 0,0 1 0,1-1 0,-1 1 0,1-1 0,-1 1 0,1 0 0,-1-1 0,1 1 0,0 0 0,-1-1 0,1 1 0,0 0 0,-1 0 0,1-1 0,0 1 0,0 0 0,0 1 0,0 0 0,1-1 0,-1 1 0,1-1 0,0 1 0,0-1 0,0 1 0,0-1 0,0 0 0,0 1 0,0-1 0,1 0 0,-1 0 0,0 0 0,1 0 0,-1 0 0,0 0 0,3 1 0,7 4 0,-1-1 0,1 0 0,0-1 0,0 0 0,0-1 0,1 0 0,-1-1 0,16 2 0,100-1 0,-98-3 0,64-2 0,-83 2 0,-12-1 0,-50 1 0,-142 1 0,-192-3 0,367 1 0,0-1 0,-1-1 0,1 0 0,0-1 0,1-1 0,-19-8 0,31 11 0,0-1 0,1 1 0,-1-1 0,1 0 0,0-1 0,0 1 0,0-1 0,1 0 0,-1 0 0,1-1 0,0 1 0,0-1 0,0 0 0,1 0 0,0 0 0,0 0 0,0-1 0,1 0 0,-1 1 0,1-1 0,1 0 0,-3-10 0,1-30 0,2 0 0,5-52 0,0 10 0,-6 191 0,5 129 0,-1-215 0,0 0 0,1-1 0,11 34 0,-11-51 0,-1-8 0,-1-12 0,-14-92 0,-3-24 0,8 26 0,6 99 0,0 0 0,-1 0 0,0 1 0,0 0 0,-2-1 0,1 2 0,-8-13 0,12 22 0,0 0 0,-1 0 0,1 0 0,-1 0 0,1 0 0,-1 1 0,1-1 0,-1 0 0,1 0 0,-1 0 0,0 1 0,0-1 0,1 0 0,-1 1 0,0-1 0,0 0 0,0 1 0,0-1 0,0 1 0,0 0 0,0-1 0,0 1 0,0 0 0,0-1 0,0 1 0,0 0 0,-1 0 0,1 1 0,0 0 0,-1-1 0,2 1 0,-1 0 0,0 0 0,0 0 0,0 1 0,0-1 0,1 0 0,-1 0 0,0 0 0,1 1 0,-1-1 0,1 0 0,-1 0 0,1 1 0,0 1 0,-4 13 0,2 0 0,-1 22 0,3-36 0,-2 76 0,2-77 0,0 0 0,0 1 0,1-1 0,-1 0 0,0 1 0,0-1 0,1 0 0,-1 0 0,1 0 0,-1 1 0,1-1 0,0 0 0,-1 0 0,1 0 0,0 0 0,0 0 0,0 0 0,-1 0 0,1 0 0,0 0 0,0 0 0,1-1 0,-1 1 0,0 0 0,0-1 0,2 2 0,38 7 0,-19-5 0,149 28 0,200 11 0,-53-9 0,-116-3 0,149 18 0,-259-40 0,172-9 0,-246-1 0,0 0 0,-1-2 0,19-5 0,-35 9 0,-1-1 0,1 0 0,-1-1 0,1 1 0,-1 0 0,1 0 0,-1 0 0,1 0 0,-1 0 0,1 0 0,-1-1 0,1 1 0,-1 0 0,0 0 0,1-1 0,-1 1 0,1 0 0,-1-1 0,0 1 0,1 0 0,-1-1 0,0 1 0,1 0 0,-1-1 0,0 1 0,1-1 0,-1 1 0,0-1 0,0 1 0,0-1 0,1 1 0,-1-1 0,0 1 0,0-1 0,0 1 0,0-1 0,0 1 0,0-1 0,0 1 0,0-1 0,0 1 0,0-1 0,-1 0 0,0-1 0,-1 0 0,0 0 0,1 0 0,-1 1 0,0-1 0,0 0 0,0 1 0,0 0 0,-4-2 0,-25-12 0,-1 2 0,0 1 0,-1 2 0,0 1 0,-57-7 0,32 5 0,-834-139 0,824 144 0,68 6 0,-1 0 0,0 0 0,1-1 0,-1 1 0,0 0 0,0 0 0,1 0 0,-1 1 0,0-1 0,1 0 0,-1 0 0,0 0 0,1 0 0,-1 1 0,0-1 0,1 0 0,-1 0 0,0 1 0,1-1 0,-1 1 0,0 0 0,21 10 0,43 12 0,120 25 0,75-2 0,-115-25 0,0-6 0,1-7 0,1-6 0,157-18 0,-241 10 0,-17 3 0,-1-2 0,1-3 0,46-13 0,-87 20 0,0 0 0,0 0 0,-1 0 0,1 0 0,0 0 0,-1-1 0,1 1 0,-1-1 0,3-2 0,-5 4 0,1 0 0,-1 0 0,0-1 0,0 1 0,0 0 0,0-1 0,0 1 0,0 0 0,0 0 0,0-1 0,0 1 0,0 0 0,0-1 0,0 1 0,0 0 0,0 0 0,0-1 0,0 1 0,0 0 0,-1-1 0,1 1 0,0 0 0,0 0 0,0-1 0,0 1 0,0 0 0,-1 0 0,1 0 0,0-1 0,0 1 0,-1 0 0,1 0 0,0 0 0,0-1 0,-1 1 0,1 0 0,0 0 0,0 0 0,-1 0 0,1 0 0,0 0 0,0 0 0,-1 0 0,1 0 0,0 0 0,-1 0 0,-10-3 0,0 1 0,1 0 0,-20 0 0,-177 0 0,88 1 0,430 16 0,-100-3 0,-162-7 0,0 2 0,51 13 0,-56-10 0,1-1 0,89 4 0,-86-12 0,260-5 0,-297 4 0,0-2 0,0 1 0,12-4 0,-20 4 0,-1 1 0,0-1 0,0 0 0,0 1 0,0-1 0,1 0 0,-1 0 0,0-1 0,-1 1 0,1 0 0,0-1 0,0 1 0,0-1 0,-1 1 0,1-1 0,-1 0 0,1 0 0,-1 0 0,0 0 0,0 0 0,1-2 0,-2 3 0,0 1 0,0-1 0,1 0 0,-2 0 0,1 0 0,0 1 0,0-1 0,0 0 0,0 0 0,0 1 0,-1-1 0,1 0 0,0 0 0,0 1 0,-1-1 0,1 0 0,-1 1 0,1-1 0,-1 0 0,1 1 0,-1-1 0,1 0 0,-1 1 0,1-1 0,-1 1 0,0-1 0,1 1 0,-2-1 0,-25-10 0,0 5 0,0 0 0,0 2 0,-45-1 0,-89 6 0,97 1 0,-69 1 0,671 71 15,-210-24-209,81 8-681,392 47 856,-762-101 317,1-1 0,73-4 0,-104-2-129,-11-3-143,-16-6-42,-11-2 16,0 2 0,-1 1 0,-1 2 0,-52-10 0,-135-10 0,155 22 0,-21-3 0,1-4 0,0-3 0,-107-37 0,183 51 0,0 1 0,-1 0 0,1 0 0,-1 1 0,1 0 0,-1 0 0,0 0 0,1 1 0,-1 1 0,0-1 0,1 1 0,-1 0 0,1 1 0,-11 3 0,12-2 0,0 0 0,0 0 0,1 0 0,-1 1 0,1 0 0,0 0 0,0 1 0,0-1 0,0 1 0,1 0 0,0 0 0,0 0 0,1 1 0,-1 0 0,1-1 0,0 1 0,-2 7 0,0 0 0,1 0 0,1 1 0,0-1 0,-2 24 0,4-28 0,1-1 0,0 0 0,0 1 0,1-1 0,0 0 0,0 1 0,1-1 0,5 15 0,-6-21 0,-1-1 0,1 1 0,0-1 0,-1 1 0,1-1 0,0 1 0,0-1 0,0 0 0,0 1 0,0-1 0,1 0 0,-1 0 0,0 0 0,1 0 0,-1 0 0,0 0 0,1 0 0,-1 0 0,1-1 0,-1 1 0,1 0 0,0-1 0,1 1 0,-1-1 0,1 0 0,-1-1 0,1 1 0,-1 0 0,0-1 0,1 0 0,-1 1 0,0-1 0,0 0 0,1 0 0,-1-1 0,0 1 0,0 0 0,2-2 0,6-6 0,1-1 0,-2 0 0,1 0 0,8-14 0,-16 21 0,18-23 0,31-56 0,-47 74 0,1-1 0,-2 1 0,1-1 0,-1 0 0,0 0 0,-1 0 0,0 0 0,0 0 0,-1-1 0,-1 1 0,0-16 0,0 23 0,-1-1 0,0 0 0,0 0 0,0 1 0,-1-1 0,1 0 0,0 1 0,-1 0 0,0-1 0,0 1 0,0 0 0,0 0 0,0-1 0,0 2 0,0-1 0,0 0 0,-1 0 0,1 1 0,-1-1 0,0 1 0,1 0 0,-1 0 0,0 0 0,1 0 0,-5 0 0,-8-3 0,-1 1 0,1 1 0,-23 0 0,32 1 0,-408 1 0,201 3 0,208-3 0,-118 6 0,100-1 0,25-1 0,14-1 0,107 7 0,162-7 0,-187-4 0,9-1 0,-36-1 0,82 8 0,-153-5 0,0 0 0,-1 0 0,1 0 0,0 0 0,0 1 0,0-1 0,0 0 0,0 0 0,0 0 0,-1 0 0,1 0 0,0 1 0,0-1 0,0 0 0,0 0 0,0 0 0,0 0 0,0 1 0,0-1 0,0 0 0,0 0 0,0 0 0,0 1 0,0-1 0,0 0 0,0 0 0,0 0 0,0 0 0,0 1 0,0-1 0,0 0 0,0 0 0,0 0 0,0 0 0,0 1 0,0-1 0,1 0 0,-1 0 0,0 0 0,0 0 0,0 0 0,0 1 0,0-1 0,0 0 0,1 0 0,-1 0 0,0 0 0,0 0 0,0 0 0,0 0 0,0 0 0,1 0 0,-1 1 0,0-1 0,-18 8 0,3-3 0,-55 20 0,-86 43 0,110-43 0,-90 41 0,119-59 0,-1-1 0,1-1 0,-1-1 0,-1-1 0,1 0 0,-24 0 0,-92-6-1365,112 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0:43.695"/>
    </inkml:context>
    <inkml:brush xml:id="br0">
      <inkml:brushProperty name="width" value="0.035" units="cm"/>
      <inkml:brushProperty name="height" value="0.035" units="cm"/>
      <inkml:brushProperty name="color" value="#FFFFFF"/>
    </inkml:brush>
  </inkml:definitions>
  <inkml:trace contextRef="#ctx0" brushRef="#br0">721 457 24575,'48'-4'0,"-45"3"0,-1 0 0,1 1 0,-1-1 0,1 0 0,-1 0 0,1 0 0,-1-1 0,0 1 0,0 0 0,0-1 0,0 0 0,0 1 0,0-1 0,0 0 0,3-4 0,-5 6 0,0-1 0,0 1 0,1-1 0,-1 0 0,0 1 0,0-1 0,0 0 0,0 1 0,0-1 0,0 1 0,0-1 0,0 0 0,0 1 0,0-1 0,0 0 0,0 1 0,0-1 0,0 0 0,-1 1 0,1-1 0,0 0 0,0 1 0,-1-1 0,1 1 0,0-1 0,-1 1 0,1-1 0,-1 1 0,1-1 0,-1 1 0,1-1 0,-1 1 0,1 0 0,-1-1 0,1 1 0,-1 0 0,1-1 0,-1 1 0,0 0 0,1 0 0,-1-1 0,0 1 0,1 0 0,-1 0 0,0 0 0,1 0 0,-2 0 0,-35-6 0,26 5 0,0 0 0,-1 1 0,1 1 0,0 0 0,0 1 0,-21 5 0,32-7 0,-1 0 0,1 0 0,0 0 0,-1 0 0,1 0 0,-1 0 0,1 0 0,0 0 0,-1 0 0,1 0 0,-1 0 0,1 1 0,0-1 0,-1 0 0,1 0 0,-1 0 0,1 1 0,0-1 0,-1 0 0,1 1 0,0-1 0,0 0 0,-1 1 0,1-1 0,0 0 0,0 1 0,-1-1 0,1 0 0,0 1 0,0-1 0,0 0 0,0 1 0,-1 0 0,15 5 0,25-2 0,424 0 0,-239-7 0,35 4 0,-249-1 0,1 1 0,-1 0 0,19 4 0,-29-5 0,1 0 0,0 0 0,0 0 0,-1 0 0,1 0 0,0 1 0,-1-1 0,1 0 0,0 0 0,-1 0 0,1 1 0,-1-1 0,1 0 0,0 1 0,-1-1 0,1 1 0,-1-1 0,1 1 0,-1-1 0,1 1 0,-1-1 0,1 1 0,-1-1 0,0 1 0,1-1 0,-1 1 0,0 0 0,1-1 0,-1 1 0,0 0 0,0-1 0,0 1 0,0 0 0,0-1 0,0 1 0,1 0 0,-1 0 0,-1-1 0,1 1 0,0 0 0,0-1 0,0 1 0,0 0 0,0-1 0,-1 1 0,1 0 0,-1 0 0,-1 2 0,-1 0 0,1 0 0,-1 0 0,0 0 0,0-1 0,0 1 0,0-1 0,-4 2 0,-40 20 0,0-3 0,-1-1 0,-63 16 0,77-26 0,-278 76 0,305-84 0,7-3 0,-1 1 0,1 0 0,0 0 0,0 0 0,-1 0 0,1 0 0,0 0 0,0 0 0,-1 0 0,1 0 0,0 0 0,-1 0 0,1 0 0,0 0 0,0 0 0,-1 0 0,1 0 0,0 1 0,0-1 0,-1 0 0,1 0 0,0 0 0,0 0 0,-1 0 0,1 1 0,0-1 0,0 0 0,0 0 0,-1 0 0,1 1 0,0-1 0,0 0 0,0 0 0,0 1 0,0-1 0,-1 0 0,1 0 0,0 1 0,0-1 0,0 0 0,0 1 0,0-1 0,0 0 0,0 0 0,0 1 0,16 5 0,31 1 0,371 25 0,-411-31 0,160 12 0,-140-12 0,0-1 0,0-2 0,0-1 0,29-7 0,-8-5 0,-45 14 0,0 0 0,0-1 0,0 1 0,0-1 0,0 0 0,0 0 0,0 0 0,-1 0 0,1 0 0,-1-1 0,4-3 0,-6 5 0,0 0 0,1 1 0,-1-1 0,0 0 0,0 0 0,0 0 0,1 1 0,-1-1 0,0 0 0,0 0 0,0 0 0,0 0 0,0 1 0,-1-1 0,1 0 0,0 0 0,0 0 0,0 0 0,-1 1 0,1-1 0,0 0 0,-1 0 0,1 1 0,-1-1 0,1 0 0,-1 1 0,1-1 0,-1 0 0,0 1 0,1-1 0,-1 1 0,0-1 0,1 1 0,-1-1 0,0 1 0,1 0 0,-1-1 0,0 1 0,0 0 0,0-1 0,0 1 0,-41-13 0,42 13 0,-58-11 0,-1 2 0,-79 0 0,-131 10 0,174 0 0,17 1 0,-102-1 0,176-2 0,0 1 0,0-1 0,0 0 0,0 0 0,1 0 0,-1-1 0,0 1 0,1-1 0,-1 0 0,1 0 0,0 0 0,-1 0 0,1-1 0,0 1 0,0-1 0,1 0 0,-6-5 0,1-4 0,0 1 0,0-1 0,-9-21 0,16 33 0,0-1 0,-1 0 0,1 0 0,0 0 0,-1 1 0,1-1 0,0 0 0,0 0 0,0 0 0,-1 0 0,1 0 0,0 0 0,0 0 0,0 0 0,1 0 0,-1 0 0,0 0 0,0 0 0,0 0 0,1 0 0,-1 0 0,1 1 0,-1-1 0,0 0 0,1 0 0,0 0 0,-1 1 0,1-1 0,-1 0 0,1 0 0,0 1 0,-1-1 0,1 0 0,0 1 0,0-1 0,0 1 0,-1-1 0,2 1 0,39-13 0,-39 13 0,418-72 0,-121 22 0,-191 31 0,334-72 0,-389 73 0,-52 17 0,0 1 0,0 0 0,0-1 0,0 1 0,0 0 0,0-1 0,0 1 0,-1-1 0,1 0 0,0 1 0,0-1 0,-1 0 0,1 1 0,0-1 0,-1 0 0,1 0 0,-1 1 0,1-1 0,-1 0 0,1-2 0,-1 3 0,0-1 0,0 1 0,-1-1 0,1 1 0,0-1 0,0 1 0,-1-1 0,1 1 0,-1-1 0,1 1 0,-1-1 0,1 1 0,0 0 0,-1-1 0,1 1 0,-1 0 0,0-1 0,1 1 0,-1 0 0,1 0 0,-1-1 0,1 1 0,-2 0 0,-41-8 0,-90 3 0,-226 21 0,27 2 0,-382-19 0,998-17 0,-60-12 0,-168 23 0,0 3 0,1 2 0,64 6 0,-118-4 0,0 0 0,-1 0 0,1 0 0,0 1 0,-1-1 0,1 1 0,0 0 0,-1 0 0,1 0 0,2 1 0,-5-2 0,0 1 0,0-1 0,0 0 0,0 0 0,0 0 0,0 1 0,0-1 0,0 0 0,0 0 0,0 0 0,0 1 0,0-1 0,0 0 0,0 0 0,0 0 0,0 0 0,0 1 0,0-1 0,0 0 0,0 0 0,0 0 0,0 1 0,0-1 0,0 0 0,0 0 0,-1 0 0,1 0 0,0 1 0,0-1 0,0 0 0,0 0 0,0 0 0,-1 0 0,1 0 0,0 0 0,0 0 0,0 1 0,0-1 0,-1 0 0,1 0 0,0 0 0,-22 9 0,-145 35 0,-2-7 0,-2-7 0,-312 13 0,407-44 0,46 0 0,24 0 0,8 1 0,281-3 0,10-1 0,172-18 0,-437 20 0,-37 1 0,-50 0 0,-85 5 0,-149 23 0,-143 43 0,74-10 0,149-41 0,348-25 0,0-5 0,152-34 0,-225 33 0,0 4 0,84-2 0,-88 7 0,-16 0 0,-20 1 0,1 1 0,0 0 0,41 6 0,223 66 0,-210-47 0,2-4 0,152 19 0,-221-38 0,-1 0 0,1-1 0,-1-1 0,1 1 0,11-3 0,-18 2 0,-1 0 0,1 0 0,0 0 0,-1 0 0,1 0 0,-1-1 0,0 1 0,1-1 0,-1 1 0,0-1 0,0 0 0,0 0 0,0 0 0,0 0 0,-1 0 0,1 0 0,-1 0 0,1-1 0,-1 1 0,0-1 0,1 1 0,0-5 0,0 1 0,0 0 0,-1 0 0,0 0 0,0 0 0,0 0 0,-1 0 0,0-1 0,0 1 0,0 0 0,-1 0 0,0 0 0,0 0 0,0 0 0,-1 0 0,0 0 0,0 1 0,-1-1 0,1 0 0,-1 1 0,-4-6 0,0 3 0,0 0 0,0 0 0,-1 1 0,0 0 0,-1 0 0,1 1 0,-1 0 0,0 1 0,0 0 0,-19-7 0,-16-7 0,21 8 0,-1 2 0,-49-14 0,49 18 0,0-2 0,0 0 0,0-2 0,1 0 0,0-2 0,1 0 0,0-2 0,-31-23 0,46 29-136,-1-1-1,2 1 1,-1-1-1,1 0 1,0-1-1,1 0 1,0 0-1,0 0 0,-4-14 1,0-1-6690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1:08.533"/>
    </inkml:context>
    <inkml:brush xml:id="br0">
      <inkml:brushProperty name="width" value="0.035" units="cm"/>
      <inkml:brushProperty name="height" value="0.035" units="cm"/>
      <inkml:brushProperty name="color" value="#FFFFFF"/>
    </inkml:brush>
  </inkml:definitions>
  <inkml:trace contextRef="#ctx0" brushRef="#br0">630 1009 24575,'59'1'0,"-9"0"0,0-2 0,75-11 0,11-2 0,-74 9 0,-57 5 0,0-1 0,1 0 0,-1 0 0,0 0 0,0 0 0,0-1 0,0 0 0,0 0 0,0-1 0,-1 1 0,1-1 0,-1 0 0,1 0 0,5-6 0,-8 6 0,0 0 0,1 0 0,-1 0 0,0 0 0,-1 0 0,1-1 0,-1 1 0,1-1 0,-1 1 0,0-1 0,0 1 0,0-1 0,-1 0 0,0 0 0,1 1 0,-1-1 0,0 0 0,-1 1 0,1-1 0,-1 0 0,-1-4 0,-1-1 0,0 0 0,-1 0 0,0 0 0,0 1 0,-1 0 0,-1 0 0,1 0 0,-1 0 0,0 1 0,-1 0 0,-8-7 0,1 1 0,-1 1 0,-1 0 0,0 1 0,-28-14 0,38 22 0,0 0 0,0 1 0,-1-1 0,1 1 0,-1 0 0,1 1 0,-1 0 0,0 0 0,1 0 0,-1 1 0,0 0 0,0 0 0,1 0 0,-1 1 0,0 0 0,1 1 0,-1-1 0,0 1 0,1 1 0,0-1 0,0 1 0,0 0 0,0 0 0,0 1 0,0 0 0,1 0 0,0 0 0,-7 7 0,-23 21 0,-60 61 0,94-93 0,0 1 0,0 0 0,1 0 0,-1 0 0,0 0 0,0 0 0,1 0 0,-1 0 0,0 0 0,1 0 0,-1 0 0,1 0 0,0 0 0,-1 0 0,1 0 0,0 1 0,-1-1 0,1 0 0,0 0 0,0 0 0,0 1 0,0-1 0,0 0 0,1 0 0,-1 0 0,0 1 0,0-1 0,1 0 0,-1 0 0,1 0 0,-1 0 0,1 0 0,-1 0 0,1 0 0,0 0 0,-1 0 0,1 0 0,0 0 0,0 0 0,0 0 0,0-1 0,0 1 0,0 0 0,1 0 0,6 4 0,1-1 0,-1-1 0,0 1 0,18 3 0,-22-6 0,595 114 0,-462-94 0,-26-9 0,45 10 0,-141-18 0,-18-2 0,-25-5 0,-689-131 0,670 126 0,1-2 0,0-2 0,-71-28 0,116 40 0,0-1 0,-1 1 0,1 0 0,0-1 0,0 1 0,0-1 0,-1 1 0,1-1 0,0 0 0,0 1 0,0-1 0,0 0 0,0 0 0,0 0 0,0 1 0,0-1 0,0 0 0,1-1 0,-1 1 0,0 0 0,1 0 0,-1 0 0,0-3 0,2 3 0,0 0 0,0 0 0,1-1 0,-1 1 0,1 0 0,-1 0 0,1 0 0,0 1 0,-1-1 0,1 0 0,0 1 0,-1-1 0,1 1 0,0-1 0,0 1 0,-1 0 0,1 0 0,0-1 0,2 2 0,85-9 0,153 6 0,4 0 0,-230 0 0,-16 1 0,0 1 0,0 0 0,0 0 0,0 0 0,0 0 0,0 0 0,0 0 0,0 0 0,0 0 0,1 0 0,-1 0 0,0 0 0,0 0 0,0 0 0,0 0 0,0-1 0,0 1 0,0 0 0,0 0 0,0 0 0,0 0 0,0 0 0,0 0 0,0 0 0,0 0 0,0 0 0,0-1 0,0 1 0,0 0 0,0 0 0,0 0 0,0 0 0,0 0 0,0 0 0,0 0 0,0-1 0,0 1 0,0 0 0,0 0 0,0 0 0,0 0 0,0 0 0,0 0 0,0 0 0,0 0 0,0 0 0,0-1 0,0 1 0,-1 0 0,1 0 0,0 0 0,0 0 0,0 0 0,0 0 0,0 0 0,-28-7 0,-42 5 0,-107 11 0,29 0 0,56-8 0,116-2 0,37-6 0,0-1 0,133-11 0,585-27-1712,-340 24 1661,-233 12 11,350-33-488,-521 34 528,-37 8 0,1 0 0,-1 1 0,1-1 0,-1 0 0,1 1 0,-1-1 0,0 1 0,1-1 0,-1 1 0,0 0 0,1-1 0,-1 1 0,0 0 0,0 0 0,-2 1 0,-78-5 847,-140 12 0,-88 28-224,262-29-609,-96 12-14,-231 28 0,261-33 0,114-14 0,0 0 0,-1 0 0,1 0 0,0 0 0,0 0 0,-1 0 0,1-1 0,0 1 0,0 0 0,-1 0 0,1 0 0,0 0 0,0 0 0,-1 1 0,1-1 0,0 0 0,0 0 0,-1 0 0,1 0 0,0 0 0,0 0 0,-1 0 0,1 0 0,0 1 0,0-1 0,-1 0 0,1 0 0,0 0 0,0 0 0,0 1 0,0-1 0,-1 0 0,1 0 0,0 0 0,0 1 0,0-1 0,0 0 0,0 0 0,0 1 0,-1-1 0,1 0 0,0 0 0,0 1 0,0-1 0,0 0 0,0 0 0,0 1 0,0-1 0,0 0 0,0 1 0,0-1 0,0 0 0,1 0 0,-1 1 0,0-1 0,0 0 0,0 0 0,0 1 0,22 11 0,42 11 0,-59-22 0,89 23 0,1-4 0,157 11 0,-147-20 0,-120-11 0,1 1 0,-1 0 0,1 1 0,-27 7 0,2 0 0,-171 35 0,-158 26 0,275-63 0,-139-5 0,131-4 0,88-1 0,14-3 0,31-12 0,82-29 0,155-42 0,-221 74 0,644-174 0,-470 132 0,-197 53 0,-15 5 0,-14 3 0,-46 15 0,18-8 0,19-7 0,-790 254 0,744-243 0,0-2 0,-1-3 0,0-3 0,0-2 0,-77-5 0,107 0 0,22 0 0,0 1 0,0-2 0,0 1 0,0-1 0,0 0 0,0 0 0,0-1 0,-11-4 0,19 5 0,0 1 0,-1 0 0,1 0 0,0 0 0,0 0 0,-1-1 0,1 1 0,0 0 0,-1-1 0,1 1 0,0 0 0,0 0 0,0-1 0,-1 1 0,1 0 0,0-1 0,0 1 0,0 0 0,0-1 0,0 1 0,0 0 0,-1-1 0,1 1 0,0 0 0,0-1 0,0 1 0,0-1 0,0 1 0,0 0 0,0-1 0,1 1 0,-1 0 0,0-1 0,0 1 0,0 0 0,0-1 0,0 1 0,1 0 0,-1-1 0,0 1 0,0 0 0,0-1 0,1 1 0,-1 0 0,0 0 0,0-1 0,1 1 0,-1 0 0,0 0 0,1 0 0,-1-1 0,0 1 0,1 0 0,-1 0 0,1 0 0,27-15 0,-27 14 0,112-42 0,233-57 0,-19 8 0,-276 78 0,0 2 0,75-9 0,-76 14 0,-15 0 0,-45 4 0,-18 2 0,-1174 21 0,1008-24 0,260 25 0,1-6 0,0-4 0,105 4 0,134-14 0,-169-3 0,-236 2 0,-766-22 0,841 20 0,-17-2 0,-71 3 0,81 10 0,31-9 0,-1 0 0,1 0 0,-1 0 0,1 0 0,0 0 0,-1 1 0,1-1 0,-1 0 0,1 0 0,0 1 0,-1-1 0,1 0 0,0 0 0,-1 1 0,1-1 0,0 0 0,0 1 0,-1-1 0,1 0 0,0 1 0,0-1 0,-1 1 0,1-1 0,0 0 0,0 1 0,0-1 0,0 1 0,0-1 0,0 1 0,0-1 0,0 0 0,0 1 0,0-1 0,0 1 0,0-1 0,0 1 0,0-1 0,0 0 0,0 1 0,0-1 0,0 1 0,1-1 0,-1 0 0,0 1 0,0-1 0,0 1 0,1-1 0,-1 0 0,0 1 0,1-1 0,-1 0 0,0 0 0,1 1 0,-1-1 0,0 0 0,1 0 0,-1 1 0,1-1 0,-1 0 0,0 0 0,1 0 0,-1 0 0,1 1 0,-1-1 0,0 0 0,1 0 0,0 0 0,14 5 0,0 0 0,0-1 0,1-1 0,-1 0 0,1-1 0,-1 0 0,24-2 0,-11 1 0,467 5 0,-420-6 0,-1 1 0,-54 3 0,-20-4 0,0 1 0,0-1 0,0 0 0,0 0 0,1 0 0,-1 0 0,0 0 0,0 0 0,0 0 0,0 1 0,0-1 0,0 0 0,0 0 0,0 0 0,0 0 0,1 0 0,-1 1 0,0-1 0,0 0 0,0 0 0,0 0 0,0 1 0,0-1 0,0 0 0,0 0 0,0 0 0,0 0 0,0 1 0,0-1 0,0 0 0,0 0 0,0 0 0,-1 0 0,1 1 0,0-1 0,0 0 0,0 0 0,0 0 0,0 0 0,0 0 0,0 0 0,0 1 0,-1-1 0,1 0 0,0 0 0,0 0 0,-30 15 0,-48 9 0,-2-4 0,-130 17 0,112-22 0,34-5 0,-67 3 0,219-15 0,370 6 0,-440-3 0,-10-1 0,0 0 0,0 0 0,0 1 0,0 0 0,0 1 0,0 0 0,0 0 0,11 6 0,-18-8 0,-1 0 0,0 0 0,0 0 0,1 0 0,-1 1 0,0-1 0,0 0 0,0 0 0,1 0 0,-1 1 0,0-1 0,0 0 0,0 0 0,0 0 0,0 1 0,1-1 0,-1 0 0,0 0 0,0 1 0,0-1 0,0 0 0,0 0 0,0 1 0,0-1 0,0 0 0,0 1 0,0-1 0,0 0 0,0 0 0,0 1 0,0-1 0,0 0 0,0 0 0,0 1 0,0-1 0,-1 0 0,1 0 0,0 1 0,0-1 0,0 0 0,0 0 0,0 1 0,-1-1 0,1 0 0,0 0 0,0 0 0,0 0 0,-1 1 0,1-1 0,0 0 0,0 0 0,-1 0 0,1 0 0,0 0 0,0 0 0,-1 0 0,1 1 0,0-1 0,0 0 0,-1 0 0,-12 5 0,0 0 0,-1-1 0,0-1 0,1 0 0,-1 0 0,-14-1 0,12 0 0,-625 52 0,632-53 0,-1-1 0,1 0 0,0 0 0,-1-1 0,1 0 0,0-1 0,-13-3 0,19 3 0,0 1 0,0-1 0,0 0 0,1 0 0,-1 0 0,0 0 0,1 0 0,0 0 0,-1-1 0,1 0 0,0 1 0,0-1 0,0 0 0,1 0 0,-1 0 0,1 0 0,-1 0 0,1 0 0,0 0 0,0 0 0,1-1 0,-2-5 0,0-12 0,1 0 0,0 0 0,2 0 0,0 0 0,6-27 0,-6 46 0,0 8 0,3 19 0,-2 34 0,-8-25 0,6-33 0,0 0 0,0 0 0,0-1 0,-1 1 0,1 0 0,0 0 0,0 0 0,-1-1 0,1 1 0,0 0 0,-1 0 0,1-1 0,-1 1 0,1 0 0,-1-1 0,1 1 0,-1-1 0,0 1 0,1 0 0,-1-1 0,0 1 0,1-1 0,-1 0 0,0 1 0,0-1 0,1 0 0,-1 1 0,0-1 0,0 0 0,0 0 0,1 1 0,-1-1 0,0 0 0,0 0 0,0 0 0,-1 0 0,1-2 0,-1 1 0,1-1 0,0 1 0,0-1 0,-1 0 0,1 1 0,0-1 0,1 0 0,-1 0 0,0 0 0,0 0 0,1 0 0,-1 0 0,1 0 0,0 0 0,-1 0 0,1 0 0,0 0 0,0 0 0,0 0 0,1-2 0,-1 0 0,-1-18 0,2 0 0,0 0 0,6-24 0,-5 36 0,0 0 0,0 0 0,1 0 0,1 1 0,0-1 0,0 1 0,1 0 0,0 1 0,7-11 0,-10 17 0,1-1 0,-1 1 0,1 0 0,0 0 0,0 0 0,0 0 0,0 0 0,1 0 0,-1 1 0,0 0 0,1 0 0,-1 0 0,1 0 0,-1 0 0,1 0 0,-1 1 0,1 0 0,0 0 0,-1 0 0,1 0 0,-1 0 0,1 1 0,4 1 0,8 2 0,1 1 0,-1 0 0,24 12 0,-38-16 0,62 30 0,-2 4 0,61 42 0,108 95 0,-222-164 0,1-1 0,0-1 0,1 1 0,-1-2 0,1 0 0,0 0 0,1-1 0,14 4 0,-7-4 0,-1-2 0,1 0 0,0-1 0,28-3 0,10 0 0,-33 3 0,-1-2 0,1 0 0,0-2 0,-1 0 0,0-2 0,40-13 0,-24 4 0,0 1 0,1 2 0,45-6 0,39 0 0,154-1 0,-162 13 0,-107 5 0,-1-1 0,1 0 0,-1 0 0,1-1 0,12-3 0,-17-1 0,-11 2 0,-14 0 0,-85-2 0,71 5 0,-1-1 0,1-2 0,-43-10 0,67 10 0,18 2 0,25 1 0,-28 1 0,1113 3 0,-1179-7 0,-94-18 0,-13-3 0,-313-13 0,469 36 0,-1 0 0,1-1 0,0-1 0,0 0 0,1-1 0,-1 0 0,-12-8 0,10 5 0,-1 1 0,-30-9 0,44 15 0,-1 0 0,1 1 0,0-1 0,-1 1 0,1-1 0,-1 1 0,1 0 0,0 0 0,-1 0 0,1 0 0,-1 1 0,1-1 0,0 1 0,-1-1 0,1 1 0,0 0 0,0 0 0,0 0 0,-1 0 0,1 0 0,-2 3 0,2-2 0,0 0 0,0 0 0,0 1 0,1-1 0,-1 1 0,1-1 0,0 1 0,0 0 0,0-1 0,0 1 0,0 0 0,1 0 0,-1 0 0,1-1 0,0 5 0,-1 1 0,2 1 0,-1-1 0,1 0 0,0 0 0,1 1 0,0-1 0,0 0 0,1-1 0,0 1 0,0 0 0,8 11 0,11 8 0,2-1 0,0-1 0,50 39 0,-72-63 0,6 6 0,1-1 0,0 0 0,0 0 0,1-1 0,0-1 0,0 0 0,0 0 0,0-1 0,1 0 0,-1 0 0,1-1 0,-1-1 0,15 1 0,9-3 0,0 0 0,60-12 0,-70 9 0,-23 4 0,0 0 0,0 0 0,0 0 0,0 0 0,1 0 0,-1 0 0,0 0 0,0 0 0,0-1 0,0 1 0,0 0 0,1-1 0,-1 1 0,0-1 0,0 1 0,0-1 0,0 0 0,1-1 0,-33-1 0,-214 1 0,-145-7 0,-58-32 0,417 36 0,0-1 0,1-1 0,-57-22 0,60 19 0,0 0 0,-1 2 0,-1 1 0,-53-6 0,-238 13 0,141 2 0,40-1 0,120 3 0,19-4 0,0 0 0,0 0 0,-1 0 0,1 0 0,0 0 0,0 0 0,0 0 0,0 0 0,0 0 0,0 1 0,0-1 0,0 0 0,0 0 0,0 0 0,0 0 0,0 0 0,0 0 0,0 0 0,0 0 0,0 1 0,0-1 0,0 0 0,-1 0 0,2 0 0,-1 0 0,0 0 0,0 0 0,0 1 0,0-1 0,0 0 0,0 0 0,0 0 0,0 0 0,0 0 0,0 0 0,0 0 0,0 0 0,0 1 0,0-1 0,0 0 0,0 0 0,0 0 0,0 0 0,0 0 0,1 0 0,-1 0 0,0 0 0,0 0 0,0 0 0,0 0 0,0 0 0,0 0 0,0 0 0,0 0 0,1 1 0,-1-1 0,0 0 0,0 0 0,0 0 0,0 0 0,0 0 0,39 8 0,518 5 0,-381-14 0,22 0 0,171 2 0,-250 13 0,-87-9 0,0-1 0,38-1 0,-68-3 0,-1 0 0,1 0 0,0-1 0,0 1 0,0-1 0,-1 1 0,1-1 0,0 1 0,0-1 0,-1 0 0,3-1 0,-1-6 0,-14-3 0,3 8 0,0 0 0,0 0 0,-1 1 0,1 0 0,0 0 0,-17-1 0,-1 0 0,-38-7 0,-112-15 0,-185-53 0,327 67 0,-1 2 0,0 1 0,-1 2 0,0 1 0,-50 0 0,39 4 0,-75-10 0,-20-2 0,-480 12 0,276 2 0,453-2 0,-14-1 0,-1 4 0,104 16 0,-27 3 0,2-6 0,190-9 0,307-7 0,-639-1 0,-1-1 0,1-2 0,51-14 0,-45 10 0,64-9 0,-59 16 0,1 1 0,-1 1 0,1 3 0,-1 1 0,0 2 0,0 2 0,0 1 0,59 24 0,-65-20 0,-21-7 0,0 0 0,1-1 0,-1 0 0,1-1 0,0-1 0,0-1 0,16 2 0,-29-4 0,0 0 0,0 0 0,0 0 0,-1 0 0,1 0 0,0 0 0,0 0 0,0 0 0,0-1 0,0 1 0,0 0 0,-1 0 0,1-1 0,0 1 0,0-1 0,-1 1 0,1-1 0,1 0 0,-2 1 0,0-1 0,0 1 0,0-1 0,0 1 0,0-1 0,0 1 0,0 0 0,0-1 0,0 1 0,0-1 0,0 1 0,0 0 0,0-1 0,0 1 0,0-1 0,0 1 0,-1 0 0,1-1 0,0 1 0,0 0 0,-1-1 0,1 1 0,0 0 0,0-1 0,-1 1 0,1-1 0,-3-1 0,0-1 0,0 1 0,0 0 0,0 0 0,0 0 0,0 0 0,-4-2 0,-1 2 0,-17-7 0,17 5 0,10 1 0,761-109 0,-747 110 0,0 0 0,-1-1 0,32-11 0,-44 13 0,-1 0 0,1 0 0,0-1 0,0 1 0,-1-1 0,1 1 0,-1-1 0,0 0 0,1 0 0,-1 0 0,0-1 0,3-3 0,-4 5 0,-1-1 0,1 1 0,-1-1 0,1 1 0,-1-1 0,0 0 0,1 1 0,-1-1 0,0 0 0,0 1 0,0-1 0,0 1 0,-1-1 0,1 0 0,0 1 0,-1-1 0,1 1 0,-1-1 0,1 0 0,-1 1 0,0 0 0,0-1 0,0 1 0,1-1 0,-3 0 0,-6-10 0,0 1 0,-1 0 0,0 1 0,-1 0 0,0 0 0,-1 2 0,0-1 0,0 1 0,-1 1 0,-20-9 0,14 8 0,0 1 0,0 1 0,-1 1 0,1 0 0,-1 1 0,0 1 0,-25 0 0,22 4 0,1-2 0,-1-1 0,0-1 0,1 0 0,0-2 0,0-1 0,0 0 0,0-2 0,1-1 0,0 0 0,-25-16 0,-102-79 0,12 7 0,120 87 0,0-1 0,1 0 0,0-2 0,1 1 0,1-2 0,-15-17 0,27 30 0,0-1 0,0 0 0,-1 0 0,1 0 0,0 0 0,1 0 0,-1 0 0,0 0 0,1 0 0,-1 0 0,0-3 0,1 4 0,0 0 0,0 0 0,0 1 0,1-1 0,-1 0 0,0 0 0,0 0 0,0 1 0,1-1 0,-1 0 0,0 0 0,1 1 0,-1-1 0,1 0 0,-1 1 0,1-1 0,-1 0 0,1 1 0,-1-1 0,1 1 0,0-1 0,-1 1 0,1-1 0,0 1 0,-1 0 0,1-1 0,0 1 0,1-1 0,2 2 0,-9 5 0,-12 9 0,-3-6 0,0 0 0,-1-2 0,1 0 0,-1-1 0,-35 5 0,-111 3 0,108-11 0,39 0 0,0 1 0,0 1 0,1 1 0,0 0 0,0 2 0,-36 19 0,-2 0 0,-86 43 0,-50 21 0,168-82 0,0-1 0,-1 0 0,0-2 0,0-1 0,-53 2 0,57-6 0,0-1 0,0-2 0,0 0 0,0-1 0,1-2 0,-1 0 0,1-1 0,0-1 0,1-1 0,-21-11 0,-153-96 0,90 51 0,65 37-1365,10 3-5461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1:22.422"/>
    </inkml:context>
    <inkml:brush xml:id="br0">
      <inkml:brushProperty name="width" value="0.035" units="cm"/>
      <inkml:brushProperty name="height" value="0.035" units="cm"/>
      <inkml:brushProperty name="color" value="#FFFFFF"/>
    </inkml:brush>
  </inkml:definitions>
  <inkml:trace contextRef="#ctx0" brushRef="#br0">620 496 24575,'21'-1'0,"0"-1"0,35-8 0,20-2 0,313 7 0,-212 7 0,-54 1 0,182 28 0,-255-21 0,-42-6 0,-13 0 0,-27 5 0,-36 5 0,14-3 0,-374 75 0,-9-28 0,381-53 0,-1-2 0,-105-9 0,149 2 0,12-1 0,3 4 0,-1 0 0,1 0 0,-1 0 0,1 0 0,0 0 0,0 0 0,-1 1 0,1-1 0,0 1 0,0-1 0,2 1 0,266-34 0,-99 16 0,300-69 0,-417 78 0,0 3 0,0 2 0,89 6 0,40-2 0,-171-2 0,0-1 0,0 0 0,0 0 0,-1-1 0,1-1 0,-1 0 0,20-12 0,32-13 0,-60 29 0,23-10 0,-26 11 0,0 0 0,0 0 0,1 0 0,-1 0 0,0 0 0,0 0 0,0 0 0,0 0 0,0 0 0,0 0 0,0 0 0,0 0 0,0 0 0,0 0 0,0 0 0,1-1 0,-1 1 0,0 0 0,0 0 0,0 0 0,0 0 0,0 0 0,0 0 0,0 0 0,0 0 0,0 0 0,0 0 0,0 0 0,0-1 0,0 1 0,0 0 0,0 0 0,0 0 0,0 0 0,0 0 0,0 0 0,0 0 0,0 0 0,0 0 0,0-1 0,0 1 0,0 0 0,0 0 0,0 0 0,0 0 0,0 0 0,0 0 0,0 0 0,0 0 0,0 0 0,0 0 0,-1 0 0,1 0 0,0-1 0,0 1 0,0 0 0,0 0 0,0 0 0,0 0 0,0 0 0,0 0 0,0 0 0,0 0 0,-17-2 0,-110 3 0,42 0 0,-102-11 0,23-3 0,-164 8 0,72 4 0,227 1 0,0-2 0,0-1 0,0-1 0,0-2 0,1 0 0,-42-16 0,67 20 0,1 1 0,-1 0 0,0-1 0,1 1 0,-1-1 0,1 0 0,0 1 0,0-1 0,-1-1 0,-1-1 0,4 3 0,-1 0 0,1 1 0,0-1 0,0 0 0,-1 0 0,1 1 0,0-1 0,0 0 0,0 0 0,0 0 0,0 1 0,0-1 0,0 0 0,0 0 0,0 0 0,0 1 0,1-1 0,-1 0 0,0 0 0,0 0 0,1 1 0,-1-1 0,0 0 0,1 1 0,-1-1 0,1 0 0,-1 1 0,1-1 0,-1 0 0,1 1 0,0-1 0,-1 1 0,1-1 0,0 1 0,-1 0 0,1-1 0,0 1 0,0-1 0,1 1 0,11-7 0,1 1 0,0 0 0,0 1 0,0 1 0,1 0 0,15-2 0,19-4 0,755-230 0,-781 233 0,0 0 0,0 2 0,0 1 0,0 1 0,1 1 0,0 1 0,30 2 0,-40 0 0,0 1 0,0 0 0,-1 1 0,1 1 0,-1 0 0,0 1 0,0 0 0,0 1 0,-1 0 0,0 1 0,0 1 0,0-1 0,14 15 0,-13-10 0,2 1 0,-2 0 0,1 1 0,-2 1 0,22 30 0,-31-39 0,-1-1 0,1 1 0,-1-1 0,0 1 0,0-1 0,-1 1 0,0 0 0,0 0 0,0 0 0,-1 0 0,0 0 0,0 0 0,0 0 0,-1 0 0,0 0 0,0 0 0,0-1 0,-1 1 0,0 0 0,-4 7 0,0-1 0,-2 0 0,1 0 0,-1-1 0,-1-1 0,0 1 0,-1-1 0,1-1 0,-2 0 0,1 0 0,-20 10 0,-18 11 0,-61 27 0,86-46 0,-26 12 0,0-3 0,-2-2 0,0-2 0,-89 16 0,64-21 0,-1-4 0,-127-4 0,140-4 0,15 1 0,0-3 0,-86-14 0,122 14 0,0 0 0,0-1 0,1 0 0,-1-1 0,1 0 0,0-1 0,0-1 0,1 0 0,0 0 0,0-1 0,1-1 0,0 0 0,0 0 0,-16-21 0,25 29 0,0-1 0,0 1 0,0-1 0,0 0 0,0 0 0,0 0 0,1 0 0,-1 1 0,0-1 0,1 0 0,0 0 0,-1 0 0,1 0 0,0 0 0,0 0 0,0 0 0,0 0 0,1 0 0,-1 0 0,1 0 0,-1 0 0,1 0 0,-1 0 0,1 0 0,0 0 0,0 1 0,0-1 0,0 0 0,0 1 0,0-1 0,1 0 0,-1 1 0,0-1 0,1 1 0,-1 0 0,4-2 0,5-5 0,1 1 0,0 1 0,0 0 0,0 0 0,13-4 0,66-22 0,0 3 0,143-24 0,199 2 0,-328 47 0,90-9 0,-179 11 0,0 0 0,-1 0 0,1 1 0,24 2 0,-36-1 0,0 0 0,0 1 0,0-1 0,0 1 0,0 0 0,0-1 0,-1 1 0,1 1 0,0-1 0,0 0 0,-1 1 0,1-1 0,-1 1 0,0 0 0,1 0 0,-1 0 0,0 0 0,0 0 0,0 1 0,0-1 0,0 0 0,-1 1 0,3 4 0,-3-5 0,-1 0 0,1 0 0,-1-1 0,1 1 0,-1 0 0,0 0 0,0 0 0,0-1 0,0 1 0,0 0 0,0 0 0,-1 0 0,1 0 0,-1-1 0,1 1 0,-1 0 0,1-1 0,-1 1 0,0 0 0,0-1 0,0 1 0,0-1 0,0 1 0,0-1 0,0 1 0,-1-1 0,1 0 0,0 0 0,-1 0 0,-2 2 0,-4 2 0,0 0 0,0-1 0,0 0 0,0 0 0,-11 2 0,-79 21 0,-2-5 0,-128 13 0,216-33 0,-365 24 0,0-29 0,111 0 0,135 3 0,109 5 0,24-5 0,-1 1 0,0 0 0,0 0 0,1-1 0,-1 1 0,0 0 0,1-1 0,-1 0 0,1 1 0,-1-1 0,1 0 0,-1 0 0,1 0 0,-1 0 0,1 0 0,1 0 0,259 10 0,-10-11 0,478-48-1600,3-42 539,-512 61 887,-87 15 1527,253 3 0,-340 13-1223,7 1-130,-51-2-7,-7 1 2,-33-1 16,-60 0-11,-578 5 0,5 38 0,107 47 0,242-34 0,277-52 0,-24 3 0,65-6 0,-1-1 0,1 1 0,0 0 0,-1 0 0,1 1 0,0-1 0,0 1 0,0-1 0,0 1 0,0 0 0,0 0 0,0 0 0,1 1 0,-5 3 0,7-5 0,0-1 0,-1 1 0,1-1 0,0 1 0,-1-1 0,1 1 0,0-1 0,-1 1 0,1 0 0,0-1 0,0 1 0,0-1 0,0 1 0,0 0 0,-1-1 0,1 1 0,0 0 0,0-1 0,1 1 0,-1-1 0,0 1 0,0 0 0,0-1 0,0 1 0,0 0 0,1-1 0,-1 1 0,0-1 0,1 1 0,-1-1 0,0 1 0,1-1 0,0 2 0,22 11 0,-4-9 0,-1 0 0,1-1 0,0-1 0,0-1 0,31-1 0,-21 0 0,691-18-1300,-336 5 814,639-7 486,-1609 59 95,-1 37 523,-293 26-337,251-81-281,415-16 0,169-6 0,37-3 0,28-3 0,186-28 0,-116 22 0,103-15-110,898-151-370,-936 142 411,-96 20 423,0 4 1,1 2 0,83-5-1,-115 16-331,-11-2-21,1 2-1,-1 0 0,1 1 1,0 0-1,-1 2 1,33 8-1,-50-11-1,0 0 0,-1 0 0,1 0 0,0 0 0,0 0 0,0 0 0,0 0 0,-1 1 0,1-1 0,0 0 0,0 0 0,0 0 0,0 0 0,0 0 0,-1 0 0,1 1 0,0-1 0,0 0 0,0 0 0,0 0 0,0 0 0,0 1 0,0-1 0,0 0 0,0 0 0,0 0 0,0 0 0,0 1 0,0-1 0,0 0 0,0 0 0,0 0 0,0 0 0,0 1 0,0-1 0,0 0 0,0 0 0,0 0 0,0 1 0,0-1 0,0 0 0,0 0 0,0 0 0,0 0 0,0 1 0,1-1 0,-1 0 0,0 0 0,0 0 0,0 0 0,0 0 0,0 0 0,0 1 0,1-1 0,-1 0 0,0 0 0,0 0 0,1 0 0,-23 4 0,-267 6 0,50-5 0,-394 75 0,497-60 0,61-8 0,-107 13 0,144-22 0,-1-2 0,-65-5 0,81-2 0,15 0 0,8 6 0,0 0 0,0 0 0,0-1 0,0 1 0,0 0 0,0 0 0,0-1 0,0 1 0,0 0 0,0 0 0,0-1 0,0 1 0,0 0 0,1 0 0,-1 0 0,0-1 0,0 1 0,0 0 0,0 0 0,1 0 0,-1 0 0,0 0 0,0-1 0,0 1 0,1 0 0,-1 0 0,0 0 0,0 0 0,0 0 0,1 0 0,-1 0 0,0 0 0,0 0 0,1 0 0,-1 0 0,0 0 0,1 0 0,15-4 0,1 1 0,0 0 0,-1 2 0,1 0 0,24 1 0,0 1 0,550-2 0,-635 9 0,3 1 0,-488 5 0,357-16 0,-416 2 0,775-8 0,267-44 0,-307 36 0,265 4 0,-406 12 0,27 1 0,-32-1 0,1 1 0,-1-1 0,0 0 0,1 0 0,-1 0 0,0 1 0,0-1 0,1 1 0,-1-1 0,0 1 0,0-1 0,0 1 0,1 0 0,-1-1 0,0 1 0,0 0 0,0 0 0,1 1 0,-2-1 0,0-1 0,0 0 0,0 0 0,0 1 0,0-1 0,0 0 0,0 0 0,0 1 0,-1-1 0,1 0 0,0 0 0,0 1 0,0-1 0,0 0 0,0 0 0,0 1 0,-1-1 0,1 0 0,0 0 0,0 0 0,0 0 0,-1 1 0,1-1 0,0 0 0,0 0 0,-1 0 0,1 0 0,0 0 0,0 0 0,-1 0 0,1 1 0,0-1 0,0 0 0,-1 0 0,1 0 0,0 0 0,-1 0 0,-14 3 0,0 0 0,0 0 0,0-2 0,0 0 0,-23-1 0,2 0 0,-261 0 0,-42 2 0,315-2 0,1 2 0,-35 6 0,48-3 0,21 0 0,20-1 0,139-2 0,14 1 0,-143 6-1365,-14 3-5461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1:42.701"/>
    </inkml:context>
    <inkml:brush xml:id="br0">
      <inkml:brushProperty name="width" value="0.035" units="cm"/>
      <inkml:brushProperty name="height" value="0.035" units="cm"/>
      <inkml:brushProperty name="color" value="#FFFFFF"/>
    </inkml:brush>
  </inkml:definitions>
  <inkml:trace contextRef="#ctx0" brushRef="#br0">1523 216 24575,'0'-1'0,"0"0"0,-1 0 0,1 0 0,-1 0 0,1 0 0,-1 0 0,1 0 0,-1 0 0,1 0 0,-1 0 0,0 0 0,0 1 0,0-1 0,1 0 0,-1 1 0,0-1 0,0 0 0,0 1 0,-2-1 0,-21-11 0,23 11 0,-21-6 0,0 0 0,0 2 0,0 0 0,0 1 0,-35-1 0,-122 6 0,90 1 0,-472-1 0,551-1 0,0 1 0,-1 0 0,1 0 0,-13 4 0,21-5 0,1 1 0,-1 0 0,0-1 0,0 1 0,1 0 0,-1 0 0,0 0 0,1 0 0,-1 0 0,1 0 0,0 0 0,-1 1 0,1-1 0,-1 2 0,1-2 0,1 0 0,-1 0 0,1 0 0,0 0 0,-1 1 0,1-1 0,0 0 0,0 0 0,0 0 0,0 1 0,0-1 0,0 0 0,0 0 0,1 0 0,-1 0 0,0 0 0,1 1 0,-1-1 0,0 0 0,1 0 0,0 0 0,-1 0 0,1 0 0,1 2 0,3 3 0,1 0 0,-1 1 0,1-2 0,1 1 0,-1-1 0,1 0 0,0 0 0,0-1 0,0 0 0,1 0 0,0 0 0,0-1 0,8 2 0,7 2 0,0-2 0,0 0 0,36 2 0,179-5 0,-152-4 0,111 11 0,-159-4 0,-8 0 0,1-2 0,0-1 0,0-1 0,39-4 0,-68 3 0,0 0 0,-1-1 0,1 1 0,0 0 0,-1-1 0,1 1 0,0-1 0,-1 0 0,1 1 0,-1-1 0,1 0 0,-1 0 0,3-2 0,-4 3 0,0-1 0,0 1 0,1 0 0,-1-1 0,0 1 0,0-1 0,0 1 0,0-1 0,0 1 0,0 0 0,0-1 0,0 1 0,0-1 0,0 1 0,0-1 0,0 1 0,0-1 0,0 1 0,0 0 0,-1-1 0,1 1 0,0-1 0,0 1 0,0-1 0,-1 1 0,1 0 0,0-1 0,-1 1 0,1 0 0,0-1 0,-1 1 0,-4-5 0,-1 0 0,0 1 0,0 0 0,-11-6 0,7 4 0,-22-12 0,-50-24 0,68 37 0,-1 0 0,0 0 0,0 1 0,0 1 0,-1 1 0,-23-1 0,-342 4 0,133 2 0,201-3 0,-9 1 0,0-2 0,0-2 0,-82-16 0,138 19 0,0-1 0,0 1 0,0 0 0,0 0 0,0 0 0,0 0 0,0 0 0,0 0 0,0 0 0,0 0 0,0 0 0,0 0 0,0 0 0,0 0 0,0-1 0,0 1 0,0 0 0,0 0 0,0 0 0,0 0 0,0 0 0,0 0 0,0 0 0,0 0 0,0 0 0,0 0 0,0 0 0,0 0 0,0-1 0,0 1 0,0 0 0,0 0 0,-1 0 0,1 0 0,0 0 0,0 0 0,0 0 0,0 0 0,0 0 0,0 0 0,0 0 0,0 0 0,0 0 0,0 0 0,0 0 0,-1 0 0,15-3 0,21 1 0,1213 3 0,-2437-1 0,1415-2 0,257 5 0,-408 5 0,0 4 0,-1 2 0,81 28 0,-153-41 0,11 5 0,-18-3 0,-26-1 0,30-2 0,-616 1 0,274-4 0,311 2 0,0-3 0,0 0 0,-56-17 0,21 5 0,60 14 0,0 1 0,0 0 0,-1 0 0,1 0 0,0 1 0,0 0 0,-1 0 0,1 1 0,0 0 0,-9 2 0,16-3 0,0 0 0,0 0 0,0 0 0,0 0 0,-1 0 0,1 0 0,0 0 0,0 0 0,0 0 0,-1 0 0,1 0 0,0 0 0,0 0 0,0 0 0,0 0 0,-1 0 0,1 0 0,0 0 0,0 0 0,0 0 0,0 0 0,-1 1 0,1-1 0,0 0 0,0 0 0,0 0 0,0 0 0,0 0 0,0 0 0,-1 1 0,1-1 0,0 0 0,0 0 0,0 0 0,0 0 0,0 1 0,0-1 0,0 0 0,0 0 0,0 0 0,0 0 0,0 1 0,0-1 0,0 0 0,0 0 0,0 0 0,0 1 0,0-1 0,0 0 0,0 0 0,0 0 0,0 0 0,0 1 0,0-1 0,14 5 0,19 1 0,204-4 0,-9-1 0,-179 5 0,0 2 0,0 2 0,78 27 0,-126-36 0,32 7 0,0-1 0,44 3 0,-42-6 0,58 15 0,-44-9 0,0-1 0,0-2 0,79 0 0,44 5 0,-144-7 0,-9-2 0,-1 0 0,0-1 0,35-2 0,-50 0 0,1 0 0,-1 0 0,1-1 0,-1 0 0,1 1 0,-1-1 0,1-1 0,-1 1 0,0 0 0,1-1 0,-1 0 0,0 1 0,0-1 0,0-1 0,0 1 0,-1 0 0,1-1 0,-1 1 0,1-1 0,-1 0 0,0 0 0,0 0 0,0 0 0,0 0 0,1-5 0,-2 7 0,-1 0 0,1-1 0,-1 1 0,0-1 0,0 1 0,1 0 0,-1-1 0,0 1 0,0 0 0,0-1 0,-1 1 0,1-1 0,0 1 0,0 0 0,-1-1 0,1 1 0,-1 0 0,1-1 0,-1 1 0,0 0 0,1 0 0,-1 0 0,0 0 0,0-1 0,0 1 0,0 0 0,0 0 0,0 1 0,-1-2 0,-5-3 0,1 1 0,-1 1 0,1-1 0,-12-3 0,0-1 0,-9-7 0,1 0 0,1-2 0,1-1 0,0-1 0,1-1 0,1-1 0,1-1 0,-29-39 0,40 47 0,5 7 0,0 0 0,0 1 0,0 0 0,-10-9 0,14 15 0,1 0 0,-1 0 0,1 0 0,-1-1 0,1 1 0,-1 0 0,1 0 0,-1 0 0,1 0 0,-1 0 0,0 0 0,1 0 0,-1 0 0,1 0 0,-1 0 0,1 1 0,-1-1 0,1 0 0,-1 0 0,1 0 0,-1 1 0,1-1 0,-1 0 0,1 1 0,-1-1 0,1 0 0,-1 1 0,1-1 0,0 0 0,-1 1 0,1-1 0,0 1 0,-1-1 0,1 1 0,0-1 0,0 1 0,-1-1 0,1 1 0,0-1 0,0 1 0,0-1 0,0 1 0,0-1 0,0 1 0,0 0 0,0 0 0,-8 33 0,7-30 0,0 1 0,0 1 0,1-1 0,-1 1 0,1 0 0,0-1 0,1 1 0,-1 0 0,1-1 0,0 1 0,0-1 0,1 1 0,0-1 0,0 1 0,0-1 0,1 0 0,-1 0 0,1 0 0,0-1 0,1 1 0,-1-1 0,1 1 0,0-1 0,0 0 0,0-1 0,1 1 0,5 3 0,26 12 0,-28-16 0,0 1 0,0 0 0,-1 0 0,1 1 0,7 6 0,-15-11 0,0 0 0,0 0 0,0 0 0,0 1 0,0-1 0,0 0 0,0 0 0,1 0 0,-1 0 0,0 0 0,0 0 0,0 0 0,0 0 0,0 1 0,0-1 0,0 0 0,0 0 0,0 0 0,0 0 0,0 0 0,0 0 0,0 1 0,0-1 0,0 0 0,0 0 0,0 0 0,0 0 0,0 0 0,0 1 0,0-1 0,0 0 0,0 0 0,0 0 0,0 0 0,0 0 0,0 0 0,0 1 0,0-1 0,0 0 0,0 0 0,0 0 0,0 0 0,0 0 0,-1 0 0,1 0 0,0 1 0,0-1 0,0 0 0,-10 3 0,-11-2 0,-1349-6 0,1369 5 0,-43-4 0,43 4 0,-1 0 0,1-1 0,0 1 0,-1 0 0,1 0 0,0-1 0,0 1 0,0-1 0,-1 1 0,1-1 0,0 0 0,0 0 0,0 1 0,0-1 0,0 0 0,0 0 0,0 0 0,0 0 0,0 0 0,1 0 0,-1 0 0,0 0 0,0 0 0,1 0 0,-1-1 0,1 1 0,-1 0 0,1 0 0,-1-3 0,2 3 0,-1 0 0,0 0 0,1 0 0,-1-1 0,1 1 0,-1 0 0,1 0 0,0 0 0,-1 0 0,1 0 0,0 0 0,0 0 0,0 0 0,0 0 0,0 0 0,0 1 0,0-1 0,0 0 0,0 1 0,0-1 0,0 1 0,0-1 0,0 1 0,1-1 0,-1 1 0,0 0 0,0-1 0,2 1 0,40-6 0,-39 6 0,337-3 0,-166 6 0,-165-3 0,55 0 0,101 12 0,-95-2 0,-9-2 0,77 21 0,-103-20 0,0-2 0,1-1 0,41 0 0,104-5 0,-110-2 0,-203 0 0,-158 3 0,11 25 0,257-26 0,1 1 0,-1 0 0,0 2 0,1 0 0,-1 1 0,1 1 0,1 1 0,-1 1 0,-25 14 0,25-11 0,-1-2 0,0-1 0,-1 0 0,0-2 0,0 0 0,0-2 0,-43 4 0,3-6 0,-102-9 0,149 6-273,0-1 0,0-1 0,0-1 0,-24-8 0,12 0-6553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1:54.528"/>
    </inkml:context>
    <inkml:brush xml:id="br0">
      <inkml:brushProperty name="width" value="0.035" units="cm"/>
      <inkml:brushProperty name="height" value="0.035" units="cm"/>
      <inkml:brushProperty name="color" value="#FFFFFF"/>
    </inkml:brush>
  </inkml:definitions>
  <inkml:trace contextRef="#ctx0" brushRef="#br0">23 85 24575,'5'-4'0,"11"-3"0,-1-4 0,-10 0 0,-9 1 0,-14 3 0,-4-3 0,7 1 0,10 2 0,11 1 0,15 3 0,9 6 0,-2 3-8191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2:08.230"/>
    </inkml:context>
    <inkml:brush xml:id="br0">
      <inkml:brushProperty name="width" value="0.035" units="cm"/>
      <inkml:brushProperty name="height" value="0.035" units="cm"/>
      <inkml:brushProperty name="color" value="#FFFFFF"/>
    </inkml:brush>
  </inkml:definitions>
  <inkml:trace contextRef="#ctx0" brushRef="#br0">238 298 24575,'80'0'0,"-80"0"0,0 0 0,0 0 0,0 0 0,0 0 0,0 0 0,0 0 0,-1 0 0,1 1 0,0-1 0,0 0 0,0 0 0,0 0 0,0 0 0,0 0 0,0 0 0,0 0 0,0 1 0,0-1 0,0 0 0,0 0 0,0 0 0,0 0 0,0 0 0,0 0 0,0 1 0,0-1 0,0 0 0,0 0 0,0 0 0,0 0 0,0 0 0,0 0 0,0 1 0,0-1 0,0 0 0,0 0 0,0 0 0,0 0 0,0 0 0,0 0 0,0 0 0,0 1 0,1-1 0,-1 0 0,0 0 0,0 0 0,0 0 0,0 0 0,0 0 0,0 0 0,0 0 0,1 0 0,-1 0 0,0 0 0,0 0 0,0 0 0,0 0 0,0 0 0,0 0 0,1 0 0,-1 0 0,0 0 0,0 0 0,0 0 0,0 0 0,0 0 0,1 0 0,-1 0 0,-16 13 0,-29 17 0,40-27 0,-19 11 0,-185 111 0,190-113 0,17-5 0,4-6 0,0 0 0,0 0 0,1-1 0,-1 1 0,0-1 0,1 0 0,-1 1 0,1-1 0,-1 0 0,0-1 0,4 1 0,206-27 0,-184 23 0,-14 2 0,-1 0 0,1-1 0,23-9 0,-36 12 0,-1 0 0,0 0 0,0 0 0,0 0 0,1 0 0,-1 0 0,0 0 0,0-1 0,0 1 0,1 0 0,-1 0 0,0 0 0,0 0 0,0 0 0,0 0 0,1 0 0,-1-1 0,0 1 0,0 0 0,0 0 0,0 0 0,0 0 0,1-1 0,-1 1 0,0 0 0,0 0 0,0 0 0,0-1 0,0 1 0,0 0 0,0 0 0,0 0 0,0-1 0,0 1 0,0 0 0,0 0 0,0-1 0,0 1 0,0 0 0,0 0 0,0 0 0,0-1 0,0 1 0,0 0 0,0 0 0,0-1 0,-13-6 0,-30-7 0,32 11 0,1 0 0,1 0 0,1-1 0,-1-1 0,0 1 0,1-1 0,0-1 0,0 1 0,1-1 0,0-1 0,0 1 0,0-1 0,1-1 0,-1 1 0,-8-17 0,14 23 0,0-1 0,0 1 0,0-1 0,0 0 0,0 1 0,0-1 0,1 0 0,-1 1 0,1-1 0,-1 0 0,1 0 0,0 1 0,0-1 0,0 0 0,0 0 0,0 0 0,0-1 0,1 1 0,-1 1 0,1 0 0,-1 0 0,1 0 0,0 0 0,0 0 0,-1-1 0,1 1 0,0 0 0,0 1 0,0-1 0,0 0 0,0 0 0,0 0 0,1 1 0,-1-1 0,2-1 0,6-1 0,0 1 0,0 0 0,0 0 0,0 0 0,13 1 0,-8-1 0,389-23 0,-385 25 0,-4 1 0,0-1 0,0 0 0,0-2 0,0 1 0,26-8 0,-40 9 0,0 0 0,0 0 0,0 0 0,1 0 0,-1 0 0,0 0 0,0 0 0,0 0 0,1 0 0,-1 0 0,0 0 0,0 0 0,0 0 0,1 0 0,-1 0 0,0 0 0,0 0 0,0 0 0,1 0 0,-1 0 0,0 0 0,0-1 0,0 1 0,0 0 0,1 0 0,-1 0 0,0 0 0,0 0 0,0-1 0,0 1 0,0 0 0,1 0 0,-1 0 0,0 0 0,0-1 0,0 1 0,0 0 0,0 0 0,0 0 0,0-1 0,0 1 0,0 0 0,0 0 0,0 0 0,0-1 0,0 1 0,0 0 0,0 0 0,0-1 0,0 1 0,0 0 0,0 0 0,0-1 0,-15-4 0,-23 0 0,10 3 0,0 2 0,1 1 0,-1 0 0,1 3 0,-1 0 0,1 1 0,-46 16 0,70-19 0,0-1 0,0 0 0,0 1 0,-1 0 0,2 0 0,-1 0 0,0 0 0,0 0 0,1 0 0,-1 1 0,1-1 0,-1 1 0,1 0 0,0 0 0,0 0 0,1 0 0,-1 0 0,0 0 0,0 4 0,1-6 0,1 1 0,0 0 0,0-1 0,0 1 0,0-1 0,0 1 0,0-1 0,0 1 0,0-1 0,1 1 0,-1-1 0,1 1 0,-1-1 0,1 1 0,-1-1 0,1 0 0,1 3 0,0-2 0,0 0 0,0 0 0,0 0 0,1 0 0,-1 0 0,0 0 0,1-1 0,-1 1 0,1-1 0,0 0 0,-1 1 0,5 0 0,15 3 0,0-1 0,1-1 0,-1-1 0,1-1 0,0 0 0,36-5 0,3 1 0,-60 3 0,59-1 0,122-17 0,-141 11 0,43 1 0,28-5 0,-5-1 0,0 5 0,132 8 0,-86 1 0,-4 0 0,165-5 0,-308 2 0,0 0 0,-1-1 0,1 1 0,-1-1 0,0-1 0,0 1 0,0-1 0,0 0 0,0 0 0,0-1 0,-1 0 0,0 0 0,0 0 0,0-1 0,7-7 0,-10 10 0,-1 1 0,1 0 0,-1 0 0,0 0 0,0 0 0,1 0 0,-1 1 0,1-1 0,-1 0 0,1 1 0,-1-1 0,1 1 0,-1-1 0,1 1 0,-1 0 0,1 0 0,0 0 0,-1 0 0,1 0 0,2 0 0,28 11 0,-28-9 0,0 0 0,-1-1 0,1 1 0,0-1 0,0 0 0,0 0 0,5 0 0,-8-1 0,1 0 0,-1 0 0,1-1 0,-1 1 0,1-1 0,-1 1 0,0-1 0,1 1 0,-1-1 0,0 1 0,1-1 0,-1 0 0,0 0 0,0 0 0,1 0 0,-1 0 0,0 0 0,0 0 0,0 0 0,0 0 0,-1-1 0,1 1 0,0 0 0,0-2 0,5-7 0,-2 0 0,1-1 0,-1 1 0,-1-1 0,0 0 0,0 0 0,-1 0 0,-1 0 0,0 0 0,0-15 0,-1 22 0,0 0 0,-1 0 0,1 0 0,-1 1 0,1-1 0,-1 0 0,-1 0 0,1 0 0,0 1 0,-1-1 0,0 0 0,0 1 0,0-1 0,0 1 0,0 0 0,-1 0 0,0 0 0,1 0 0,-1 0 0,0 1 0,0-1 0,-1 1 0,1 0 0,0 0 0,-1 0 0,1 0 0,-1 1 0,0-1 0,0 1 0,1 0 0,-9-1 0,-22-2 0,1 3 0,-68 4 0,27 1 0,62-4 0,6 0 0,0-1 0,0 2 0,0-1 0,0 1 0,0 0 0,0 0 0,1 0 0,-1 1 0,-11 4 0,17-6 0,0 0 0,0 0 0,0 1 0,-1-1 0,1 0 0,0 0 0,0 0 0,0 0 0,0 0 0,-1 0 0,1 1 0,0-1 0,0 0 0,0 0 0,0 0 0,0 0 0,0 1 0,0-1 0,0 0 0,-1 0 0,1 0 0,0 1 0,0-1 0,0 0 0,0 0 0,0 0 0,0 0 0,0 1 0,0-1 0,0 0 0,0 0 0,0 0 0,0 1 0,0-1 0,1 0 0,-1 0 0,0 0 0,0 1 0,0-1 0,0 0 0,0 0 0,0 0 0,0 0 0,0 1 0,1-1 0,-1 0 0,0 0 0,0 0 0,0 0 0,0 0 0,0 0 0,1 1 0,-1-1 0,0 0 0,0 0 0,0 0 0,1 0 0,-1 0 0,0 0 0,0 0 0,0 0 0,1 0 0,17 6 0,-13-5 0,79 37-1365,-56-27-5461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2:13.433"/>
    </inkml:context>
    <inkml:brush xml:id="br0">
      <inkml:brushProperty name="width" value="0.035" units="cm"/>
      <inkml:brushProperty name="height" value="0.035" units="cm"/>
      <inkml:brushProperty name="color" value="#FFFFFF"/>
    </inkml:brush>
  </inkml:definitions>
  <inkml:trace contextRef="#ctx0" brushRef="#br0">0 147 24575,'257'0'0,"-252"0"0,-1 0 0,0 0 0,1-1 0,-1 0 0,0 0 0,1 0 0,-1 0 0,0 0 0,0-1 0,0 0 0,0 0 0,5-3 0,-8 4 0,1 0 0,-1-1 0,0 1 0,0 0 0,1-1 0,-1 1 0,0-1 0,0 1 0,0-1 0,-1 0 0,1 1 0,0-1 0,-1 0 0,1 0 0,-1 1 0,1-1 0,-1 0 0,0 0 0,0 0 0,0 0 0,0 1 0,0-1 0,0 0 0,0 0 0,-1 0 0,1 0 0,-1 1 0,1-1 0,-1 0 0,0 1 0,1-1 0,-2-2 0,-1 1 0,1-1 0,-1 1 0,0 0 0,0 0 0,0 0 0,0 0 0,-4-2 0,5 3 0,-1 1 0,1-1 0,0 0 0,0 0 0,0 0 0,0 0 0,0 0 0,1 0 0,-1 0 0,0 0 0,1-1 0,0 1 0,0-1 0,-2-3 0,7 0-1365,5 1-5461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49:15.209"/>
    </inkml:context>
    <inkml:brush xml:id="br0">
      <inkml:brushProperty name="width" value="0.035" units="cm"/>
      <inkml:brushProperty name="height" value="0.035" units="cm"/>
      <inkml:brushProperty name="color" value="#333333"/>
    </inkml:brush>
  </inkml:definitions>
  <inkml:trace contextRef="#ctx0" brushRef="#br0">7 177 24575,'0'3'0,"-1"5"0,2 1 0,-1-1 0,1 1 0,3 16 0,-3-22 0,0-1 0,0 0 0,0 1 0,1-1 0,-1 0 0,1 1 0,-1-1 0,1 0 0,-1 0 0,1 0 0,0-1 0,0 1 0,0 0 0,0-1 0,1 1 0,-1-1 0,0 1 0,0-1 0,1 0 0,2 1 0,11 3 0,-1-1 0,1 0 0,0-2 0,1 1 0,20-1 0,87-6 0,5 1 0,-125 3 0,-1 0 0,0 0 0,0 1 0,1-1 0,-1 1 0,0 0 0,0-1 0,0 1 0,1 1 0,-1-1 0,0 0 0,-1 1 0,1-1 0,0 1 0,0 0 0,-1 0 0,1 0 0,-1 1 0,1-1 0,-1 0 0,0 1 0,0 0 0,0-1 0,-1 1 0,1 0 0,0 0 0,-1 0 0,0 0 0,0 0 0,0 0 0,0 0 0,1 6 0,-1-2 0,1 1 0,0-1 0,1 0 0,0 0 0,0 0 0,0-1 0,1 1 0,0-1 0,0 0 0,0 0 0,1 0 0,0-1 0,1 1 0,-1-1 0,1 0 0,0-1 0,0 1 0,0-1 0,0 0 0,12 4 0,30 15 0,-39-20 0,-32-14 0,-15-4 0,1 2 0,-2 1 0,-43-6 0,53 11 0,21 5 0,1 0 0,-1 0 0,1-1 0,0 0 0,-1-1 0,2 1 0,-1-1 0,0-1 0,1 1 0,0-1 0,0 0 0,0-1 0,0 1 0,1-1 0,0 0 0,1-1 0,-9-13 0,8 9 0,0 0 0,1 0 0,0-1 0,0 0 0,1 1 0,1-1 0,0 0 0,1-1 0,0 1 0,2-24 0,-1 32 0,0 1 0,1-1 0,-1 1 0,1-1 0,0 1 0,0 0 0,0 0 0,0-1 0,1 1 0,-1 0 0,1 0 0,0 0 0,0 0 0,0 1 0,0-1 0,0 0 0,3-2 0,-1 3 0,0-1 0,0 1 0,0 0 0,0 0 0,0 0 0,0 1 0,0-1 0,1 1 0,-1 0 0,1 0 0,-1 1 0,8-1 0,1-1 0,1 0 0,-1 0 0,0-1 0,-1-1 0,1-1 0,-1 1 0,1-2 0,19-11 0,-30 15 0,0 1 0,0 0 0,0 0 0,0 0 0,0 0 0,0 0 0,1 1 0,-1-1 0,0 1 0,3-1 0,-5 1 0,0 0 0,0 1 0,1-1 0,-1 0 0,0 0 0,0 0 0,1 0 0,-1 0 0,0 1 0,0-1 0,0 0 0,0 0 0,1 0 0,-1 1 0,0-1 0,0 0 0,0 0 0,0 1 0,0-1 0,1 0 0,-1 0 0,0 1 0,0-1 0,0 0 0,0 0 0,0 1 0,0-1 0,0 0 0,0 1 0,0-1 0,0 0 0,0 0 0,0 1 0,0-1 0,0 0 0,-1 0 0,1 1 0,0-1 0,0 0 0,0 0 0,0 1 0,0-1 0,-1 0 0,-3 8 0,0-1 0,0 0 0,-11 13 0,-8 9 0,0-2 0,-38 33 0,53-52 0,-1-1 0,0 0 0,-1 0 0,0-1 0,0 0 0,0-1 0,-1 0 0,1-1 0,-1 0 0,0-1 0,-18 4 0,23-7 0,-1 0 0,1 0 0,0-1 0,0 1 0,0-1 0,0 0 0,0-1 0,0 0 0,1 0 0,-1 0 0,-6-4 0,-7-4 0,-31-24 0,48 32 0,0 1 0,0-1 0,0 1 0,0-1 0,0 1 0,0 0 0,0 0 0,0 0 0,0 0 0,0 0 0,-1 1 0,1-1 0,0 1 0,0-1 0,-1 1 0,1 0 0,0 0 0,-4 0 0,5 1 0,-1 0 0,0 0 0,0 0 0,1 0 0,-1 0 0,0 1 0,1-1 0,0 1 0,-1-1 0,1 1 0,0-1 0,-1 1 0,1 0 0,0 0 0,1 0 0,-1-1 0,0 1 0,0 0 0,1 0 0,-1 0 0,1 0 0,-1 3 0,-6 24 0,2 1 0,-3 58 0,7 68 0,1-90 0,3 160 0,-2-462 0,1 63 0,-3 149 0,1-1 0,2 1 0,0 0 0,2 0 0,12-45 0,-3 27 0,9-51 0,-21 88 0,0 1 0,1-1 0,-1 1 0,1 0 0,0 0 0,0 0 0,0 0 0,1 0 0,-1 0 0,1 0 0,0 1 0,0 0 0,0-1 0,1 1 0,-1 0 0,1 0 0,0 1 0,0-1 0,0 1 0,0 0 0,0 0 0,0 0 0,0 1 0,1-1 0,-1 1 0,8-1 0,10-1 0,0 0 0,1 2 0,0 0 0,26 4 0,-21-1 0,81 1 0,232 20 0,-281-13 0,-18-3 0,59 3 0,-98-9 0,-1-1 0,1 0 0,0-1 0,-1 1 0,1 0 0,0-1 0,-1 0 0,1 1 0,-1-1 0,1 0 0,-1 0 0,1 0 0,-1-1 0,4-2 0,-6 4 0,1 0 0,-1 0 0,0-1 0,0 1 0,0 0 0,1-1 0,-1 1 0,0 0 0,0-1 0,0 1 0,0 0 0,0-1 0,1 1 0,-1 0 0,0-1 0,0 1 0,0 0 0,0-1 0,0 1 0,0 0 0,0-1 0,0 1 0,0 0 0,0-1 0,-1 1 0,1 0 0,0-1 0,0 1 0,0 0 0,0-1 0,0 1 0,-1 0 0,1-1 0,0 1 0,-2-2 0,1 1 0,-1 0 0,1 0 0,-1 0 0,0 0 0,1 0 0,-1 0 0,0 1 0,0-1 0,-3-1 0,-20-4 0,0 1 0,0 2 0,-38-2 0,-83 6 0,70 1 0,16-3 0,-72 4 0,128-3 0,0 1 0,1-1 0,-1 1 0,1 0 0,-1 0 0,1 0 0,-1 0 0,1 1 0,0-1 0,0 1 0,-1 0 0,1 0 0,0 0 0,-3 4 0,5-5 0,-1 1 0,1-1 0,1 0 0,-1 1 0,0-1 0,0 1 0,1-1 0,-1 1 0,0-1 0,1 1 0,0 0 0,-1-1 0,1 1 0,0 0 0,0-1 0,0 1 0,0 0 0,0-1 0,0 1 0,0 0 0,1-1 0,-1 1 0,0-1 0,1 1 0,0 0 0,-1-1 0,1 1 0,0-1 0,0 0 0,0 1 0,0-1 0,0 0 0,1 2 0,24 25 0,-21-24 0,-1 0 0,0 0 0,0 1 0,0 0 0,0-1 0,-1 1 0,0 1 0,0-1 0,2 6 0,0 5 0,0 0 0,-2 1 0,0 0 0,-1-1 0,-1 1 0,0 25 0,-15 101 0,12-124 0,-1 1 0,-5 33 0,8-49 0,-1 0 0,0-1 0,-1 0 0,1 1 0,-1-1 0,1 0 0,-1 1 0,0-1 0,0 0 0,0 0 0,-5 4 0,6-6 0,0 0 0,1-1 0,-1 1 0,0 0 0,0-1 0,0 1 0,0 0 0,0-1 0,0 1 0,0-1 0,0 0 0,0 1 0,0-1 0,-1 0 0,1 0 0,0 1 0,0-1 0,0 0 0,0 0 0,0 0 0,0 0 0,-1-1 0,1 1 0,0 0 0,-1-1 0,0 0 0,0 0 0,0 0 0,0-1 0,0 1 0,1-1 0,-1 1 0,1-1 0,-1 0 0,1 1 0,0-1 0,-1 0 0,0-2 0,-4-8 0,1 0 0,0 1 0,-4-20 0,8 26 0,-21-72 0,-10-79 0,31 149 0,0 0 0,0 1 0,0-1 0,-1 1 0,0 0 0,0-1 0,0 1 0,-1 0 0,0 0 0,0 0 0,-7-8 0,10 14 0,0-1 0,-1 1 0,1 0 0,0 0 0,0-1 0,0 1 0,-1 0 0,1 0 0,0 0 0,-1 0 0,1-1 0,0 1 0,0 0 0,-1 0 0,1 0 0,0 0 0,-1 0 0,1 0 0,0 0 0,-1 0 0,1-1 0,0 1 0,-1 0 0,1 0 0,0 1 0,0-1 0,-1 0 0,1 0 0,0 0 0,-1 0 0,1 0 0,0 0 0,-1 0 0,1 0 0,0 1 0,-1-1 0,-6 13 0,1 21 0,3 129 0,2-22 0,-4-124 0,-1-22 0,-5-26 0,5-32 0,2-1 0,5-84 0,1 49 0,-2 94 0,0 0 0,0 1 0,0-1 0,1 0 0,0 1 0,0-1 0,0 1 0,0-1 0,3-6 0,-2 9 0,0-1 0,0 1 0,0 0 0,0 0 0,0 0 0,0 0 0,1 1 0,-1-1 0,1 0 0,-1 1 0,1 0 0,-1 0 0,1 0 0,0 0 0,0 0 0,3-1 0,331-76 0,-325 76 95,-18 1-1555,-10 1-5366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50:50.038"/>
    </inkml:context>
    <inkml:brush xml:id="br0">
      <inkml:brushProperty name="width" value="0.035" units="cm"/>
      <inkml:brushProperty name="height" value="0.035" units="cm"/>
    </inkml:brush>
  </inkml:definitions>
  <inkml:trace contextRef="#ctx0" brushRef="#br0">3915 612 24575,'-2'-4'0,"-1"1"0,1 0 0,-1 0 0,1 0 0,-1 0 0,0 0 0,0 0 0,0 1 0,-1-1 0,1 1 0,0 0 0,-6-3 0,-7-5 0,-3-4 0,-1 1 0,-1 1 0,0 1 0,-31-12 0,-95-25 0,140 46 0,-10-4 0,0-1 0,-28-17 0,31 17 0,0-1 0,0 2 0,-28-10 0,84 22 0,1-1 0,-1-3 0,49-2 0,63 2 0,-150-1 0,1 0 0,0 0 0,0 0 0,0 1 0,-1 0 0,1 0 0,0 0 0,-1 0 0,0 1 0,0-1 0,0 1 0,7 6 0,-10-8 0,0 0 0,1 1 0,-1-1 0,0 0 0,0 1 0,0-1 0,0 0 0,0 1 0,0 0 0,0-1 0,0 1 0,-1-1 0,1 1 0,-1 0 0,1 0 0,-1-1 0,0 1 0,1 0 0,-1 0 0,0-1 0,0 1 0,0 0 0,-1 0 0,1-1 0,0 1 0,-1 0 0,1 0 0,-1-1 0,1 1 0,-1 0 0,0-1 0,0 1 0,0-1 0,0 1 0,0-1 0,0 1 0,0-1 0,-2 2 0,0 0 0,-1 0 0,0 0 0,0 0 0,0-1 0,-1 0 0,1 1 0,-1-1 0,1-1 0,-9 3 0,-11 5 0,24-9 0,0 0 0,-1 0 0,1 0 0,0 0 0,-1 0 0,1 0 0,0 0 0,0 0 0,-1 0 0,1 0 0,0 0 0,-1 0 0,1 1 0,0-1 0,0 0 0,-1 0 0,1 0 0,0 0 0,0 1 0,-1-1 0,1 0 0,0 0 0,0 0 0,0 1 0,-1-1 0,1 0 0,0 0 0,0 1 0,0-1 0,0 0 0,0 1 0,0-1 0,-1 0 0,1 0 0,0 1 0,0-1 0,0 0 0,0 1 0,0-1 0,0 0 0,0 1 0,0-1 0,0 0 0,1 1 0,15 4 0,29-2 0,-43-3 0,54-2 0,28 0 0,-77 3 0,-1-1 0,1 1 0,0 0 0,0 1 0,-1-1 0,1 1 0,0 1 0,10 4 0,-16-6 0,-1-1 0,1 0 0,0 1 0,-1-1 0,1 1 0,-1-1 0,1 1 0,0-1 0,-1 1 0,1-1 0,-1 1 0,1-1 0,-1 1 0,0 0 0,1-1 0,-1 1 0,0 0 0,1-1 0,-1 2 0,-6 7 0,-26 3 0,-62 4 0,-166 9 0,157-17 0,-358 11 0,436-18 0,0 1 0,0 1 0,1 2 0,-1 0 0,1 1 0,-24 10 0,27-10 0,-1-1 0,0 0 0,1-2 0,-30 1 0,-90-6 0,49-1 0,67 3 0,13 0 0,27 0 0,92-2 0,-1-4 0,1-5 0,110-26 0,-214 36 0,17-3 0,-1-1 0,0 0 0,32-15 0,-42 11 0,-14 3 0,-22 0 0,-61-1 0,-126 5 0,118 4 0,-54-1 0,-261-3 0,287-4 0,-160-29 0,271 32 0,5 1 0,0 1 0,-1-1 0,1 1 0,-1 1 0,1-1 0,-1 1 0,-11 2 0,20-2 0,0 0 0,0 0 0,1 0 0,-1 0 0,0 1 0,0-1 0,0 0 0,0 0 0,0 0 0,0 0 0,0 0 0,0 0 0,0 0 0,0 0 0,0 0 0,0 0 0,0 0 0,0 1 0,0-1 0,0 0 0,0 0 0,0 0 0,0 0 0,1 0 0,-1 0 0,-1 0 0,1 0 0,0 1 0,0-1 0,0 0 0,0 0 0,0 0 0,0 0 0,0 0 0,0 0 0,0 0 0,0 0 0,0 0 0,0 1 0,0-1 0,0 0 0,0 0 0,0 0 0,0 0 0,0 0 0,0 0 0,0 0 0,-1 0 0,1 0 0,0 0 0,0 0 0,0 0 0,0 0 0,0 0 0,0 0 0,0 0 0,0 0 0,0 0 0,-1 0 0,1 0 0,0 0 0,0 0 0,0 0 0,0 0 0,0 0 0,0 0 0,12 5 0,17 2 0,102 3 0,155-9 0,-140-3 0,-4 3 0,151-4 0,-167-8 0,-110 9 0,-1-1 0,0-1 0,1 0 0,-2-1 0,27-12 0,-38 15 0,0 1 0,0-1 0,0 0 0,0 0 0,-1 0 0,1-1 0,-1 1 0,1-1 0,3-4 0,-6 6 0,0 1 0,1-1 0,-1 1 0,0-1 0,0 1 0,0-1 0,0 0 0,1 1 0,-1-1 0,0 1 0,0-1 0,0 0 0,0 1 0,0-1 0,0 0 0,0 1 0,-1-1 0,1 1 0,0-1 0,0 1 0,0-1 0,-1 0 0,0-1 0,0 1 0,0 0 0,0 0 0,0 0 0,0 0 0,0 0 0,-1 1 0,1-1 0,0 0 0,-1 0 0,1 1 0,0-1 0,-3 0 0,-24-5 0,0 0 0,-1 2 0,1 2 0,-1 0 0,-40 3 0,24 0 0,-719 3 0,758-4 0,-1 0 0,1 0 0,-1 1 0,1 0 0,-1 0 0,1 1 0,-7 2 0,11-3 0,0 0 0,0 0 0,-1 0 0,1 1 0,0-1 0,0 1 0,0 0 0,0-1 0,0 1 0,1 0 0,-1 0 0,0 0 0,1 0 0,0 1 0,-1-1 0,1 0 0,0 0 0,0 1 0,-1 4 0,1-6 0,1 1 0,0-1 0,0 0 0,-1 1 0,1-1 0,0 0 0,0 1 0,0-1 0,0 0 0,0 1 0,1-1 0,-1 0 0,0 1 0,1-1 0,-1 0 0,1 1 0,-1-1 0,1 0 0,0 0 0,-1 0 0,1 1 0,0-1 0,0 0 0,0 0 0,0 0 0,1 1 0,3 1 0,-1 0 0,1 0 0,0-1 0,0 0 0,0 0 0,9 3 0,36 6 0,0-1 0,69 3 0,-81-9 0,832 95 0,-751-85 0,-87-7 0,-72-6 0,-328 22 0,119-3 0,-363-10 0,573-8 0,39-2 0,0 0 0,0 0 0,0 0 0,0 0 0,0 0 0,1 0 0,-1 0 0,0 1 0,0-1 0,0 0 0,0 0 0,0 0 0,0 0 0,0 0 0,0 0 0,0 0 0,0 0 0,1 1 0,-1-1 0,0 0 0,0 0 0,0 0 0,0 0 0,0 0 0,0 0 0,0 1 0,0-1 0,0 0 0,0 0 0,0 0 0,0 0 0,0 0 0,0 1 0,0-1 0,0 0 0,0 0 0,0 0 0,-1 0 0,1 0 0,0 0 0,0 1 0,0-1 0,0 0 0,0 0 0,0 0 0,0 0 0,0 0 0,-1 0 0,15 3 0,-1-1 0,0 0 0,0-1 0,15-1 0,630-67-257,-473 41-265,-76 13 397,-23 3 114,0-3 1,123-35 0,-205 47 10,0 0 0,0 0 0,-1-1 0,1 0 0,0 0 0,-1 1 0,5-5 0,-7 6 0,-1-1 0,0 1 0,0 0 0,1 0 0,-1 0 0,0-1 0,0 1 0,0 0 0,1-1 0,-1 1 0,0 0 0,0 0 0,0-1 0,0 1 0,0 0 0,0-1 0,0 1 0,0 0 0,0 0 0,0-1 0,0 1 0,0 0 0,0-1 0,0 1 0,0 0 0,0-1 0,0 1 0,0 0 0,0-1 0,0 1 0,0 0 0,0 0 0,-1-1 0,1 1 0,0 0 0,0 0 0,0-1 0,0 1 0,-1 0 0,1 0 0,0-1 0,0 1 0,-1 0 0,1 0 0,0 0 0,-1-1 0,-4-1 0,0 0 0,-1 0 0,1 1 0,0 0 0,-1-1 0,1 2 0,-1-1 0,-5 1 0,-316 13 845,101 2-755,-373-13-90,301-4 0,292 2 0,-38 3 0,42-3 0,0 0 0,0 1 0,-1-1 0,1 1 0,0 0 0,0 0 0,0 0 0,0 0 0,1 0 0,-1 0 0,0 0 0,0 0 0,1 1 0,-1-1 0,0 1 0,-1 2 0,2-3 0,1 0 0,0 0 0,-1 0 0,1 0 0,0 0 0,-1 0 0,1 0 0,0 0 0,0 0 0,0 0 0,0 0 0,0 0 0,0 0 0,0-1 0,0 1 0,0 0 0,1 0 0,-1 0 0,0 0 0,1 0 0,-1 0 0,0 0 0,1 0 0,-1 0 0,1 0 0,0-1 0,-1 1 0,1 0 0,0 0 0,-1-1 0,1 1 0,0 0 0,0-1 0,-1 1 0,1-1 0,0 1 0,0-1 0,0 1 0,0-1 0,2 1 0,41 15 0,6-8 0,0-2 0,0-1 0,80-5 0,-36 1 0,624 22 0,-695-21 0,-58-2 0,-1344-1 0,1576-1 0,18-8-148,0-10 0,-1-9 0,235-64 0,-180 22 247,-262 66 343,-19 3-356,-26 1-127,37 1 47,-1592 2-6,1585-1 0,9 1 0,24 3 0,44 5 0,1282 30 0,-2338-39 0,489-2 0,484 1 0,0 0 0,1 1 0,-1 1 0,-25 6 0,39-8 0,0 0 0,0 0 0,1 0 0,-1 0 0,0 1 0,0-1 0,0 0 0,0 0 0,0 0 0,0 0 0,1 0 0,-1 0 0,0 1 0,0-1 0,0 0 0,0 0 0,0 0 0,0 0 0,0 1 0,0-1 0,0 0 0,0 0 0,0 0 0,0 0 0,0 1 0,0-1 0,0 0 0,0 0 0,0 0 0,0 0 0,0 1 0,0-1 0,0 0 0,0 0 0,0 0 0,0 0 0,0 1 0,0-1 0,-1 0 0,1 0 0,0 0 0,0 0 0,0 0 0,0 0 0,0 1 0,0-1 0,0 0 0,-1 0 0,28 4 0,31-1 0,0-3 0,93-12 0,119-34 0,-166 25 0,0 5 0,160-5 0,-246 21 0,-17 1 0,-3-1 0,-29 2 0,-1079 1 0,615-4 0,478 2 0,17-1 0,0 0 0,0 0 0,0 0 0,0 0 0,0 0 0,0 0 0,0 0 0,0 0 0,0 0 0,0 0 0,0 0 0,1 0 0,-1 0 0,0 0 0,0 0 0,0 0 0,0 0 0,0 0 0,0 0 0,0 0 0,0 0 0,0 1 0,0-1 0,0 0 0,0 0 0,0 0 0,0 0 0,0 0 0,0 0 0,0 0 0,0 0 0,0 0 0,0 0 0,0 0 0,0 0 0,0 0 0,1 1 0,-1-1 0,0 0 0,0 0 0,0 0 0,-1 0 0,1 0 0,0 0 0,0 0 0,0 0 0,0 0 0,0 0 0,0 0 0,0 0 0,0 1 0,0-1 0,0 0 0,0 0 0,0 0 0,0 0 0,0 0 0,0 0 0,0 0 0,0 0 0,0 0 0,34 8 0,175 15 0,231-4 0,-222-13 0,-176-2 0,0 2 0,-1 1 0,66 22 0,-78-21 0,12 5 0,-40-13 0,-1 0 0,0 1 0,1-1 0,-1 0 0,1 0 0,-1 0 0,1 0 0,-1 0 0,0 0 0,1 1 0,-1-1 0,1 0 0,-1 0 0,0 0 0,1 1 0,-1-1 0,0 0 0,1 1 0,-1-1 0,0 0 0,1 1 0,-1-1 0,0 0 0,0 1 0,1-1 0,-1 1 0,0-1 0,0 0 0,0 1 0,0-1 0,1 1 0,-15 5 0,-27-3 0,-363-2 0,167-4 0,233 3 0,-29 1 0,32-1 0,0 0 0,0 0 0,0 0 0,0 0 0,-1 0 0,1 1 0,0-1 0,0 0 0,0 1 0,0-1 0,0 1 0,0-1 0,0 1 0,0 0 0,0-1 0,0 1 0,0 0 0,0-1 0,1 1 0,-2 2 0,2-3 0,0 0 0,0 1 0,0-1 0,0 0 0,0 1 0,0-1 0,0 0 0,0 0 0,0 1 0,1-1 0,-1 0 0,0 0 0,0 1 0,0-1 0,1 0 0,-1 0 0,0 0 0,0 1 0,1-1 0,-1 0 0,0 0 0,0 0 0,1 0 0,-1 1 0,0-1 0,0 0 0,1 0 0,-1 0 0,0 0 0,1 0 0,-1 0 0,1 0 0,16 4 0,0-1 0,0 0 0,0-2 0,0 0 0,24-2 0,0 1 0,200 0 0,108 2 0,-327 2 0,-22-4 0,1 0 0,-1 1 0,0-1 0,0 0 0,0 0 0,0 0 0,0 0 0,0 0 0,0 1 0,0-1 0,1 0 0,-1 0 0,0 0 0,0 0 0,0 1 0,0-1 0,0 0 0,0 0 0,0 0 0,0 0 0,0 1 0,0-1 0,0 0 0,0 0 0,0 0 0,0 0 0,0 1 0,-1-1 0,1 0 0,0 0 0,0 0 0,0 0 0,0 0 0,0 1 0,0-1 0,0 0 0,0 0 0,0 0 0,-1 0 0,1 0 0,0 0 0,0 0 0,0 1 0,0-1 0,0 0 0,-1 0 0,1 0 0,0 0 0,0 0 0,0 0 0,0 0 0,-1 0 0,-37 16 0,25-12 0,-22 9 0,-1-3 0,0-1 0,0-1 0,-63 4 0,-149-8 0,214-5 0,26 1 0,0-1 0,0 2 0,0-1 0,-14 4 0,22-4 0,0 0 0,0 0 0,0 0 0,0 1 0,0-1 0,1 0 0,-1 0 0,0 0 0,0 0 0,0 0 0,0 0 0,0 0 0,0 1 0,1-1 0,-1 0 0,0 0 0,0 0 0,0 0 0,0 0 0,0 1 0,0-1 0,0 0 0,0 0 0,0 0 0,0 0 0,0 0 0,0 1 0,0-1 0,0 0 0,0 0 0,0 0 0,0 0 0,0 1 0,0-1 0,0 0 0,0 0 0,0 0 0,0 0 0,0 1 0,0-1 0,0 0 0,0 0 0,0 0 0,-1 0 0,1 0 0,0 1 0,0-1 0,0 0 0,0 0 0,0 0 0,0 0 0,-1 0 0,1 0 0,25 5 0,394 7 0,-291-12 0,-4 2 0,186-5 0,-302 2 0,51-4 0,-57 5 0,1-1 0,-1 1 0,1-1 0,0 1 0,-1-1 0,1 0 0,-1 0 0,0 0 0,1-1 0,-1 1 0,0 0 0,0-1 0,0 1 0,0-1 0,4-4 0,-6 6 0,0-1 0,0 0 0,0 1 0,1-1 0,-1 0 0,0 0 0,0 1 0,-1-1 0,1 0 0,0 1 0,0-1 0,0 0 0,0 1 0,0-1 0,-1 0 0,1 1 0,0-1 0,-1 0 0,1 1 0,0-1 0,-1 1 0,1-1 0,-1 1 0,1-1 0,-1 1 0,1-1 0,-1 1 0,1-1 0,-1 1 0,0 0 0,1-1 0,-1 1 0,0 0 0,0-1 0,-11-6 0,0 0 0,-1 0 0,0 1 0,0 1 0,0 0 0,-16-3 0,-91-14 0,102 19 0,-121-14 0,-145 0 0,-147 20 0,129 1 0,212-5 0,-104 3 0,169 2 0,22 0 0,10 0 0,13 1 0,59 3 0,140-2 0,-143-7 0,2 1 0,-1-3 0,0-3 0,135-30 0,-190 27 0,-22 9 0,0-1 0,-1 1 0,1 0 0,0 0 0,0-1 0,0 1 0,0 0 0,-1 0 0,1-1 0,0 1 0,0 0 0,0 0 0,-1-1 0,1 1 0,0 0 0,-1 0 0,1 0 0,0 0 0,0-1 0,-1 1 0,1 0 0,0 0 0,-1 0 0,1 0 0,0 0 0,-1 0 0,1 0 0,0 0 0,-1 0 0,1 0 0,0 0 0,0 0 0,-1 0 0,-49-3 0,-467 4 0,206 0 0,269-3 0,-59-11 0,-22-1 0,112 14 0,15-1 0,30 1 0,-12 1 0,316 1 0,457-4 0,-781 2 0,0 0 0,0-1 0,0-1 0,0 0 0,0-1 0,15-5 0,-28 8 0,0 0 0,0 0 0,0-1 0,-1 1 0,1-1 0,0 1 0,0 0 0,0-1 0,-1 0 0,1 1 0,0-1 0,0 1 0,-1-1 0,1 0 0,-1 1 0,1-1 0,0 0 0,0-1 0,-1 1 0,0 1 0,0-1 0,0 1 0,-1 0 0,1-1 0,0 1 0,0-1 0,0 1 0,-1-1 0,1 1 0,0 0 0,0-1 0,-1 1 0,1-1 0,0 1 0,0 0 0,-1-1 0,1 1 0,-1 0 0,1 0 0,0-1 0,-1 1 0,1 0 0,-1 0 0,0-1 0,-35-9 0,-69 0 0,-1 4 0,-109 9 0,56 0 0,47-1 0,-143-4 0,232-3 0,23 4 0,0 1 0,0 0 0,0 0 0,0-1 0,-1 1 0,1 0 0,0 0 0,1 0 0,-1-1 0,0 1 0,0 0 0,0 0 0,0-1 0,0 1 0,0 0 0,0 0 0,0 0 0,0-1 0,0 1 0,0 0 0,1 0 0,-1 0 0,0 0 0,0-1 0,0 1 0,0 0 0,0 0 0,1 0 0,-1 0 0,0 0 0,0-1 0,0 1 0,1 0 0,-1 0 0,0 0 0,0 0 0,0 0 0,1 0 0,-1 0 0,0 0 0,0 0 0,1 0 0,-1 0 0,0 0 0,1 0 0,7-3 0,1 1 0,0 0 0,15-1 0,477-5 0,-326 10 0,-82 3 0,147 26 0,-115-12 0,-300-16 0,-826-4 0,997 1 0,-1 0 0,1 1 0,0-1 0,-1 1 0,1 0 0,0 0 0,-1 0 0,1 1 0,0-1 0,0 1 0,0 0 0,0 0 0,-6 6 0,8-7 0,0 1 0,0 0 0,1 0 0,-1 0 0,1 0 0,0 0 0,-1 0 0,1 0 0,0 0 0,0 0 0,0 1 0,1-1 0,-1 0 0,1 1 0,-1-1 0,1 0 0,0 1 0,-1-1 0,1 1 0,0-1 0,1 1 0,-1-1 0,0 0 0,1 1 0,0-1 0,1 4 0,0 1 0,2-1 0,-1 0 0,0-1 0,1 1 0,0-1 0,1 1 0,-1-1 0,1 0 0,0-1 0,0 1 0,0-1 0,1 0 0,-1 0 0,1-1 0,7 4 0,7 2 0,1 1 0,0-2 0,27 6 0,-8-4 0,1-3 0,1-1 0,52 1 0,128-10 0,-86-1 0,186 3 0,-671-15 0,206 7 0,112 7 0,-209-17 0,79 11 0,30 4 0,82-6 0,49 10 0,-1 0 0,1 0 0,0 0 0,-1 0 0,1 0 0,-1 0 0,1 0 0,0 0 0,-1 0 0,1 0 0,0 0 0,-1 0 0,1-1 0,0 1 0,-1 0 0,1 0 0,0 0 0,-1 0 0,1-1 0,0 1 0,0 0 0,-1 0 0,1-1 0,0 1 0,0 0 0,-1 0 0,1-1 0,0 1 0,0 0 0,0-1 0,-1 1 0,1 0 0,0-1 0,0 1 0,0 0 0,0-1 0,0 1 0,0 0 0,0-1 0,0 1 0,0-1 0,0 1 0,0-1 0,21-11 0,14-1 0,60-14 0,-34 12 0,876-221-914,21 67 717,-722 141 376,-207 19 593,-24 5-589,-18 7-206,10-3 23,0 1 0,0 0 0,0 0 0,1 0 0,-1 0 0,1 1 0,-1-1 0,1 1 0,-1-1 0,1 1 0,0 0 0,0 0 0,0 0 0,0 0 0,0 1 0,0-1 0,0 0 0,1 1 0,-1-1 0,1 1 0,0-1 0,0 1 0,0 0 0,0 0 0,0 0 0,0-1 0,0 7 0,1-6 0,0 1 0,1 0 0,-1 0 0,1-1 0,-1 1 0,1 0 0,1-1 0,-1 1 0,0 0 0,1-1 0,-1 0 0,1 1 0,0-1 0,0 0 0,1 0 0,-1 0 0,1 0 0,-1-1 0,1 1 0,0 0 0,5 3 0,22 12 0,59 25 0,-55-28 0,47 29 0,5 18 0,22 13 0,-93-67 0,1 0 0,-1-1 0,2 0 0,-1-1 0,30 6 0,-21-8 0,0-1 0,1-1 0,25-1 0,-36-2 0,-24-1 0,-29 0 0,-499-2 0,358 5 0,172-2 0,1 1 0,-1 0 0,1 0 0,-1 1 0,1 0 0,0 0 0,-1 1 0,1-1 0,0 1 0,0 0 0,-10 6 0,15-8 0,1 0 0,-1 0 0,1 1 0,-1-1 0,1 0 0,-1 0 0,1 1 0,0-1 0,-1 0 0,1 1 0,-1-1 0,1 0 0,0 1 0,-1-1 0,1 0 0,0 1 0,0-1 0,-1 1 0,1-1 0,0 1 0,0-1 0,-1 1 0,1-1 0,0 1 0,0-1 0,0 1 0,0-1 0,0 1 0,0-1 0,0 1 0,0-1 0,0 1 0,0-1 0,0 1 0,0-1 0,0 1 0,0-1 0,1 1 0,-1-1 0,0 1 0,0-1 0,1 0 0,-1 1 0,0-1 0,0 1 0,1-1 0,-1 0 0,0 1 0,1-1 0,-1 0 0,1 1 0,-1-1 0,1 0 0,-1 1 0,0-1 0,1 0 0,-1 0 0,1 0 0,-1 1 0,1-1 0,-1 0 0,1 0 0,-1 0 0,2 0 0,39 9 0,93 2 0,170-8 0,-167-5 0,475 0 0,-611 2 0,21 0 0,-1-1 0,25-4 0,-29-1 0,-17 6 0,1 0 0,-1-1 0,0 1 0,0 0 0,0 0 0,0 0 0,1-1 0,-1 1 0,0 0 0,0 0 0,0 0 0,0-1 0,0 1 0,0 0 0,0 0 0,0-1 0,0 1 0,0 0 0,0 0 0,0-1 0,0 1 0,0 0 0,0 0 0,0-1 0,0 1 0,0 0 0,0 0 0,0 0 0,0-1 0,0 1 0,-1 0 0,1 0 0,0 0 0,0-1 0,0 1 0,0 0 0,-2-2 0,-1 0 0,1 1 0,0-1 0,0 1 0,-1 0 0,1 0 0,0 0 0,-1 0 0,1 0 0,-4-1 0,-26-5 0,-1 1 0,-59-4 0,-72 7 0,106 3 0,-823 2 0,876-2 0,0 0 0,0 0 0,0 0 0,0 0 0,0-1 0,0 1 0,1-1 0,-9-3 0,13 4 0,0 0 0,-1 0 0,1 0 0,-1 0 0,1-1 0,0 1 0,-1 0 0,1 0 0,0 0 0,-1-1 0,1 1 0,0 0 0,-1 0 0,1-1 0,0 1 0,0 0 0,-1-1 0,1 1 0,0 0 0,0-1 0,-1 1 0,1 0 0,0-1 0,0 1 0,0-1 0,0 1 0,0 0 0,0-1 0,0 1 0,0-1 0,0 1 0,0 0 0,0-1 0,0 1 0,0-1 0,0 1 0,0 0 0,0-1 0,0 1 0,0-1 0,0 1 0,1 0 0,-1-1 0,0 1 0,0 0 0,0-1 0,1 1 0,-1 0 0,0-1 0,0 1 0,1 0 0,-1-1 0,26-16 0,66-24 0,185-56 0,-209 79 0,2 3 0,0 3 0,95-4 0,-154 16 0,-6 0 0,1 0 0,-1 0 0,1 0 0,-1-1 0,0 0 0,1 0 0,-1 0 0,7-3 0,-29-1 0,-36 2 0,0 1 0,1 3 0,-56 8 0,-162 33 0,227-34 0,-198 36 0,215-39 0,37-6 0,53-8 0,414-95 0,-444 97 0,-1-2 0,-1-1 0,1-2 0,51-26 0,-83 37 0,1 1 0,-1-1 0,1 0 0,-1 0 0,1 0 0,-1 0 0,0-1 0,0 1 0,1 0 0,-1 0 0,0-1 0,1-1 0,-2 2 0,1 1 0,-1-1 0,0 1 0,0 0 0,0-1 0,0 1 0,0-1 0,0 1 0,0 0 0,0-1 0,-1 1 0,1-1 0,0 1 0,0 0 0,0-1 0,0 1 0,0 0 0,-1-1 0,1 1 0,0 0 0,0-1 0,-1 1 0,1 0 0,0-1 0,0 1 0,-1 0 0,1 0 0,0-1 0,-1 1 0,1 0 0,0 0 0,-1-1 0,-5-1 0,1 1 0,0-1 0,-1 0 0,1 1 0,-1 0 0,-5 0 0,-100-5 0,-131 9 0,67 1 0,48-6 0,-126 5 0,206 3 0,-72 20 0,4-1 0,106-23 0,0 0 0,0 1 0,0 1 0,-15 7 0,22-10 0,0 1 0,0-1 0,1 0 0,-1 0 0,0 1 0,0-1 0,1 1 0,-1 0 0,1-1 0,0 1 0,-3 3 0,4-4 0,0 0 0,0 0 0,-1 0 0,1 0 0,0-1 0,0 1 0,0 0 0,0 0 0,0 0 0,0 0 0,1 0 0,-1-1 0,0 1 0,0 0 0,1 0 0,-1 0 0,0-1 0,1 1 0,-1 0 0,1 0 0,-1-1 0,1 1 0,-1 0 0,1-1 0,-1 1 0,1 0 0,0-1 0,-1 1 0,1-1 0,1 1 0,3 2 0,0 0 0,1 0 0,-1-1 0,0 1 0,1-2 0,0 1 0,-1 0 0,1-1 0,0 0 0,6 0 0,68 0 0,-55-1 0,562 3 0,-560-4 0,-34 0 0,-45-1 0,-485-1 0,371 4 0,302 0 0,157-3 0,-285 1 0,0 0 0,0-1 0,1 1 0,14-6 0,-21 6 0,0 0 0,1 0 0,-1 0 0,0 0 0,0 0 0,0-1 0,0 1 0,0 0 0,0-1 0,0 0 0,-1 1 0,1-1 0,-1 0 0,1 0 0,-1 0 0,1 0 0,-1 0 0,0 0 0,0 0 0,0 0 0,1-3 0,-2 3 0,0 1 0,0 0 0,-1 0 0,1 0 0,0 0 0,0-1 0,0 1 0,-1 0 0,1 0 0,-1 0 0,1 0 0,-1 0 0,1 0 0,-1 0 0,1 0 0,-1 0 0,0 0 0,0 0 0,0 0 0,1 1 0,-1-1 0,0 0 0,0 0 0,0 1 0,0-1 0,0 1 0,0-1 0,0 1 0,0-1 0,-1 1 0,1 0 0,0-1 0,-1 1 0,-43-8 0,44 8 0,-292-1 0,135 4 0,123-3 0,-1 1 0,1 3 0,0 0 0,-53 15 0,-150 32 0,66-17 0,229-31 0,72-3 0,176-3 0,-284 3 0,-11 0 0,0 0 0,0 0 0,0-1 0,0 0 0,-1 0 0,1-2 0,0 1 0,14-6 0,-24 8 0,0 0 0,0 0 0,-1 0 0,1 0 0,0 0 0,0 0 0,0 0 0,0 0 0,0 0 0,0 0 0,-1 0 0,1 0 0,0 0 0,0 0 0,0 0 0,0 0 0,0 0 0,-1 0 0,1 0 0,0 0 0,0 0 0,0 0 0,0 0 0,0 0 0,0 0 0,-1 0 0,1 0 0,0 0 0,0 0 0,0 0 0,0-1 0,0 1 0,0 0 0,0 0 0,0 0 0,0 0 0,-1 0 0,1 0 0,0 0 0,0-1 0,0 1 0,0 0 0,0 0 0,0 0 0,0 0 0,0 0 0,0 0 0,0-1 0,0 1 0,0 0 0,0 0 0,0 0 0,0 0 0,0 0 0,0-1 0,0 1 0,0 0 0,0 0 0,0 0 0,0 0 0,0 0 0,0 0 0,1 0 0,-1-1 0,0 1 0,0 0 0,0 0 0,0 0 0,-30-5 0,1 2 0,-1 1 0,-55 3 0,28 0 0,-417 0 0,609 1 0,157-4 0,-251-2 0,-1-2 0,1-2 0,71-23 0,-57 9 0,-51 20 0,-1 0 0,1 0 0,-1-1 0,1 1 0,-1-1 0,0 0 0,0 0 0,0 0 0,0 0 0,0-1 0,2-4 0,-4 7 0,-1 1 0,0-1 0,1 1 0,-1-1 0,0 0 0,0 1 0,1-1 0,-1 0 0,0 1 0,0-1 0,0 0 0,0 1 0,0-1 0,0 0 0,0 0 0,0 1 0,0-1 0,0 0 0,0 1 0,-1-1 0,1 0 0,0 1 0,0-1 0,-1 1 0,1-1 0,0 0 0,-1 1 0,0-1 0,-20-11 0,-31 5 0,51 7 0,-334 0 0,141 3 0,167-3 0,-85 3 0,98-2 0,-1 1 0,1 1 0,0 0 0,0 1 0,-21 8 0,31-10 0,1 0 0,0-1 0,0 1 0,0 0 0,0 1 0,0-1 0,0 0 0,1 1 0,-1 0 0,1-1 0,-1 1 0,-2 5 0,5-7 0,-1 0 0,1 1 0,-1-1 0,1 0 0,-1 1 0,1-1 0,0 1 0,0-1 0,0 0 0,0 1 0,0-1 0,0 1 0,0-1 0,0 0 0,0 1 0,1-1 0,-1 1 0,1-1 0,-1 0 0,1 0 0,-1 1 0,1-1 0,0 0 0,-1 0 0,1 1 0,0-1 0,0 0 0,0 0 0,0 0 0,0 0 0,0-1 0,0 1 0,0 0 0,1 0 0,1 1 0,11 4 0,-1 0 0,1-1 0,1 0 0,-1-1 0,1 0 0,-1-2 0,20 2 0,-3 1 0,42 6 0,94 19 0,-159-28 0,-2 0 0,-1-1 0,1 0 0,-1 0 0,1 0 0,0 0 0,-1-1 0,8 0 0,-13 0 0,1 0 0,-1 0 0,0-1 0,0 1 0,0 0 0,0 0 0,0 0 0,0 0 0,0 0 0,0 0 0,0 0 0,0-1 0,0 1 0,0 0 0,0 0 0,0 0 0,0 0 0,0 0 0,0 0 0,0-1 0,0 1 0,0 0 0,0 0 0,0 0 0,0 0 0,0 0 0,0 0 0,0-1 0,0 1 0,0 0 0,0 0 0,0 0 0,0 0 0,0 0 0,0 0 0,-1 0 0,1 0 0,0-1 0,0 1 0,0 0 0,0 0 0,0 0 0,0 0 0,0 0 0,-1 0 0,1 0 0,0 0 0,0 0 0,0 0 0,0 0 0,0 0 0,0 0 0,-1 0 0,1 0 0,0 0 0,0 0 0,0 0 0,0 0 0,0 0 0,0 0 0,-1 0 0,1 0 0,0 0 0,0 0 0,-12-5 0,-16-1 0,-1 0 0,0 3 0,-34-2 0,-95 7 0,69 0 0,-30-3 0,-106 3 0,170 4 0,-68 15 0,-45 6 0,59-22 0,55-4 0,-62 10 0,93-6 0,28-3 0,38-6 0,-6-5 0,-1-2 0,0-2 0,52-25 0,-85 37 0,-1 0 0,1-1 0,-1 1 0,1 1 0,-1-1 0,1 0 0,0 1 0,-1-1 0,1 1 0,0 0 0,-1 0 0,1 0 0,3 1 0,-5-1 0,0 1 0,1-1 0,-1 1 0,0 0 0,0 0 0,0-1 0,1 1 0,-1 0 0,0 0 0,0 0 0,0 0 0,-1 1 0,1-1 0,0 0 0,0 0 0,-1 0 0,1 1 0,0-1 0,-1 0 0,0 1 0,1-1 0,-1 0 0,0 1 0,1-1 0,-1 1 0,0 1 0,1 6 0,-1 0 0,1 1 0,-1-1 0,-1 0 0,0 0 0,0 0 0,-1 0 0,0 0 0,-1-1 0,1 1 0,-2-1 0,1 1 0,-1-1 0,-1 0 0,1 0 0,-1-1 0,-1 1 0,1-1 0,-1 0 0,-1-1 0,1 1 0,-1-1 0,0-1 0,0 1 0,-15 7 0,-37 28 0,48-32 0,-1 0 0,0-1 0,0 0 0,-1-1 0,0-1 0,-18 7 0,27-12 0,1 0 0,-1-1 0,1 0 0,-1 0 0,1 0 0,-1 0 0,0 0 0,1-1 0,-1 0 0,1 1 0,-1-1 0,1-1 0,0 1 0,-1 0 0,1-1 0,0 0 0,0 1 0,0-1 0,0-1 0,0 1 0,0 0 0,1-1 0,-1 1 0,1-1 0,0 0 0,0 0 0,0 0 0,-3-5 0,-5-9 0,1-1 0,0 0 0,-10-36 0,15 43 0,-27-74 0,6 17 0,-31-132 0,47 170 0,9 29 0,0 0 0,0 0 0,-1 0 0,1 0 0,-1 0 0,1 0 0,-1 0 0,1 0 0,-1 0 0,0 0 0,1 0 0,-1 0 0,0 1 0,0-1 0,0 0 0,0 0 0,1 1 0,-1-1 0,0 0 0,0 1 0,0-1 0,-2 0 0,2 3 0,0-1 0,0 0 0,1 1 0,-1-1 0,1 0 0,-1 1 0,0-1 0,1 1 0,0-1 0,-1 1 0,1-1 0,0 1 0,0-1 0,0 1 0,0-1 0,0 1 0,1 2 0,-1 0 0,4 348 0,-4-349 0,0 0 0,0 1 0,0-1 0,1 0 0,-1 0 0,1 0 0,0 0 0,0 0 0,0 0 0,0 0 0,1 0 0,-1 0 0,1 0 0,-1 0 0,4 2 0,-5-5 0,0 1 0,0-1 0,1 0 0,-1 0 0,0 0 0,1 1 0,-1-1 0,0 0 0,1 0 0,-1 0 0,0 0 0,1 0 0,-1 0 0,0 0 0,1 0 0,-1 0 0,1 0 0,-1 0 0,0 0 0,1 0 0,-1 0 0,0 0 0,1 0 0,-1 0 0,0 0 0,1 0 0,-1 0 0,0-1 0,1 1 0,-1 0 0,0 0 0,1 0 0,-1-1 0,0 1 0,1 0 0,-1 0 0,0-1 0,1 1 0,8-20 0,1-22 0,-2-33 0,-4-1 0,-6-85 0,3 151 0,2 13 0,3 16 0,13 90 0,-4 1 0,-1 212 0,-17-542 0,3 214 0,-1 1 0,0-1 0,-1 1 0,0 0 0,-3-8 0,-5-20 0,10 33 0,0-1 0,0 1 0,0-1 0,0 1 0,1 0 0,-1-1 0,0 1 0,0-1 0,0 1 0,0 0 0,0-1 0,0 1 0,1 0 0,-1-1 0,0 1 0,0 0 0,0-1 0,1 1 0,-1 0 0,0-1 0,0 1 0,1 0 0,-1 0 0,0-1 0,1 1 0,-1 0 0,0 0 0,1 0 0,-1 0 0,1-1 0,-1 1 0,0 0 0,1 0 0,11-2 0,0 0 0,0 1 0,0 0 0,0 1 0,0 0 0,0 1 0,0 0 0,14 4 0,8-1 0,283 39 0,-269-36 0,-12-2 0,61 17 0,-58-12 0,-1-2 0,1-2 0,0-1 0,62-1 0,-23-1 0,-62-1 0,0 0 0,0 2 0,0 0 0,-1 0 0,1 2 0,16 7 0,-30-12 0,-1 0 0,1-1 0,0 1 0,0-1 0,0 1 0,0-1 0,0 0 0,-1 0 0,1 0 0,0 0 0,0 0 0,0 0 0,0-1 0,2 0 0,-3 1 0,-1 0 0,0 0 0,0 0 0,1 0 0,-1 0 0,0 0 0,0 0 0,0-1 0,1 1 0,-1 0 0,0 0 0,0 0 0,0 0 0,0-1 0,1 1 0,-1 0 0,0 0 0,0 0 0,0-1 0,0 1 0,0 0 0,0 0 0,0 0 0,0-1 0,1 1 0,-1 0 0,0 0 0,0-1 0,0 1 0,0 0 0,0 0 0,0-1 0,0 1 0,0 0 0,-1-1 0,-11-10 0,-2 4 0,0 0 0,0 1 0,-1 1 0,0 0 0,-25-4 0,-83-7 0,41 7 0,50 4 0,-59-7 0,80 11 0,0 1 0,0 0 0,0 0 0,0 2 0,-20 3 0,30-5 0,0 1 0,0-1 0,0 0 0,-1 0 0,1 0 0,0 1 0,0-1 0,0 1 0,0-1 0,0 1 0,1-1 0,-1 1 0,0-1 0,0 1 0,0 0 0,0-1 0,1 1 0,-1 0 0,0 0 0,1 0 0,-1 0 0,0 0 0,1 0 0,-1 1 0,1-1 0,0 0 0,0 0 0,1 1 0,-1-1 0,1 0 0,-1-1 0,1 1 0,0 0 0,-1 0 0,1 0 0,0 0 0,-1 0 0,1-1 0,0 1 0,0 0 0,0 0 0,0-1 0,0 1 0,1 0 0,9 5 0,1 0 0,-1-1 0,14 4 0,125 30 0,-31-11 0,-63-14 0,0-3 0,1-2 0,73 3 0,175-13 0,-126-2 0,228 20 0,-342-11 0,106-4 0,65-20 0,-140 10 0,142-20 0,-9-1 0,-172 20 0,-53 8 0,0 0 0,0 0 0,0-1 0,0 0 0,0 1 0,0-1 0,-1-1 0,1 1 0,-1 0 0,1-1 0,3-3 0,-7 6 0,1-1 0,-1 0 0,1 1 0,-1-1 0,1 1 0,-1-1 0,1 0 0,-1 1 0,1-1 0,-1 0 0,0 1 0,0-1 0,1 0 0,-1 0 0,0 0 0,0 1 0,0-1 0,0 0 0,0 0 0,0 1 0,0-1 0,0 0 0,0 0 0,0 0 0,0 1 0,0-1 0,0 0 0,-1-1 0,0 1 0,0 0 0,0-1 0,-1 1 0,1 0 0,0 0 0,0 0 0,-1 0 0,1 0 0,-1 0 0,1 0 0,-1 0 0,-2 0 0,-5-3 0,0 2 0,0-1 0,-15-1 0,-26-1 0,0 2 0,0 2 0,-69 8 0,112-6 0,-1 0 0,1 1 0,-1 0 0,1 1 0,0-1 0,0 1 0,0 1 0,1-1 0,-1 1 0,1 1 0,0-1 0,0 1 0,0 0 0,1 0 0,-1 0 0,1 1 0,1 0 0,-1 0 0,1 0 0,0 1 0,0 0 0,1-1 0,-4 11 0,1 1 0,0 1 0,0-1 0,2 1 0,1 0 0,0 0 0,1 1 0,1-1 0,2 20 0,-1-36 0,0 0 0,0 0 0,0 0 0,1 0 0,0 0 0,-1 0 0,1 0 0,0 0 0,0 0 0,1 0 0,-1 0 0,1-1 0,-1 1 0,1 0 0,0-1 0,0 1 0,0-1 0,0 0 0,0 0 0,1 0 0,-1 0 0,1 0 0,-1 0 0,1-1 0,0 1 0,-1-1 0,1 0 0,0 0 0,0 0 0,0 0 0,0 0 0,5 0 0,-1 0 0,0-1 0,0 0 0,0 0 0,0-1 0,-1 0 0,1 0 0,0-1 0,-1 0 0,1 0 0,-1 0 0,1-1 0,-1 0 0,12-7 0,14-14 0,54-54 0,-23 19 0,-60 57 0,3-3 0,-1 0 0,0 0 0,0 0 0,7-11 0,-11 16 0,0-1 0,-1 0 0,1 0 0,-1 1 0,0-1 0,1 0 0,-1 0 0,0 0 0,1 0 0,-1 1 0,0-1 0,0 0 0,0 0 0,0 0 0,0 0 0,0 0 0,0 0 0,0 1 0,0-1 0,0 0 0,0 0 0,0 0 0,-1 0 0,1 0 0,0 1 0,-1-1 0,1 0 0,-1 0 0,1 0 0,-1 1 0,1-1 0,-1 0 0,1 1 0,-1-1 0,0 0 0,1 1 0,-1-1 0,0 1 0,1-1 0,-1 1 0,0 0 0,0-1 0,0 1 0,0 0 0,1-1 0,-1 1 0,0 0 0,-1 0 0,-18-5 0,1 2 0,-1 0 0,1 1 0,-1 2 0,0 0 0,-33 4 0,-5-1 0,35-3 0,16-1 0,0 1 0,0 0 0,0 0 0,-1 0 0,1 1 0,0 0 0,0 1 0,0-1 0,1 1 0,-1 1 0,0-1 0,-7 5 0,14-6 0,-1-1 0,0 1 0,0 0 0,1 0 0,-1 0 0,0 0 0,1 0 0,-1 0 0,1 0 0,-1 0 0,1 0 0,0 0 0,-1 0 0,1 0 0,0 0 0,0 0 0,0 1 0,0-1 0,0 0 0,0 0 0,0 0 0,0 0 0,0 0 0,0 0 0,1 0 0,-1 0 0,0 1 0,1-1 0,-1 0 0,1 0 0,-1 0 0,1 0 0,0-1 0,-1 1 0,1 0 0,0 0 0,0 0 0,-1 0 0,1-1 0,0 1 0,1 0 0,3 4 0,0 0 0,1-1 0,-1 0 0,1 0 0,11 6 0,13 0 0,0-1 0,1-2 0,0 0 0,59 3 0,-49-5 0,14 0 0,0-3 0,1-2 0,-1-2 0,1-3 0,-1-2 0,107-28 0,38-6 0,-193 40 0,0-1 0,-1 0 0,1 0 0,-1-1 0,1 1 0,7-6 0,-13 7 0,1 0 0,0 0 0,-1 0 0,1-1 0,-1 1 0,1 0 0,-1-1 0,0 1 0,0-1 0,1 1 0,1-4 0,-3 4 0,0 0 0,0 0 0,1 0 0,-1 0 0,0 0 0,0 0 0,0 0 0,0 0 0,0 0 0,0 0 0,-1 0 0,1 0 0,0 0 0,0 0 0,-1 0 0,1 0 0,0 0 0,-1 0 0,1 1 0,-1-1 0,1 0 0,-1 0 0,0 0 0,1 1 0,-2-2 0,0 0 0,-1-1 0,0 1 0,0 0 0,0 0 0,-1 1 0,1-1 0,0 1 0,-1-1 0,1 1 0,0 0 0,-1 1 0,0-1 0,-5 0 0,-54-1 0,47 2 0,-62 0 0,-134 5 0,184 4 0,5 0 0,23-9 0,-1 0 0,0 0 0,0-1 0,1 1 0,-1 0 0,0 0 0,1 0 0,-1 0 0,0-1 0,0 1 0,1 0 0,-1-1 0,0 1 0,1 0 0,-1-1 0,1 1 0,-1-1 0,0 1 0,1-1 0,-1 1 0,1-1 0,-1 1 0,1-1 0,0 0 0,-1 1 0,1-1 0,0 0 0,-1 0 0,-45-74 0,52 77 0,0 1 0,0-1 0,0 1 0,10 6 0,-11-2 0,-8-14 0,2 3 0,-11-35 0,11 37 0,0 0 0,0 0 0,-1 0 0,1 0 0,0 0 0,-1 0 0,1 0 0,-1 0 0,1 1 0,-1-1 0,0 0 0,0 1 0,0 0 0,0-1 0,-3 0 0,5 2 0,-1-1 0,1 1 0,-1 0 0,1 0 0,-1 0 0,1 0 0,-1 0 0,1 0 0,-1 0 0,0 0 0,1 0 0,-1 0 0,1 0 0,-1 0 0,1 0 0,-1 0 0,1 1 0,-1-1 0,1 0 0,-1 0 0,1 0 0,-1 1 0,1-1 0,-1 0 0,1 1 0,0-1 0,-1 1 0,1-1 0,-1 1 0,-8 19 0,2 26 0,7-44 0,-2 26 0,0-1 0,2 0 0,1 1 0,1-1 0,1 0 0,7 29 0,-8-52 0,0 1 0,0-1 0,1 1 0,-1-1 0,1 0 0,0 0 0,0 0 0,0-1 0,0 1 0,1-1 0,0 1 0,-1-1 0,1 0 0,0-1 0,0 1 0,9 3 0,-4-2 0,0 0 0,1-1 0,-1 0 0,1 0 0,0-1 0,0-1 0,12 1 0,-19-2 0,0 0 0,0 0 0,-1-1 0,1 1 0,0-1 0,0 0 0,-1 0 0,1 0 0,0 0 0,-1 0 0,1 0 0,-1-1 0,1 1 0,-1-1 0,0 0 0,0 1 0,1-1 0,-1 0 0,-1-1 0,1 1 0,0 0 0,0 0 0,-1-1 0,2-2 0,-2 3 0,0 0 0,-1 0 0,1 1 0,0-1 0,-1 0 0,1 0 0,-1 0 0,0 0 0,0 0 0,0 0 0,0 0 0,0-1 0,0 1 0,0 0 0,-1 0 0,1 1 0,-1-1 0,1 0 0,-1 0 0,0 0 0,0 0 0,0 0 0,0 0 0,0 1 0,0-1 0,0 1 0,-1-1 0,1 1 0,0-1 0,-1 1 0,1-1 0,-1 1 0,0 0 0,-2-1 0,-8-3 0,-5-3 0,17 8 0,-1-1 0,1 1 0,0 0 0,0 0 0,0-1 0,0 1 0,0 0 0,0-1 0,-1 1 0,1 0 0,0 0 0,0-1 0,0 1 0,0 0 0,0-1 0,0 1 0,0 0 0,0-1 0,0 1 0,0 0 0,1-1 0,-1 1 0,0 0 0,0 0 0,0-1 0,0 1 0,0 0 0,0-1 0,1 1 0,-1 0 0,0 0 0,0-1 0,1 1 0,-1 0 0,0 0 0,0 0 0,1-1 0,-1 1 0,0 0 0,0 0 0,1 0 0,-1 0 0,0 0 0,1-1 0,-1 1 0,0 0 0,0 0 0,1 0 0,-1 0 0,1 0 0,13-8 0,0-1 0,0 0 0,-1-1 0,20-19 0,-28 24 0,0 0 0,0-1 0,-1 0 0,1 0 0,-1 0 0,-1 0 0,1-1 0,-1 1 0,0-1 0,-1 0 0,0 0 0,3-14 0,-5 20 0,0-1 0,1 0 0,-1 1 0,0-1 0,0 0 0,0 1 0,-1-1 0,1 0 0,0 1 0,-1-1 0,1 1 0,-1-1 0,1 1 0,-1-1 0,0 1 0,0-1 0,1 1 0,-1-1 0,0 1 0,0 0 0,0-1 0,-1 1 0,1 0 0,0 0 0,0 0 0,-1 0 0,1 0 0,-1 0 0,1 1 0,0-1 0,-1 0 0,0 1 0,1-1 0,-1 1 0,1-1 0,-1 1 0,0 0 0,-2-1 0,-8 0 0,0 1 0,-1 0 0,1 0 0,-17 4 0,7-2 0,-74 5 0,-105-5 0,197-2 0,0-1 0,1 1 0,-1-1 0,0 0 0,0 0 0,0 0 0,1-1 0,-1 1 0,1-1 0,-1 0 0,1 0 0,0 0 0,-6-4 0,8 5 0,1 0 0,-1 0 0,0 0 0,0 0 0,1 0 0,-1 0 0,1 0 0,-1 0 0,1 0 0,-1 0 0,1 0 0,0-1 0,-1 1 0,1 0 0,0 0 0,0 0 0,0 0 0,0-3 0,0 2 0,1 0 0,0 0 0,-1 0 0,1 0 0,0 0 0,0 0 0,0 1 0,0-1 0,0 0 0,1 0 0,-1 1 0,1-1 0,-1 1 0,3-2 0,8-7 0,0 1 0,1 1 0,0 0 0,0 1 0,1 0 0,28-9 0,-10 6 0,1 1 0,38-4 0,-14 7 0,0 4 0,68 4 0,-50 0 0,-71-2 0,-1 0 0,1 0 0,0-1 0,-1 1 0,1-1 0,-1 0 0,0 0 0,6-3 0,-8 4 0,-1 0 0,0 0 0,1 0 0,-1-1 0,1 1 0,-1 0 0,0-1 0,1 1 0,-1 0 0,0-1 0,1 1 0,-1 0 0,0-1 0,0 1 0,1 0 0,-1-1 0,0 1 0,0-1 0,0 1 0,1-1 0,-1 1 0,0 0 0,0-1 0,0 1 0,0-1 0,0 0 0,0 0 0,-1 0 0,1 0 0,-1-1 0,0 1 0,1 0 0,-1 0 0,0 1 0,0-1 0,1 0 0,-1 0 0,0 0 0,0 0 0,0 1 0,0-1 0,-2-1 0,-5-2 0,1 1 0,0-1 0,-1 1 0,1 1 0,-1-1 0,0 1 0,0 1 0,-12-2 0,-71 1 0,5 0 0,25-7 0,-85-7 0,129 16 0,0 0 0,1 1 0,-1 0 0,0 2 0,1 0 0,-26 8 0,16-3 0,-25 9 0,47-16 0,1 0 0,0 1 0,-1-1 0,1 1 0,0 0 0,0 0 0,0 0 0,0 1 0,1-1 0,-4 4 0,6-5 0,-1-1 0,1 1 0,0-1 0,0 1 0,-1-1 0,1 1 0,0-1 0,0 1 0,-1-1 0,1 1 0,0 0 0,0-1 0,0 1 0,0-1 0,0 1 0,0 0 0,0-1 0,0 1 0,0-1 0,0 1 0,1 0 0,-1-1 0,0 1 0,0-1 0,0 1 0,1-1 0,-1 1 0,0-1 0,1 1 0,-1-1 0,0 1 0,1-1 0,-1 1 0,1-1 0,-1 0 0,1 1 0,0 0 0,4 2 0,0 0 0,0 0 0,1 0 0,-1-1 0,1 1 0,-1-1 0,1-1 0,10 3 0,60 6 0,-53-8 0,418 24 0,7-26 0,-383 0 0,13-2 0,-69 2 0,-46-1 0,-310 28 0,166-7 0,120-13 0,-116 27 0,131-24 0,-1-3 0,0-1 0,-1-2 0,-61-3 0,72-1 0,0 3 0,0 1 0,1 1 0,-64 19 0,90-18 0,16-2 0,28 1 0,77 2 0,0-4 0,215-24 0,-319 20 0,0 0 0,0 0 0,0-1 0,0 0 0,0 0 0,13-6 0,-18 6 0,0 1 0,0-1 0,0 0 0,0 1 0,0-1 0,0 0 0,0-1 0,-1 1 0,1 0 0,-1 0 0,1-1 0,-1 1 0,0 0 0,0-1 0,0 1 0,0-1 0,-1 0 0,1 1 0,-1-1 0,0 0 0,1-4 0,-1-47 0,-6-60 0,5 111 0,1-4 0,-1 0 0,0 0 0,-1 0 0,0 0 0,0 0 0,0 0 0,-1 1 0,0-1 0,0 1 0,-1-1 0,0 1 0,0 0 0,0 1 0,-1-1 0,-5-5 0,1 3 0,-1 1 0,0 0 0,0 0 0,-1 1 0,1 0 0,-1 1 0,-1 0 0,-15-4 0,-13-3 0,-1 3 0,-1 1 0,1 2 0,-47-1 0,-175 10 0,146 1 0,110-4 0,0 0 0,-1 0 0,1 1 0,0 0 0,0 1 0,0-1 0,0 1 0,0 1 0,-7 3 0,12-5 0,-1 1 0,1 0 0,-1 0 0,1 0 0,0 0 0,0 0 0,0 0 0,0 1 0,0-1 0,1 1 0,-1-1 0,1 1 0,0 0 0,-1 0 0,1-1 0,0 1 0,1 0 0,-1 0 0,1 0 0,-1 0 0,1 0 0,0 0 0,0 0 0,0 5 0,3 22 0,1 0 0,1-1 0,13 39 0,3 18 0,-21-82 0,0 1 0,1-1 0,0 0 0,0 0 0,0 0 0,1 1 0,-1-1 0,1 0 0,0-1 0,0 1 0,0 0 0,1-1 0,-1 1 0,1-1 0,0 1 0,0-1 0,0 0 0,1-1 0,-1 1 0,0 0 0,1-1 0,0 0 0,0 0 0,0 0 0,-1 0 0,2 0 0,-1-1 0,6 1 0,11 4 0,1-1 0,1-1 0,-1-1 0,31 1 0,-44-4 0,1 0 0,0 0 0,-1-1 0,1-1 0,-1 1 0,1-1 0,-1-1 0,0 0 0,0 0 0,0-1 0,0 0 0,12-8 0,-20 11 0,0 1 0,0-1 0,0 0 0,0 1 0,0-1 0,0 0 0,0 0 0,0 0 0,0 0 0,-1 0 0,1 0 0,0 0 0,-1 0 0,1 0 0,-1 0 0,1-1 0,-1 1 0,1 0 0,-1 0 0,0 0 0,1-2 0,-2 1 0,1 1 0,0 0 0,-1 0 0,1 1 0,-1-1 0,1 0 0,-1 0 0,0 0 0,1 0 0,-1 0 0,0 1 0,0-1 0,1 0 0,-1 0 0,0 1 0,0-1 0,0 1 0,0-1 0,-1 0 0,-7-3 0,0 1 0,0 0 0,0 1 0,-12-2 0,20 3 0,-97-13 0,-1 3 0,-164 4 0,257 8 0,-4-2 0,24-5 0,105-33 0,1 4 0,232-33 0,-343 66 0,-1 1 0,1-1 0,-1-1 0,14-5 0,-21 8 0,1-1 0,0 1 0,-1-1 0,1 1 0,-1-1 0,1 0 0,-1 0 0,1 0 0,-1 0 0,0 0 0,0 0 0,1 0 0,-1 0 0,0 0 0,0-1 0,0 1 0,0 0 0,0-1 0,0 1 0,-1-1 0,1 1 0,0-1 0,-1 1 0,1-1 0,-1 0 0,0 1 0,1-1 0,-1 0 0,0 1 0,0-3 0,-1 3 0,1 0 0,-1 0 0,0-1 0,1 1 0,-1 0 0,0 0 0,0 0 0,0 0 0,0 0 0,0 0 0,0 0 0,0 0 0,0 0 0,0 1 0,-1-1 0,1 0 0,0 1 0,0-1 0,-1 1 0,1-1 0,-3 0 0,-34-5 0,33 6 0,-39-1 0,-1 1 0,0 3 0,-82 15 0,92-12 0,23-4 0,1 0 0,-1 1 0,1 1 0,0 0 0,0 0 0,1 1 0,-1 1 0,1 0 0,0 0 0,-14 12 0,23-17 0,1-1 0,0 0 0,0 1 0,-1-1 0,1 0 0,0 1 0,0-1 0,0 0 0,-1 1 0,1-1 0,0 0 0,0 1 0,0-1 0,0 1 0,0-1 0,0 0 0,0 1 0,0-1 0,0 1 0,0-1 0,0 0 0,0 1 0,0-1 0,0 0 0,0 1 0,0-1 0,0 1 0,0-1 0,1 0 0,-1 1 0,0-1 0,0 0 0,0 1 0,1-1 0,-1 0 0,0 1 0,0-1 0,1 0 0,-1 0 0,0 1 0,1-1 0,-1 0 0,0 0 0,1 1 0,-1-1 0,0 0 0,1 0 0,-1 0 0,0 0 0,1 0 0,-1 0 0,1 0 0,25 6 0,32-4 0,0-3 0,104-14 0,-67 5 0,328-52 0,-398 57 0,-16 3 0,0 0 0,0 0 0,0 0 0,0 1 0,0 1 0,1-1 0,-1 2 0,0-1 0,0 1 0,0 1 0,11 2 0,-19-4 0,-1 0 0,1 1 0,-1-1 0,1 0 0,-1 0 0,1 0 0,-1 1 0,1-1 0,-1 0 0,1 1 0,-1-1 0,0 0 0,1 1 0,-1-1 0,1 1 0,-1-1 0,0 0 0,0 1 0,1-1 0,-1 1 0,0-1 0,0 1 0,1-1 0,-1 1 0,0-1 0,0 1 0,0-1 0,0 1 0,0 0 0,0-1 0,0 1 0,0-1 0,0 1 0,0-1 0,0 1 0,0-1 0,0 1 0,-1 0 0,-14 20 0,-2-4 0,0-1 0,-2 0 0,0-1 0,-1-1 0,0-1 0,-25 12 0,-7 1 0,-82 26 0,-33-1 0,-176 28 0,258-57 0,-127 49 0,161-52 0,20-9 0,-50 8 0,57-14 0,1 2 0,0 0 0,-32 13 0,93-28 0,450-130 0,-62 19 0,-310 75 0,-56 19 0,-49 22 0,1 1 0,-1 0 0,1 0 0,0 1 0,0 1 0,20 0 0,-28 0 0,1 1 0,-1 0 0,1 1 0,-1-1 0,0 1 0,1 0 0,-1 0 0,0 0 0,0 1 0,1-1 0,-1 1 0,0 0 0,0 0 0,-1 1 0,1-1 0,0 1 0,-1 0 0,0 0 0,1 0 0,3 5 0,-6-6 0,0-1 0,-1 1 0,1-1 0,0 1 0,-1 0 0,1 0 0,-1-1 0,1 1 0,-1 0 0,0 0 0,0 0 0,0-1 0,0 1 0,0 0 0,0 0 0,0-1 0,-1 1 0,1 0 0,-1 0 0,1-1 0,-1 1 0,0 0 0,1-1 0,-1 1 0,0 0 0,0-1 0,0 1 0,0-1 0,0 0 0,-1 1 0,1-1 0,-2 2 0,-6 4 0,0-1 0,0 1 0,0-1 0,-13 6 0,14-8 0,-300 157 0,276-144 0,-1-1 0,-57 18 0,72-28 0,0-2 0,0 0 0,0-1 0,-1 0 0,1-2 0,-1 0 0,-19-2 0,38 1 0,-1 0 0,0 0 0,1 0 0,-1 0 0,0 0 0,0 0 0,1 0 0,-1 0 0,0 0 0,1 0 0,-1-1 0,0 1 0,1 0 0,-1-1 0,0 1 0,1 0 0,-1-1 0,1 1 0,-1 0 0,1-1 0,-1 1 0,1-1 0,-1 1 0,1-1 0,-1 0 0,1 1 0,-1-2 0,1 2 0,0-1 0,0 0 0,1 0 0,-1 0 0,0 0 0,1 0 0,-1 1 0,1-1 0,-1 0 0,0 0 0,1 1 0,0-1 0,-1 0 0,1 0 0,-1 1 0,1-1 0,1 0 0,36-24 0,14-2 0,2 2 0,0 3 0,89-22 0,-118 38 0,1 2 0,0 1 0,0 1 0,50 3 0,-191-1 0,43 2 0,-45-3 0,-130 3 0,242-2 0,1 0 0,-1 1 0,1-1 0,-1 1 0,1 0 0,-1 0 0,1 1 0,0-1 0,-1 1 0,1 0 0,-5 3 0,9-5 0,0 0 0,0 0 0,-1 1 0,1-1 0,0 0 0,0 0 0,0 1 0,-1-1 0,1 0 0,0 0 0,0 1 0,0-1 0,0 0 0,0 1 0,0-1 0,-1 0 0,1 1 0,0-1 0,0 0 0,0 1 0,0-1 0,0 0 0,0 1 0,1-1 0,-1 0 0,0 1 0,0-1 0,0 0 0,0 1 0,0-1 0,0 0 0,0 0 0,1 1 0,-1-1 0,0 0 0,0 1 0,0-1 0,1 0 0,-1 0 0,0 0 0,0 1 0,1-1 0,-1 0 0,0 0 0,1 0 0,-1 1 0,10 4 0,-1-1 0,1 0 0,-1 0 0,1-1 0,0 0 0,1-1 0,10 1 0,-14-1 0,95 13 0,1-5 0,0-3 0,180-13 0,-238 0 0,0-2 0,-1-2 0,0-1 0,56-24 0,-57 13 0,-26 5 0,-17 16 0,1 0 0,-1 1 0,0-1 0,0 1 0,0-1 0,0 1 0,0-1 0,1 0 0,-1 1 0,0-1 0,0 1 0,-1-1 0,1 0 0,0 1 0,0-1 0,0 1 0,0-1 0,0 1 0,-1-1 0,1 0 0,0 1 0,0-1 0,-1 1 0,1-1 0,-1 1 0,1-1 0,0 1 0,-1 0 0,1-1 0,-1 1 0,0-1 0,-8-5 0,-1 1 0,1 1 0,-1-1 0,0 2 0,0-1 0,-1 1 0,1 1 0,-12-2 0,-3-1 0,-48-9 0,0 3 0,-95-2 0,-153 14 0,147 2 0,157-2 0,0 0 0,1 1 0,-1 1 0,1 0 0,0 1 0,0 1 0,0 0 0,0 2 0,-25 13 0,40-19 0,-1 0 0,1 0 0,-1-1 0,1 1 0,0 1 0,-1-1 0,1 0 0,0 0 0,0 0 0,0 1 0,0-1 0,0 1 0,0-1 0,0 0 0,0 1 0,1 0 0,-1-1 0,1 1 0,-2 3 0,2-4 0,1 0 0,-1 1 0,0-1 0,1 1 0,-1-1 0,1 0 0,-1 0 0,1 1 0,-1-1 0,1 0 0,0 0 0,0 0 0,0 1 0,0-1 0,0 0 0,0 0 0,0 0 0,2 1 0,6 4 0,0-1 0,0 0 0,1 0 0,20 6 0,6 0 0,1-1 0,0-2 0,1-2 0,0-1 0,-1-2 0,1-2 0,0-1 0,0-2 0,0-1 0,0-3 0,47-12 0,11-3 0,188-17 0,-212 31 0,-50 5 0,0-1 0,42-13 0,-64 14 0,-10 0 0,-12 0 0,-450 4 0,300 15 0,62-5 0,104-11 0,0 0 0,0 1 0,0-1 0,0 1 0,0 0 0,-9 5 0,15-6 0,-1-1 0,0 0 0,0 1 0,0-1 0,0 1 0,0-1 0,0 1 0,0-1 0,1 1 0,-1-1 0,0 1 0,1 0 0,-1 0 0,0-1 0,1 1 0,-1 0 0,1 0 0,-1 0 0,1 0 0,-1 0 0,1-1 0,0 1 0,-1 0 0,1 0 0,0 0 0,0 0 0,0 0 0,-1 0 0,1 0 0,0 0 0,0 0 0,1 0 0,-1 0 0,0 0 0,0 0 0,0 0 0,1 0 0,-1 0 0,1 0 0,-1 0 0,0 0 0,1 0 0,-1-1 0,1 1 0,0 0 0,-1 0 0,1 0 0,1 0 0,2 2 0,-1 0 0,1 0 0,0-1 0,0 0 0,0 0 0,1 0 0,-1 0 0,0 0 0,1-1 0,-1 0 0,9 1 0,55 4 0,-56-6 0,41-1 0,0-2 0,-1-3 0,61-14 0,-52 8 0,115-7 0,-175 19 0,6 0 0,-1 1 0,1-2 0,-1 1 0,1-1 0,-1 0 0,1 0 0,-1 0 0,0-1 0,0 0 0,0-1 0,7-2 0,-13 5 0,0-1 0,1 1 0,-1 0 0,1 0 0,-1-1 0,0 1 0,1 0 0,-1-1 0,1 1 0,-1 0 0,0-1 0,0 1 0,1-1 0,-1 1 0,0 0 0,0-1 0,1 1 0,-1-1 0,0 1 0,0-1 0,0 1 0,0-1 0,0 1 0,0-1 0,0 1 0,0-1 0,0 1 0,0-1 0,0 1 0,0-1 0,0 1 0,0-1 0,0 1 0,0-1 0,0 1 0,-1 0 0,1-1 0,0 1 0,0-1 0,-1 1 0,1-1 0,0 1 0,-1 0 0,1-1 0,0 1 0,-1 0 0,1-1 0,0 1 0,-1 0 0,1 0 0,-1-1 0,1 1 0,-1 0 0,1 0 0,0 0 0,-1-1 0,1 1 0,-1 0 0,1 0 0,-1 0 0,0 0 0,-34-9 0,-56 0 0,-159 3 0,-25 0 0,-212-59 0,405 56 0,0 4 0,-104 6 0,80 1 0,72-3 0,35 1 0,-1 0 0,0 0 0,0 0 0,0-1 0,1 1 0,-1 0 0,0 0 0,0 0 0,0 0 0,1 0 0,-1 0 0,0-1 0,0 1 0,0 0 0,0 0 0,0 0 0,1 0 0,-1-1 0,0 1 0,0 0 0,0 0 0,0-1 0,0 1 0,0 0 0,0 0 0,0 0 0,0-1 0,0 1 0,0 0 0,0 0 0,0-1 0,0 1 0,0 0 0,0 0 0,0 0 0,0-1 0,0 1 0,0 0 0,0 0 0,0 0 0,0-1 0,0 1 0,-1 0 0,1 0 0,0 0 0,0-1 0,0 1 0,0 0 0,0 0 0,-1 0 0,1 0 0,0 0 0,0-1 0,0 1 0,-1 0 0,1 0 0,0 0 0,0 0 0,0 0 0,-1 0 0,1 0 0,0 0 0,0 0 0,-1 0 0,1 0 0,0 0 0,0 0 0,11-7 0,2 1 0,-1 0 0,1 1 0,0 0 0,25-5 0,-8 1 0,49-13 0,-27 9 0,1-3 0,-2-2 0,50-25 0,-100 43 0,0-1 0,0 1 0,0-1 0,0 1 0,0 0 0,0-1 0,0 0 0,0 1 0,0-1 0,-1 0 0,1 1 0,0-1 0,0 0 0,0 0 0,-1 0 0,1 0 0,0 1 0,-1-1 0,1 0 0,-1 0 0,1-2 0,-2 3 0,1-1 0,-1 1 0,0-1 0,0 1 0,1-1 0,-1 1 0,0-1 0,0 1 0,0 0 0,1 0 0,-1-1 0,0 1 0,0 0 0,0 0 0,0 0 0,0 0 0,0 0 0,0 0 0,0 0 0,-56 5 0,-33 12 0,38-7 0,-81 7 0,81-14 0,0 3 0,0 1 0,-64 19 0,86-19 0,18-4 0,-1 0 0,1 0 0,0 1 0,1 1 0,-17 8 0,28-13 0,0 0 0,0 0 0,0 0 0,0 0 0,0 0 0,-1 0 0,1 0 0,0 0 0,0 0 0,0 0 0,0 1 0,0-1 0,0 0 0,0 0 0,-1 0 0,1 0 0,0 0 0,0 0 0,0 0 0,0 0 0,0 0 0,0 1 0,0-1 0,0 0 0,0 0 0,0 0 0,0 0 0,0 0 0,0 0 0,0 1 0,0-1 0,0 0 0,0 0 0,0 0 0,0 0 0,0 0 0,0 0 0,0 1 0,0-1 0,0 0 0,0 0 0,0 0 0,0 0 0,0 0 0,0 0 0,0 0 0,0 1 0,0-1 0,0 0 0,0 0 0,0 0 0,1 0 0,8 3 0,13-1 0,15-3 0,0-1 0,41-9 0,40-3 0,37 6 0,144-10 0,-220 9 0,137-34 0,-71 5 0,-117 29 0,-28 9 0,0 0 0,0 0 0,1 0 0,-1 0 0,0-1 0,0 1 0,1 0 0,-1 0 0,0 0 0,0 0 0,0 0 0,1 0 0,-1 0 0,0-1 0,0 1 0,1 0 0,-1 0 0,0 0 0,0 0 0,0-1 0,0 1 0,1 0 0,-1 0 0,0-1 0,0 1 0,0 0 0,0 0 0,0 0 0,0-1 0,0 1 0,0 0 0,0 0 0,0-1 0,0 1 0,0 0 0,0-1 0,0 1 0,0 0 0,0 0 0,0-1 0,0 1 0,0 0 0,-12-6 0,-21 1 0,-47 7 0,-83 13 0,94-8 0,-364 50 0,318-37 0,-13 0 0,96-23 0,18-3 0,14 6 0,0 0 0,0-1 0,0 1 0,0 0 0,0 0 0,0-1 0,0 1 0,0 0 0,0-1 0,0 1 0,0 0 0,0 0 0,0-1 0,0 1 0,0 0 0,0 0 0,0-1 0,0 1 0,0 0 0,0 0 0,0-1 0,0 1 0,0 0 0,0 0 0,1-1 0,-1 1 0,0 0 0,0 0 0,0 0 0,0-1 0,1 1 0,-1 0 0,0 0 0,0 0 0,1 0 0,-1-1 0,0 1 0,0 0 0,1 0 0,-1 0 0,0 0 0,1 0 0,23-13 0,1 1 0,1 1 0,0 2 0,31-8 0,-22 7 0,16-6 0,331-86 0,-405 108 0,-39 18 0,25-9 0,-47 14 0,-128 31 0,206-58 0,0-1 0,0 1 0,0 0 0,0 1 0,0-1 0,0 1 0,-8 6 0,13-9 0,1 0 0,0 1 0,-1-1 0,1 0 0,0 0 0,-1 1 0,1-1 0,0 0 0,-1 1 0,1-1 0,0 0 0,-1 1 0,1-1 0,0 1 0,0-1 0,0 0 0,-1 1 0,1-1 0,0 1 0,0-1 0,0 0 0,0 1 0,0-1 0,0 1 0,0-1 0,0 1 0,0-1 0,0 1 0,0-1 0,0 1 0,0-1 0,0 0 0,0 1 0,1-1 0,-1 1 0,0 0 0,18 8 0,27 0 0,-45-9 0,226 7 0,-72-6 0,-250-3 0,-104 12 0,-99 24 0,180-19 0,-44 11 0,-65 6 0,439-43 0,-182 8 0,88-12 0,-106 13 0,1-1 0,0 0 0,-1-1 0,0-1 0,0 1 0,0-2 0,13-7 0,-22 12 0,0-1 0,0 1 0,-1 0 0,1 0 0,0-1 0,-1 1 0,1-1 0,-1 1 0,0-1 0,1 0 0,-1 1 0,0-1 0,0 0 0,0 0 0,0 0 0,-1 0 0,1 0 0,0 0 0,-1 0 0,1 0 0,-1 0 0,0 0 0,0-4 0,0 5 0,-1-1 0,0 0 0,0 0 0,0 1 0,0-1 0,0 0 0,0 1 0,0-1 0,-1 1 0,1-1 0,0 1 0,-1 0 0,1 0 0,-1 0 0,0 0 0,1 0 0,-1 0 0,0 0 0,0 0 0,0 0 0,1 1 0,-1-1 0,0 1 0,0 0 0,-4-1 0,-27-3 0,-1 1 0,0 2 0,-52 5 0,9-1 0,13-2 0,-120-3 0,183 2 0,0 1 0,-1-1 0,1-1 0,0 1 0,-1 0 0,1 0 0,0 0 0,-1-1 0,1 1 0,0-1 0,0 1 0,-1-1 0,1 1 0,0-1 0,0 0 0,0 0 0,0 1 0,0-1 0,0 0 0,-1-1 0,6-7 0,14 1 0,4 2 0,0 1 0,0 2 0,42-2 0,-48 4 0,393-16 0,257-21 0,-579 28 0,-300 9 0,44 14 0,-38 2 0,-693-13 0,471-4 0,458 15 0,0-2 0,35 8 0,-20-12 0,0-1 0,1-3 0,60-3 0,69 4 0,167 21 0,-332-25 0,1 2 0,-1-1 0,1 1 0,-1 1 0,13 4 0,-40-16 0,-29-22 0,35 22 0,-1 1 0,0 0 0,0 1 0,0 0 0,-22-7 0,16 10 0,0 0 0,0 1 0,-1 0 0,1 2 0,-35 1 0,-98 20 0,73-8 0,38-4 0,26-1 0,15-7 0,0 0 0,0 1 0,1-1 0,-1 0 0,0 0 0,0 1 0,0-1 0,0 0 0,0 1 0,0-1 0,0 0 0,1 0 0,-1 1 0,0-1 0,0 0 0,0 0 0,1 0 0,-1 1 0,0-1 0,0 0 0,1 0 0,-1 0 0,0 0 0,0 1 0,1-1 0,-1 0 0,0 0 0,0 0 0,1 0 0,-1 0 0,0 0 0,1 0 0,-1 0 0,0 0 0,1 0 0,-1 0 0,0 0 0,0 0 0,1 0 0,-1 0 0,0 0 0,1 0 0,-1-1 0,68 9 0,0-3 0,93-5 0,-80-1 0,-30 1 0,-2 1 0,57-7 0,-91 4 0,0-1 0,-1 0 0,0-1 0,1 0 0,-1-1 0,-1-1 0,1 0 0,14-9 0,-26 13 0,1 1 0,-1-1 0,1 0 0,-1 1 0,0-1 0,1 0 0,-1-1 0,0 1 0,0 0 0,-1 0 0,1-1 0,0 1 0,-1-1 0,2-4 0,-2 6 0,-1 0 0,0 1 0,0-1 0,0 0 0,0 0 0,0 1 0,0-1 0,0 0 0,-1 1 0,1-1 0,0 0 0,0 0 0,0 1 0,-1-1 0,1 0 0,0 1 0,-1-1 0,1 1 0,-1-1 0,1 0 0,-1 1 0,0-1 0,-1-1 0,1 1 0,-1 0 0,0 0 0,0 0 0,0 0 0,0 0 0,0 0 0,-1 0 0,1 1 0,-3-1 0,-25-4 0,-1 2 0,0 2 0,0 0 0,-36 5 0,-6 0 0,-21-5 0,-65 4 0,146-1 0,1 0 0,-1 2 0,0-1 0,1 2 0,-14 6 0,12-5 0,0-1 0,0 0 0,-27 6 0,-9-7 0,0-1 0,-60-5 0,-44 1 0,144 2 0,1-1 0,-1 2 0,1 0 0,-1 0 0,1 0 0,0 1 0,0 1 0,0-1 0,-16 11 0,24-14 0,0 1 0,0-1 0,1 1 0,-1-1 0,0 1 0,0 0 0,1-1 0,-1 1 0,0 0 0,1-1 0,-1 1 0,0 0 0,1 0 0,-1 0 0,1 0 0,0-1 0,-1 1 0,1 0 0,0 0 0,-1 0 0,1 2 0,0-3 0,0 1 0,1 0 0,-1-1 0,0 1 0,1 0 0,-1-1 0,1 1 0,-1 0 0,1-1 0,-1 1 0,1 0 0,-1-1 0,1 1 0,-1-1 0,1 1 0,0-1 0,-1 0 0,1 1 0,0-1 0,1 1 0,6 2 0,1 0 0,0-1 0,15 3 0,-22-5 0,531 63 0,-505-61 0,3 2 0,0-3 0,45-2 0,-74 1 0,-1 0 0,1 0 0,0 0 0,-1-1 0,1 1 0,-1 0 0,1-1 0,0 1 0,-1-1 0,1 0 0,-1 0 0,0 1 0,1-1 0,-1 0 0,0 0 0,1 0 0,-1 0 0,0-1 0,0 1 0,0 0 0,0 0 0,0-1 0,0 1 0,0-1 0,0 1 0,-1-1 0,1 1 0,-1-1 0,1 1 0,-1-1 0,1 1 0,-1-1 0,0 0 0,0 1 0,0-1 0,0 0 0,0 1 0,0-1 0,0 0 0,-1 1 0,1-1 0,0 1 0,-1-1 0,1 1 0,-1-1 0,0 1 0,0-1 0,1 1 0,-1-1 0,0 1 0,0 0 0,0-1 0,-1 1 0,1 0 0,0 0 0,0 0 0,0 0 0,-1 0 0,1 0 0,-1 0 0,-2-1 0,-5-1 0,0-1 0,0 1 0,-1 0 0,1 1 0,-1 0 0,1 0 0,-14 1 0,-73 1 0,57 2 0,-526 1 0,554-3 0,-1-1 0,1 0 0,-1 0 0,1-1 0,-1-1 0,1 0 0,0 0 0,0-1 0,-13-7 0,10 5 0,0 1 0,0 0 0,-1 1 0,1 0 0,-1 1 0,-21-1 0,-93 3 0,73 2 0,-58-2 0,-144 5 0,253-4 0,-1 0 0,1 0 0,-1 1 0,0 0 0,1 0 0,0 0 0,-1 1 0,1 0 0,0 0 0,0 0 0,0 0 0,0 1 0,0 0 0,-6 5 0,10-8 0,1 1 0,0-1 0,-1 0 0,1 1 0,0-1 0,-1 0 0,1 1 0,0-1 0,0 1 0,0-1 0,0 1 0,-1-1 0,1 0 0,0 1 0,0-1 0,0 1 0,0-1 0,0 1 0,0-1 0,0 1 0,0-1 0,0 1 0,0-1 0,0 1 0,0-1 0,1 0 0,-1 1 0,0-1 0,0 1 0,0-1 0,1 1 0,-1-1 0,0 0 0,0 1 0,1-1 0,-1 0 0,0 1 0,1-1 0,-1 0 0,0 1 0,1-1 0,-1 0 0,1 0 0,-1 1 0,0-1 0,1 0 0,-1 0 0,1 0 0,-1 0 0,1 1 0,24 5 0,9-1 0,1-2 0,-1-2 0,0-1 0,50-6 0,-80 6 0,-1-1 0,1 0 0,-1 0 0,0 0 0,0 0 0,0 0 0,1-1 0,-1 1 0,0-1 0,-1 0 0,1 0 0,0 0 0,-1 0 0,1 0 0,-1-1 0,1 1 0,-1-1 0,0 0 0,0 1 0,0-1 0,-1 0 0,1 0 0,-1 0 0,1-1 0,0-3 0,1-6 0,0-1 0,-1 1 0,-1-1 0,0-26 0,0 7 0,-2 33 0,1-1 0,0 1 0,0 0 0,0-1 0,0 1 0,0 0 0,0 0 0,-1-1 0,1 1 0,0 0 0,0-1 0,0 1 0,0 0 0,0-1 0,0 1 0,0 0 0,1-1 0,-1 1 0,0 0 0,0-1 0,0 1 0,0 0 0,0-1 0,0 1 0,1 0 0,-1-1 0,0 1 0,0 0 0,0 0 0,1-1 0,-1 1 0,0 0 0,0 0 0,1 0 0,-1-1 0,0 1 0,1 0 0,-1 0 0,0 0 0,0 0 0,1 0 0,-1-1 0,0 1 0,1 0 0,-1 0 0,0 0 0,1 0 0,-1 0 0,0 0 0,1 0 0,-1 0 0,0 0 0,1 0 0,-1 0 0,0 1 0,1-1 0,-1 0 0,0 0 0,1 0 0,-1 0 0,0 0 0,0 1 0,1-1 0,-1 0 0,0 0 0,0 0 0,1 1 0,-1-1 0,0 1 0,17 18 0,-17-19 0,0 1 0,16 22 0,17 33 0,-29-49 0,-1 0 0,0-1 0,0 2 0,-1-1 0,0 0 0,0 0 0,-1 1 0,0-1 0,0 1 0,-1 9 0,0-14 0,-1 0 0,1-1 0,-1 1 0,0 0 0,0-1 0,0 1 0,0-1 0,0 1 0,-1-1 0,1 0 0,-1 1 0,1-1 0,-1 0 0,0 0 0,0 0 0,0 0 0,0 0 0,-1-1 0,1 1 0,0-1 0,-1 1 0,1-1 0,0 0 0,-1 0 0,-4 1 0,-22 15 0,29-17 0,0 0 0,0 0 0,-1 0 0,1 0 0,0 0 0,0 0 0,0 1 0,0-1 0,-1 0 0,1 0 0,0 0 0,0 0 0,0 1 0,0-1 0,0 0 0,-1 0 0,1 0 0,0 1 0,0-1 0,0 0 0,0 0 0,0 1 0,0-1 0,0 0 0,0 0 0,0 0 0,0 1 0,0-1 0,0 0 0,0 0 0,0 1 0,0-1 0,0 0 0,0 0 0,0 1 0,0-1 0,1 0 0,-1 0 0,0 0 0,0 1 0,0-1 0,0 0 0,0 0 0,0 0 0,1 0 0,-1 1 0,15 5 0,16-1 0,179 15 0,93 7 0,-197-17 0,186-7 0,-66-4 0,-216 1 0,48 5 0,-55-5 0,0 1 0,-1-1 0,1 1 0,0-1 0,0 1 0,-1 0 0,1 0 0,-1 1 0,1-1 0,-1 0 0,1 1 0,-1 0 0,0-1 0,0 1 0,1 0 0,1 3 0,-4-5 0,0 0 0,0 1 0,0-1 0,1 0 0,-1 0 0,0 1 0,0-1 0,0 0 0,0 1 0,0-1 0,0 0 0,0 1 0,0-1 0,0 0 0,0 1 0,0-1 0,0 0 0,0 1 0,0-1 0,0 0 0,0 1 0,0-1 0,-1 0 0,1 1 0,0-1 0,0 0 0,0 1 0,0-1 0,-1 0 0,1 0 0,0 1 0,0-1 0,-1 0 0,1 0 0,0 1 0,-1-1 0,-17 8 0,-19-2 0,-37-2 0,-76-5 0,91-2 0,0 3 0,-113 14 0,39 14 0,56-11 0,-1-2 0,-87 3 0,153-17 0,3-1 0,0 0 0,0 1 0,0 0 0,-10 3 0,18-4 0,1 0 0,0 0 0,-1 0 0,1 0 0,-1 0 0,1 0 0,-1 0 0,1 0 0,-1 0 0,1 0 0,-1 1 0,1-1 0,-1 0 0,1 0 0,0 0 0,-1 1 0,1-1 0,-1 0 0,1 0 0,0 1 0,-1-1 0,1 0 0,0 1 0,-1-1 0,1 0 0,0 1 0,0-1 0,-1 1 0,1-1 0,0 0 0,0 1 0,0-1 0,-1 1 0,1-1 0,0 1 0,0-1 0,0 1 0,0-1 0,0 1 0,2 1 0,1-1 0,-1 0 0,1 1 0,-1-1 0,1-1 0,-1 1 0,1 0 0,0 0 0,-1-1 0,6 1 0,74 8 0,91-1 0,-118-7 0,1460 9-1832,-1475-11 1832,-894-1 1809,437 4-1786,362 0-23,-58 11 0,-49 2 0,154-16 0,0 2 0,0-1 0,-1 1 0,-10 3 0,19-4 0,1 0 0,-1 0 0,0 0 0,0 0 0,0 0 0,0 0 0,0 0 0,0 1 0,1-1 0,-1 0 0,0 0 0,0 0 0,0 0 0,0 0 0,0 1 0,0-1 0,0 0 0,0 0 0,0 0 0,0 0 0,0 1 0,0-1 0,0 0 0,0 0 0,0 0 0,0 0 0,0 1 0,0-1 0,0 0 0,0 0 0,0 0 0,0 0 0,0 1 0,0-1 0,0 0 0,0 0 0,0 0 0,0 0 0,0 0 0,0 1 0,-1-1 0,1 0 0,0 0 0,0 0 0,0 0 0,0 0 0,0 0 0,0 0 0,-1 1 0,1-1 0,0 0 0,0 0 0,0 0 0,23 4 0,65 4 0,0-3 0,0-5 0,0-3 0,153-26 0,40-26 0,-264 52 0,-13 3 0,0 0 0,0-1 0,0 1 0,0-1 0,0 0 0,0 0 0,0-1 0,0 1 0,0-1 0,0 0 0,4-3 0,-8 5 0,0-1 0,1 1 0,-1 0 0,-1 0 0,1-1 0,0 1 0,0 0 0,0 0 0,0-1 0,0 1 0,0 0 0,0 0 0,0-1 0,0 1 0,0 0 0,0 0 0,-1 0 0,1-1 0,0 1 0,0 0 0,0 0 0,0 0 0,-1 0 0,1-1 0,0 1 0,0 0 0,0 0 0,-1 0 0,1 0 0,0 0 0,0 0 0,0 0 0,-1 0 0,1-1 0,0 1 0,0 0 0,-1 0 0,1 0 0,0 0 0,0 0 0,-1 0 0,1 0 0,0 0 0,0 1 0,-1-1 0,1 0 0,-28-4 0,1 1 0,-1 1 0,-47 3 0,21 0 0,-1156 2 0,1206-4 0,-1 1 0,1 0 0,-1 0 0,0 1 0,1-1 0,-1 1 0,1 0 0,-1 1 0,1-1 0,0 1 0,-1-1 0,1 1 0,0 0 0,0 1 0,0-1 0,1 1 0,-1 0 0,1 0 0,-1 0 0,-5 7 0,9-10 0,-1 1 0,1 0 0,-1 0 0,0-1 0,1 1 0,-1 0 0,0-1 0,0 1 0,1-1 0,-1 1 0,0-1 0,0 1 0,0-1 0,0 0 0,0 1 0,0-1 0,0 0 0,-1 0 0,2 0 0,-1 0 0,1 0 0,0 0 0,-1-1 0,1 1 0,-1 0 0,1 0 0,-1-1 0,1 1 0,0 0 0,-1-1 0,1 1 0,-1 0 0,1-1 0,0 1 0,0-1 0,-1 1 0,1-1 0,0 1 0,0-1 0,-1 1 0,1-1 0,0 0 0,-5-42 0,5 38 0,0-346 0,3 177 0,-5 268 0,2 78 0,2-140 0,1 1 0,2-1 0,10 38 0,-4-39 0,-11-31 0,0 0 0,0 1 0,0-1 0,0 0 0,0 0 0,1 1 0,-1-1 0,0 0 0,0 1 0,0-1 0,0 0 0,1 0 0,-1 1 0,0-1 0,0 0 0,0 0 0,1 1 0,-1-1 0,0 0 0,0 0 0,1 0 0,-1 0 0,0 1 0,0-1 0,1 0 0,-1 0 0,0 0 0,1 0 0,-1 0 0,0 0 0,1 0 0,-1 0 0,0 0 0,1 0 0,-1 0 0,0 0 0,0 0 0,1 0 0,-1 0 0,7-13 0,-1-22 0,0-57 0,-10-163 0,3 251 0,1 0 0,-1 0 0,0 0 0,-1 0 0,1 0 0,-1 1 0,-2-7 0,-6-15 0,10 25 0,0-1 0,1 1 0,-1-1 0,0 1 0,0-1 0,1 1 0,-1-1 0,0 1 0,1 0 0,-1-1 0,1 1 0,-1-1 0,1 1 0,-1 0 0,0 0 0,1-1 0,-1 1 0,1 0 0,-1 0 0,1 0 0,-1-1 0,1 1 0,0 0 0,-1 0 0,1 0 0,-1 0 0,1 0 0,-1 0 0,1 0 0,-1 0 0,1 0 0,0 0 0,23 1 0,-21-1 0,5 0 0,-1 1 0,1 0 0,-1 0 0,0 0 0,1 1 0,11 4 0,-18-5 0,1 0 0,-1-1 0,1 1 0,-1 0 0,0 0 0,1 0 0,-1 0 0,0 1 0,0-1 0,0 0 0,0 0 0,0 1 0,0-1 0,0 0 0,0 1 0,-1-1 0,1 1 0,0-1 0,-1 1 0,1 0 0,-1-1 0,0 1 0,1-1 0,-1 1 0,0 0 0,0-1 0,0 1 0,0 0 0,-1-1 0,1 1 0,0-1 0,-1 1 0,1 0 0,-1-1 0,-1 3 0,1 0 0,0 0 0,0-1 0,1 1 0,-1 0 0,1-1 0,0 1 0,-1 0 0,2 0 0,-1-1 0,0 1 0,1 0 0,0-1 0,-1 1 0,2 0 0,-1-1 0,0 1 0,1-1 0,-1 0 0,1 1 0,0-1 0,0 0 0,0 0 0,1 0 0,-1 0 0,1-1 0,0 1 0,2 2 0,9 5 0,1 1 0,0-2 0,0 0 0,27 11 0,58 20 0,166 43 0,-136-46 0,13-6 0,-18-6 0,-102-18 0,1-2 0,-1-1 0,1-1 0,-1-1 0,1-1 0,47-3 0,-58 0 0,1-1 0,0 0 0,-1-1 0,0 0 0,0-1 0,0-1 0,0 0 0,-1 0 0,0-1 0,0-1 0,-1 0 0,0-1 0,12-11 0,-19 15 0,1 1 0,-1-1 0,-1 0 0,1 0 0,-1 0 0,0 0 0,0-1 0,4-9 0,-6 13 0,-1 0 0,1 0 0,-1 0 0,0 0 0,1 0 0,-1 0 0,0 1 0,0-1 0,0 0 0,0 0 0,-1 0 0,1 0 0,0 0 0,-1 0 0,1 0 0,-1 0 0,0 0 0,0 1 0,0-1 0,0 0 0,0 1 0,0-1 0,0 0 0,0 1 0,-1-1 0,1 1 0,0 0 0,-1-1 0,1 1 0,-3-1 0,-3-2 0,0 0 0,-1 1 0,1 0 0,-1 0 0,0 1 0,1 0 0,-1 1 0,0-1 0,-14 1 0,-11 0 0,-35 4 0,29 0 0,-102-2 0,-34 1 0,164 0 0,0 0 0,0 1 0,0 0 0,0 1 0,0 0 0,-11 6 0,11-4 0,0-1 0,0-1 0,-1 0 0,1-1 0,-21 4 0,-66 7 0,-33 2 0,6-17 0,-30 3 0,149-2 0,-1 1 0,1 1 0,0-1 0,0 1 0,0 0 0,0 0 0,0 1 0,-10 5 0,15-7 0,0-1 0,0 1 0,0 0 0,0-1 0,0 1 0,0 0 0,0 0 0,0 0 0,0 0 0,0 0 0,0 0 0,0 0 0,1 1 0,-1-1 0,0 0 0,1 0 0,-1 1 0,1-1 0,-1 0 0,1 0 0,0 1 0,0-1 0,-1 1 0,1-1 0,0 0 0,0 1 0,0-1 0,1 0 0,-1 1 0,0-1 0,0 0 0,1 1 0,-1-1 0,1 0 0,-1 0 0,1 1 0,0-1 0,-1 0 0,1 0 0,0 0 0,0 0 0,0 0 0,-1 0 0,1 0 0,0 0 0,2 1 0,3 3 0,0-1 0,0 0 0,0 0 0,0-1 0,0 1 0,1-1 0,-1-1 0,1 1 0,0-1 0,0-1 0,0 1 0,11 0 0,15 1 0,46-2 0,-56-2 0,24 4 0,-1 2 0,0 1 0,72 21 0,56 8 0,11-22 0,3 0 0,-128-5 0,1 2 0,-2 3 0,1 2 0,-2 3 0,58 25 0,-104-38 0,1 0 0,-1-2 0,1 1 0,0-2 0,0 0 0,19 1 0,84-5 0,-50 0 0,1016 1 0,-1046-1 0,66-11 0,-66 6 0,65-2 0,179-10 0,-173 9 0,-101 9 0,1 1 0,-1-2 0,0 1 0,1-1 0,-1 0 0,0 0 0,0-1 0,0 1 0,-1-1 0,1-1 0,8-5 0,-12 7 0,0 0 0,0 0 0,-1 1 0,1-1 0,0-1 0,-1 1 0,1 0 0,-1 0 0,1 0 0,-1-1 0,0 1 0,0-1 0,0 1 0,-1-1 0,1 1 0,-1-1 0,1 0 0,-1 1 0,0-1 0,0 1 0,0-1 0,0 0 0,0 1 0,-1-1 0,1 0 0,-1 1 0,0-1 0,1 1 0,-1-1 0,-3-3 0,2 2 0,-1 0 0,1 0 0,-1 0 0,0 1 0,-1-1 0,1 1 0,0 0 0,-1 0 0,0 0 0,0 0 0,0 1 0,0 0 0,0 0 0,0 0 0,-1 0 0,1 0 0,-6-1 0,-12-2 0,0 1 0,-32-2 0,18 2 0,-41-7 0,-291-27 0,4 39 0,356-1 0,4-1 0,1 1 0,0 0 0,0 0 0,-1 0 0,1 0 0,0 0 0,0 1 0,0-1 0,-1 1 0,1 0 0,0 0 0,0 0 0,0 1 0,0-1 0,-4 3 0,7-3 0,0-1 0,0 0 0,0 0 0,0 1 0,0-1 0,0 0 0,0 0 0,0 1 0,0-1 0,0 0 0,0 0 0,0 1 0,0-1 0,0 0 0,0 0 0,0 0 0,0 1 0,0-1 0,0 0 0,1 0 0,-1 1 0,0-1 0,0 0 0,0 0 0,0 0 0,0 0 0,1 1 0,-1-1 0,0 0 0,0 0 0,0 0 0,1 0 0,-1 0 0,0 1 0,0-1 0,1 0 0,-1 0 0,0 0 0,0 0 0,0 0 0,1 0 0,-1 0 0,0 0 0,0 0 0,1 0 0,14 3 0,48 4 0,121-4 0,3 0 0,-120 2 0,252 13 0,-260-18 0,0 3 0,65 11 0,-111-12 0,-10-1 0,1 1 0,-1-2 0,1 1 0,-1 0 0,1-1 0,-1 1 0,1-1 0,-1 0 0,1-1 0,-1 1 0,1 0 0,-1-1 0,1 0 0,-1 0 0,1 0 0,4-2 0,-8 3 0,0-1 0,1 1 0,-1 0 0,0-1 0,1 1 0,-1 0 0,0-1 0,1 1 0,-1-1 0,0 1 0,0-1 0,1 1 0,-1-1 0,0 1 0,0-1 0,0 1 0,0-1 0,0 1 0,0-1 0,0 1 0,0-1 0,0 1 0,0-1 0,0 1 0,0-1 0,0 1 0,0-1 0,0 1 0,0-1 0,0 1 0,-1 0 0,1-1 0,0 1 0,0-1 0,-1 1 0,1-1 0,0 1 0,-1 0 0,1-1 0,0 1 0,-1 0 0,1-1 0,-1 1 0,1 0 0,0-1 0,-1 1 0,1 0 0,-1 0 0,1 0 0,-1-1 0,1 1 0,-1 0 0,0 0 0,-30-12 0,-63-10 0,0 3 0,-179-10 0,-196 24 0,307 7 0,65-1 0,-31 1 0,-229-26 0,243 7 0,-1 5 0,-221 5 0,218 22 0,30-2 0,87-13 0,-32 6 0,33-6 0,-1 0 0,1 0 0,-1 0 0,1 1 0,-1-1 0,1 0 0,-1 0 0,1 0 0,-1 0 0,1 0 0,0 1 0,-1-1 0,1 0 0,-1 1 0,1-1 0,0 0 0,-1 0 0,1 1 0,0-1 0,-1 1 0,1-1 0,0 0 0,-1 1 0,1-1 0,0 1 0,0-1 0,0 1 0,-1-1 0,1 0 0,0 1 0,0-1 0,0 1 0,0-1 0,0 1 0,0-1 0,0 1 0,0-1 0,0 1 0,0-1 0,0 1 0,0-1 0,0 1 0,0-1 0,1 1 0,-1-1 0,0 1 0,0-1 0,0 0 0,1 1 0,-1-1 0,0 1 0,1-1 0,-1 0 0,0 1 0,1-1 0,-1 0 0,0 1 0,1-1 0,-1 0 0,1 0 0,-1 1 0,1-1 0,0 0 0,7 6 0,1 0 0,0-1 0,1 0 0,-1-1 0,1 0 0,-1-1 0,15 4 0,77 11 0,-72-13 0,681 92 0,-530-73 0,327 1 0,-135-29 0,-760-19 0,209 9 0,-802-6 0,873 20 0,101 0 0,3-1 0,-1 1 0,0 0 0,0 0 0,1 0 0,-1 0 0,0 1 0,0 0 0,1 0 0,-1 0 0,1 0 0,-1 1 0,1 0 0,-1 0 0,1 0 0,0 1 0,0-1 0,-5 4 0,9-5 0,-1-1 0,1 1 0,0-1 0,-1 1 0,1-1 0,-1 1 0,1-1 0,0 1 0,0-1 0,-1 1 0,1-1 0,0 1 0,0-1 0,-1 1 0,1 0 0,0-1 0,0 1 0,0-1 0,0 1 0,0 0 0,0-1 0,0 1 0,0-1 0,0 1 0,0 0 0,1-1 0,-1 1 0,0-1 0,0 1 0,0-1 0,1 1 0,0 0 0,0 1 0,1-1 0,-1 1 0,1-1 0,0 0 0,0 0 0,-1 0 0,1 0 0,0 0 0,0 0 0,3 1 0,18 4 0,1-1 0,-1-1 0,1-1 0,33 1 0,-43-4 0,972 11 0,-856-13 0,-102 2 0,-26 0 0,-6-1 0,-40 1 0,-830 0 0,866 0 0,0 0 0,-1 0 0,1 1 0,-12 3 0,12 0 0,8-1 0,21 2 0,73 4 0,114-6 0,-123-3 0,63 2 0,261-5 0,-406 3 0,0 0 0,1 0 0,-1 0 0,1-1 0,-1 1 0,1-1 0,-1 0 0,0 0 0,0 0 0,1 0 0,-1 0 0,0-1 0,0 0 0,5-3 0,-8 5 0,0-1 0,0 1 0,0 0 0,0-1 0,0 1 0,0-1 0,1 1 0,-1 0 0,0-1 0,0 1 0,-1 0 0,1-1 0,0 1 0,0-1 0,0 1 0,0 0 0,0-1 0,0 1 0,0 0 0,-1-1 0,1 1 0,0 0 0,0-1 0,0 1 0,-1 0 0,1-1 0,0 1 0,-1 0 0,1 0 0,0-1 0,0 1 0,-1 0 0,1 0 0,0 0 0,-1-1 0,1 1 0,0 0 0,-1 0 0,0 0 0,-8-4 0,-1 0 0,1 0 0,-1 1 0,0 1 0,0 0 0,-16-2 0,-70-1 0,63 4 0,-367-1 0,194 4 0,186-2 0,1 1 0,-20 3 0,35-3 0,0-1 0,1 1 0,-1 0 0,0 0 0,0 0 0,0 1 0,1-1 0,-1 1 0,1 0 0,-1 0 0,1 0 0,0 0 0,0 1 0,0-1 0,0 1 0,-4 5 0,6-8 0,1 1 0,0-1 0,-1 1 0,1-1 0,0 1 0,-1-1 0,1 1 0,0 0 0,0-1 0,0 1 0,0-1 0,0 1 0,0 0 0,-1-1 0,1 1 0,0-1 0,1 1 0,-1-1 0,0 1 0,0 0 0,0-1 0,0 1 0,0-1 0,1 1 0,-1-1 0,0 1 0,0-1 0,1 1 0,0 0 0,17 9 0,27-4 0,-12-5 0,-1-1 0,41-7 0,-60 6 0,0-2 0,-1 1 0,1-2 0,0 0 0,-1 0 0,0-1 0,0-1 0,16-10 0,-25 15 0,-1-1 0,0 1 0,0-1 0,0 0 0,0 0 0,0 0 0,-1 0 0,1 0 0,0-1 0,-1 1 0,0 0 0,1-1 0,-1 1 0,0-1 0,1-4 0,-2 6 0,0 0 0,0-1 0,0 1 0,-1 0 0,1-1 0,0 1 0,0 0 0,-1-1 0,1 1 0,-1 0 0,1 0 0,-1 0 0,0-1 0,1 1 0,-1 0 0,0 0 0,0 0 0,0 0 0,0 0 0,0 0 0,0 0 0,0 1 0,0-1 0,0 0 0,0 0 0,0 1 0,0-1 0,-1 1 0,1-1 0,0 1 0,-1 0 0,1-1 0,-1 1 0,-17-5 0,1 2 0,-1 0 0,1 0 0,-1 2 0,0 1 0,-22 1 0,-115 20 0,150-20 0,-308 59 0,169-35 0,54-7 0,-173 9 0,-68-30 0,302 1 0,30 2 0,0 0 0,0 0 0,-1 0 0,1 0 0,0 0 0,0 0 0,-1 0 0,1 0 0,0 0 0,0 0 0,-1-1 0,1 1 0,0 0 0,0 0 0,0 0 0,-1 0 0,1-1 0,0 1 0,0 0 0,0 0 0,0 0 0,-1-1 0,1 1 0,0 0 0,0 0 0,0-1 0,0 1 0,0 0 0,0 0 0,0-1 0,0 1 0,0 0 0,0 0 0,0-1 0,0 1 0,0 0 0,0 0 0,0-1 0,0 1 0,0 0 0,0-1 0,0 1 0,0 0 0,0 0 0,0 0 0,1-1 0,-1 1 0,0 0 0,0 0 0,0-1 0,0 1 0,1 0 0,-1 0 0,0 0 0,0 0 0,0-1 0,1 1 0,-1 0 0,0 0 0,0 0 0,1 0 0,-1 0 0,0 0 0,0 0 0,1-1 0,12-8 0,0 0 0,1 0 0,-1 2 0,2-1 0,-1 2 0,1 0 0,26-7 0,-20 6 0,567-151-578,21 50 231,-517 95 398,2 4 1,108 3-1,-79 7 685,-10 0-718,117 16-1,-187-11-17,-11-3 0,0 1 0,0 2 0,-1 1 0,0 2 0,47 19 0,-25-3 0,83 26 0,-109-42 0,8 2 0,-1-1 0,2-1 0,42 4 0,-144-15 0,0 3 0,1 2 0,-1 4 0,-79 17 0,123-19 0,-44 12 0,61-16 0,1 1 0,0 0 0,-1 0 0,1 0 0,0 0 0,0 1 0,0-1 0,1 1 0,-1 0 0,0 0 0,-2 5 0,5-8 0,0 1 0,1 0 0,-1 0 0,1-1 0,-1 1 0,1 0 0,-1 0 0,1 0 0,0 0 0,-1 0 0,1 0 0,0 0 0,0 0 0,-1 0 0,1 0 0,0 0 0,0 0 0,0-1 0,0 1 0,1 0 0,-1 0 0,0 0 0,0 0 0,0 0 0,1 0 0,-1 0 0,1 0 0,-1 0 0,1 0 0,-1-1 0,1 1 0,-1 0 0,1 0 0,-1-1 0,1 1 0,0 0 0,0-1 0,-1 1 0,1 0 0,0-1 0,0 1 0,1 0 0,4 2 0,1 1 0,0-1 0,0-1 0,11 4 0,-11-4 0,157 43 0,-138-40 0,0 0 0,0-2 0,0-1 0,38-2 0,-61 0 0,0-1 0,-1 1 0,1 0 0,-1-1 0,1 0 0,-1 1 0,1-1 0,-1 0 0,0 0 0,1-1 0,-1 1 0,0 0 0,0-1 0,0 1 0,0-1 0,0 0 0,0 0 0,0 0 0,0 0 0,-1 0 0,1 0 0,-1 0 0,2-4 0,1-3 0,-1 0 0,0-1 0,-1 1 0,0-1 0,1-10 0,3-14 0,-5 27 0,1 1 0,0-1 0,-1 1 0,0-1 0,-1 0 0,1-8 0,-1 13 0,-1 0 0,1 0 0,0 0 0,-1 1 0,1-1 0,-1 0 0,1 0 0,-1 1 0,0-1 0,0 1 0,0-1 0,0 0 0,0 1 0,0 0 0,0-1 0,0 1 0,-1 0 0,1-1 0,-1 1 0,1 0 0,-1 0 0,1 0 0,-1 0 0,1 1 0,-4-2 0,-12-2 0,0 0 0,0 1 0,-1 1 0,1 1 0,-1 1 0,-30 2 0,11 0 0,-1132 4 0,805-7 0,342 0 0,0-1 0,0-2 0,1 0 0,-1-1 0,-38-15 0,33 11 0,-53-14 0,-21-8 0,35 9 0,-70-13 0,125 32 0,-12-4 0,1-1 0,0-1 0,0-1 0,-26-16 0,22 11 0,-53-21 0,5 7 0,54 20 0,0 0 0,0 2 0,-1 0 0,0 2 0,-38-6 0,-226 9 0,136 5 0,46-2 0,136 6 0,0 2 0,62 24 0,25 8 0,-63-25 0,1-3 0,0-2 0,83 4 0,-105-14 0,48 2 0,-76-4 0,0 1 0,-1-1 0,1 0 0,0-1 0,0 0 0,-1 0 0,12-5 0,-19 7 0,0 0 0,0 0 0,0 0 0,1 0 0,-1 0 0,0 0 0,0 0 0,0 0 0,0 0 0,1 0 0,-1 0 0,0 0 0,0 0 0,0 0 0,0-1 0,0 1 0,1 0 0,-1 0 0,0 0 0,0 0 0,0 0 0,0 0 0,0-1 0,0 1 0,0 0 0,1 0 0,-1 0 0,0 0 0,0 0 0,0-1 0,0 1 0,0 0 0,0 0 0,0 0 0,0 0 0,0-1 0,0 1 0,0 0 0,0 0 0,0 0 0,0 0 0,0-1 0,0 1 0,0 0 0,0 0 0,0 0 0,0 0 0,-1-1 0,1 1 0,0 0 0,0 0 0,0 0 0,0 0 0,0 0 0,0-1 0,-1 1 0,-13-5 0,-21-1 0,-360 4 0,201 4 0,61 0 0,-135-5 0,47-25 0,639 30 0,-209-4 0,-195 2 0,0-1 0,0-1 0,0 0 0,0-1 0,0 0 0,0-2 0,-1 1 0,0-1 0,25-14 0,-37 18 0,-1 0 0,1 1 0,0-1 0,-1 1 0,1 0 0,0-1 0,0 1 0,-1 0 0,1-1 0,0 1 0,0 0 0,0 0 0,-1 0 0,1 0 0,0-1 0,0 1 0,0 0 0,-1 0 0,1 1 0,0-1 0,0 0 0,0 0 0,-1 0 0,1 0 0,1 1 0,-1 0 0,-1 0 0,1 0 0,-1 0 0,1 0 0,-1 0 0,0 0 0,1 0 0,-1-1 0,0 1 0,0 0 0,0 0 0,1 0 0,-1 0 0,0 0 0,0 0 0,-1 0 0,1 2 0,-2 11 0,-2 0 0,-6 20 0,4-16 0,-10 56 0,-12 39 0,28-112 0,0-1 0,0 0 0,0 1 0,0-1 0,0 0 0,0 1 0,0-1 0,0 0 0,0 1 0,0-1 0,-1 0 0,1 1 0,0-1 0,0 0 0,0 1 0,0-1 0,-1 0 0,1 1 0,0-1 0,0 0 0,-1 0 0,1 1 0,0-1 0,-1 0 0,1 0 0,0 0 0,0 1 0,-1-1 0,1 0 0,-1 0 0,1 0 0,0 0 0,-1 0 0,1 0 0,0 0 0,-1 0 0,1 0 0,0 0 0,-1 0 0,1 0 0,0 0 0,-1 0 0,1 0 0,-1 0 0,1 0 0,0 0 0,-1 0 0,1-1 0,-1 1 0,-14-17 0,13 14 0,-21-32 0,1-2 0,2 0 0,-28-76 0,13 29 0,26 64 0,-2-8 0,-1 1 0,-2 0 0,-1 1 0,-33-44 0,47 69 0,1 0 0,-1 0 0,0 0 0,1 0 0,-1 0 0,0 0 0,0 0 0,0 1 0,0-1 0,0 0 0,0 0 0,1 1 0,-2-1 0,1 1 0,0-1 0,0 1 0,0-1 0,0 1 0,0 0 0,0-1 0,0 1 0,-1 0 0,1 0 0,0 0 0,0 0 0,0 0 0,0 0 0,-1 0 0,1 1 0,0-1 0,0 0 0,0 0 0,0 1 0,0-1 0,0 1 0,0-1 0,0 1 0,0 0 0,0-1 0,0 1 0,0 0 0,0-1 0,0 1 0,0 0 0,1 0 0,-1 0 0,0 0 0,1 0 0,-2 1 0,-3 7 0,0 0 0,1 1 0,0-1 0,-4 16 0,6-20 0,1-2 0,-10 31 0,-13 64 0,22-87 0,1-1 0,0 1 0,1 0 0,0 0 0,1 0 0,0 0 0,0 0 0,1-1 0,1 1 0,5 16 0,0-5 0,-1 0 0,-2 1 0,0 0 0,3 45 0,-7-53 0,11 27 0,0-26 0,-12-16 0,1 0 0,-1 1 0,1-1 0,-1 0 0,1 0 0,-1 0 0,1 0 0,-1 0 0,1 0 0,-1 0 0,1 0 0,-1 0 0,1 0 0,-1 0 0,1 0 0,-1 0 0,1-1 0,-1 1 0,1 0 0,-1 0 0,0 0 0,1-1 0,-1 1 0,1 0 0,-1 0 0,0-1 0,1 1 0,-1 0 0,0-1 0,1 1 0,-1-1 0,0 1 0,1 0 0,-1-2 0,3-1 0,-1-1 0,0 0 0,0 0 0,-1 0 0,1 0 0,-1-1 0,0 1 0,0 0 0,0-1 0,0-4 0,1-50 0,-2 38 0,0 3 0,0 1 0,-1-1 0,-1 1 0,-1 0 0,-9-32 0,7 39 0,4 20 0,5 20 0,4 10 0,-3 1 0,1 45 0,-7-129 0,0 24 0,0 0 0,2 1 0,0-1 0,5-25 0,-6 44 0,-1-1 0,2 0 0,-1 1 0,0-1 0,0 0 0,0 1 0,0-1 0,0 0 0,0 1 0,1-1 0,-1 1 0,0-1 0,1 0 0,-1 1 0,0-1 0,1 1 0,-1-1 0,1 1 0,-1-1 0,0 1 0,1-1 0,-1 1 0,1 0 0,0-1 0,-1 1 0,1 0 0,-1-1 0,1 1 0,0 0 0,-1 0 0,1-1 0,-1 1 0,1 0 0,0 0 0,-1 0 0,1 0 0,0 0 0,-1 0 0,1 0 0,0 0 0,-1 0 0,1 0 0,0 0 0,-1 1 0,1-1 0,-1 0 0,1 0 0,0 1 0,0 0 0,29 26 0,-20-17 0,32 37 0,-34-37 0,0 1 0,1-1 0,0-1 0,1 0 0,0 0 0,0-1 0,19 12 0,-28-20 0,0 1 0,0-1 0,0 0 0,0 0 0,0 0 0,0 0 0,0 1 0,0-1 0,0 0 0,0-1 0,0 1 0,0 0 0,0 0 0,0 0 0,0-1 0,0 1 0,0 0 0,0-1 0,0 1 0,-1-1 0,1 1 0,0-1 0,0 1 0,0-1 0,-1 1 0,1-1 0,0 0 0,-1 0 0,1 1 0,0-1 0,-1 0 0,1 0 0,-1 0 0,1 0 0,-1 0 0,0 0 0,1-1 0,11-39 0,-11 38 0,7-74 0,-8 65 0,1-1 0,0 0 0,1 1 0,6-24 0,-12 43 0,1 0 0,-2 0 0,1 0 0,-1 0 0,0-1 0,0 0 0,-1 0 0,0 0 0,0-1 0,0 0 0,-1 0 0,1 0 0,-1-1 0,-9 4 0,-13 11 0,28-19 0,1 1 0,0-1 0,0 0 0,-1 0 0,1 0 0,0 1 0,0-1 0,-1 0 0,1 1 0,0-1 0,0 0 0,0 0 0,0 1 0,-1-1 0,1 0 0,0 1 0,0-1 0,0 0 0,0 1 0,0-1 0,0 0 0,0 1 0,0-1 0,0 0 0,0 1 0,0-1 0,0 0 0,0 1 0,0-1 0,1 1 0,-1-1 0,1 1 0,0 0 0,0-1 0,0 1 0,0-1 0,0 0 0,0 1 0,0-1 0,0 0 0,0 1 0,0-1 0,0 0 0,1 0 0,-1 0 0,1 0 0,26 0 0,1-2 0,43-7 0,11-1 0,89 7 0,7 0 0,-167 1 0,0 0 0,-1-1 0,0 0 0,0-1 0,14-6 0,-11 4 0,1 0 0,23-5 0,14 5 0,19-3 0,-67 8 0,1 0 0,-1 0 0,0-1 0,0 1 0,1-1 0,-1 0 0,0 0 0,-1-1 0,1 1 0,0-1 0,-1 0 0,5-4 0,-7 6 0,-1 0 0,1 1 0,0-1 0,0 0 0,-1 0 0,1 1 0,-1-1 0,1 0 0,-1 0 0,1 0 0,-1 0 0,1 0 0,-1 0 0,0 0 0,0 0 0,1 0 0,-1 1 0,0-1 0,0 0 0,0 0 0,0 0 0,0 0 0,0 0 0,0 0 0,0 0 0,-1 0 0,1 0 0,0 0 0,-1-2 0,-1 1 0,1 1 0,-1-1 0,0 1 0,0 0 0,1-1 0,-1 1 0,0 0 0,0 0 0,0 0 0,0 0 0,0 0 0,-4 0 0,-8-2 0,1 0 0,-1 1 0,-16 1 0,-21-1 0,1 4 0,-1 1 0,-73 15 0,-67 28 0,120-28 0,-2-4 0,-108 8 0,96-10 0,-27 2 0,98-14 0,1 0 0,0-1 0,0 0 0,0-1 0,0 0 0,-21-7 0,1-2 0,-5-2 0,27 9 0,11 2 0,35-4 0,56-18 0,-54 13 0,50-8 0,-66 16 0,-1 1 0,1-2 0,-1-1 0,0-1 0,0 0 0,-1-2 0,21-10 0,-30 13 0,1-1 0,1-1 0,-1 1 0,0-2 0,-1 1 0,0-2 0,0 1 0,-1-1 0,15-18 0,-24 27 0,0-1 0,0 1 0,1 0 0,-1-1 0,0 1 0,0 0 0,0-1 0,1 1 0,-1 0 0,0-1 0,0 1 0,0 0 0,0-1 0,0 1 0,0 0 0,0-1 0,0 1 0,0-1 0,0 1 0,0 0 0,0-1 0,0 1 0,0 0 0,0-1 0,0 1 0,-1 0 0,1-1 0,0 1 0,0 0 0,0-1 0,0 1 0,-1 0 0,1-1 0,0 1 0,0 0 0,-1 0 0,1-1 0,-18-2 0,-19 8 0,29-2 0,0 1 0,1 0 0,-1 0 0,1 0 0,0 1 0,0 0 0,1 1 0,0 0 0,0 0 0,0 0 0,0 0 0,1 1 0,0 0 0,-6 11 0,-11 14 0,3-13-1365,3-8-5461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59:22.389"/>
    </inkml:context>
    <inkml:brush xml:id="br0">
      <inkml:brushProperty name="width" value="0.035" units="cm"/>
      <inkml:brushProperty name="height" value="0.035" units="cm"/>
      <inkml:brushProperty name="color" value="#FFFFFF"/>
    </inkml:brush>
  </inkml:definitions>
  <inkml:trace contextRef="#ctx0" brushRef="#br0">4896 1687 24575,'-672'-18'0,"389"6"0,255 11 0,72 0 0,1091-62-1395,-852 28 1395,123-11 0,-68 5 0,-74 6 0,-259 34-2,350-31 72,1 23 1257,-522 12-1327,-1378-1-878,1012-2 705,454 0 173,26 2 0,0-2 0,0-2 0,0-3 0,-58-13 0,95 13 153,1 0 0,-26-13 0,29 12-34,0 1-1,-1 0 0,0 0 1,-23-5-1,-35 5-118,43 2 0,74 3 0,774 15-921,-83-1 137,247 8 589,-426-10 2060,-552-12-1858,1 1 1,-1 0-1,0 0 1,13 5-1,-20-6-7,1 0 0,-1 0 0,0 0 0,1 0 0,-1 0 0,0 0 0,1 0-1,-1 1 1,0-1 0,1 0 0,-1 0 0,0 0 0,0 0 0,1 1 0,-1-1 0,0 0 0,0 0 0,1 1 0,-1-1-1,0 0 1,0 1 0,0-1 0,1 0 0,-1 0 0,0 1 0,0-1 0,0 0 0,0 1 0,0-1 0,0 0 0,0 1 0,0-1-1,1 0 1,-1 1 0,-1-1 0,1 1 0,0-1 0,0 1 0,-1 0 0,-1 0 0,1 1 0,-1-1 0,0 0 1,1 0-1,-1 0 0,0 0 0,0 0 0,0 0 0,0 0 0,0-1 0,-2 1 0,-38 10 0,-1-2 0,-71 5 0,94-11 0,-600 36-631,-6-32-1076,454-7 1106,-1276-1-361,1059 0 914,283-5 991,198 0-754,139 0-189,146 1-245,110 0-732,689-25-1350,-3-46 674,-1117 71 1523,17-1 104,123-26 0,-178 25 81,-18 6-45,0 1-1,0 0 0,0-1 1,0 1-1,0 0 0,0 0 1,0-1-1,0 1 0,0 0 1,0 0-1,-1-1 0,1 1 1,0 0-1,0 0 0,0-1 1,0 1-1,-1 0 1,1 0-1,0 0 0,0-1 1,0 1-1,-1 0 0,1 0 1,0 0-1,0 0 0,-1 0 1,1-1-1,0 1 0,-1 0 1,1 0-1,0 0 0,0 0 1,-1 0-1,1 0 1,0 0-1,-1 0 0,1 0 1,0 0-1,0 0 0,-1 0 1,-24-4 866,-42-1 1,-733-3 1740,548 10-2372,-307-3-238,-770 11 219,1026 0 942,-252 4 578,843-14-1746,5-1-423,2009 1-2160,-2204-1 3185,0-4-1,0-4 0,-1-5 0,185-52 0,-269 63-601,26-10 0,-37 12 0,-1 1 0,1-1 0,0 0 0,0 0 0,-1 0 0,1 0 0,-1 0 0,1 0 0,0 0 0,-1 0 0,0-1 0,1 1 0,1-3 0,-7-1 0,-13 0 0,-33 0 0,-89 2 0,64 3 0,-193-1-373,-92 1-1118,-201 3-72,-874-7-1121,1024-8 2543,-276-2 6083,577 13-5669,-148 4-236,210 4-37,48-7 0,0 0 0,-1 0 0,1 0 0,0 0 0,0 0 0,-1 0 0,1 1 0,0-1 0,0 0 0,-1 0 0,1 0 0,0 0 0,0 0 0,-1 0 0,1 0 0,0 1 0,0-1 0,-1 0 0,1 0 0,0 0 0,0 1 0,0-1 0,0 0 0,-1 0 0,1 0 0,0 1 0,0-1 0,0 0 0,0 0 0,0 1 0,0-1 0,0 0 0,0 0 0,0 1 0,-1-1 0,1 0 0,0 1 0,0-1 0,1 0 0,-1 0 0,0 1 0,0-1 0,0 0 0,0 1 0,2 0 0,0 1 0,0-1 0,0 1 0,0-1 0,0 0 0,1 0 0,-1 0 0,0 0 0,5 1 0,72 19 0,1-4 0,82 8 0,-140-22 0,293 34-426,633 23-1812,-1-43 2259,134-20-609,-512-1 2810,-920 4-1808,-58 0-968,-275 2-1945,-1189-9 2017,1576 1-380,147-1 647,137 4 215,38 1 0,129-2 0,111-1 0,729-48-1741,21-2 3503,80 48-338,-1062 8-1304,2-1-89,0 1-1,51 10 1,-86-11-30,0 0 0,0 0 0,0 0-1,0 0 1,0 0 0,0 0-1,0 1 1,0-1 0,0 0-1,0 0 1,0 0 0,0 0 0,0 0-1,0 0 1,0 0 0,0 0-1,0 1 1,0-1 0,0 0-1,0 0 1,0 0 0,0 0 0,0 0-1,0 0 1,0 0 0,0 1-1,0-1 1,0 0 0,0 0 0,0 0-1,0 0 1,0 0 0,0 0-1,1 0 1,-1 0 0,0 0-1,0 0 1,0 0 0,0 1 0,0-1-1,0 0 1,0 0 0,0 0-1,0 0 1,1 0 0,-1 0-1,0 0 1,0 0 0,0 0 0,0 0-1,0 0 1,0 0 0,0 0-1,1 0 1,-1 0 0,0 0-1,0 0 1,0 0 0,0 0 0,0 0-1,0 0 1,0 0 0,0-1-1,1 1 1,-1 0 0,0 0-1,-18 3 330,-207 6 1431,162-8-1640,-1922 3-491,1242-6 288,720 3 124,0-1-1,0-1 1,0-1-1,0-1 1,1-1-1,-32-9 1,51 12 109,-16-9 792,24 5-623,21 0-282,242-7-38,-119 11 0,306-15-780,135-22-2342,464-64 2146,-10-50 1171,-818 105-195,-214 44 0,0 0 0,0 0 0,-1-1 0,1-1 0,-1 0 0,15-9 0,-26 14 0,0 0 0,1 0 0,-1 0 0,0-1 0,1 1 0,-1 0 0,0 0 0,0-1 0,1 1 0,-1 0 0,0-1 0,0 1 0,0 0 0,1-1 0,-1 1 0,0 0 0,0-1 0,0 1 0,0-1 0,0 1 0,0 0 0,1-1 0,-1 1 0,0 0 0,0-1 0,0 1 0,0-1 0,-1 1 0,1 0 0,0-1 0,0 1 0,0 0 0,0-1 0,0 1 0,0-1 0,-1 1 0,1 0 0,0-1 0,0 1 0,-1-1 0,-1 0 0,0-1 0,0 1 0,0 0 0,-1 0 0,1 0 0,0 0 0,-1 0 0,1 0 0,-4 0 0,-33-6 0,-61-2 0,-136 1 0,-1318 9 2033,555 5-565,938-7-1231,0-3-1,0-3 1,0-3-1,-100-28 0,94 19-236,304 42 0,23-5-320,52-2-924,819 54 696,-1115-69 538,176 21-17,-160-12 27,-32-10 0,0 0 0,1 0 0,-1 0 0,0 0 0,0 1 0,0-1 0,0 0 0,1 0 0,-1 0 0,0 0 0,0 0 0,0 0 0,0 1 0,1-1 0,-1 0 0,0 0 0,0 0 0,0 0 0,0 1 0,0-1 0,0 0 0,0 0 0,0 0 0,0 1 0,0-1 0,0 0 0,1 0 0,-1 0 0,0 1 0,0-1 0,0 0 0,-1 0 0,1 0 0,0 1 0,0-1 0,0 0 0,0 0 0,0 0 0,0 1 0,0-1 0,-17 8 0,-16 0 429,-1-2 1,-53 4-1,52-7-134,-814 43-199,-3-42-577,238-4 588,936 0-107,39 0-402,1793 0-1064,-2404 0 4178,14 0-2712,-82 0-431,-1768-104-1724,1792 71 2083,-48-25-289,273 39 415,54 14 311,-1 0-1,0 2 1,0-1-1,-1 2 1,1 0 0,-24 1-1,117 4 49,89 3-413,104 2 0,88 2-460,1134 20-2665,-485-25 6710,-970-5-3585,-34 0 0,-10 0 0,-15 0 0,-342 23 0,319-19 0,-362 33-632,-829 71-2674,-5-29 3199,909-65-902,-263 26 580,575-38 469,0-1 48,1 1 0,-1 1 0,1 1 0,0 0 0,-26 10 0,43-13 29,1-1 0,-1 1 1,1 0-1,-1 0 1,1 0-1,0 0 0,-1 0 1,1 0-1,0 0 0,0 0 1,-1 0-1,1 1 1,-1 1-1,2-2-82,-1 0-1,1-1 1,0 1 0,0 0 0,0-1-1,0 1 1,0 0 0,0-1 0,0 1-1,0 0 1,0-1 0,0 1 0,0 0-1,0-1 1,0 1 0,1 0 0,-1-1-1,0 1 1,1-1 0,-1 1-1,0 0 1,1-1 0,-1 1 0,1 0-1,4 3 37,-1 0 0,1 0-1,0-1 1,0 1-1,0-1 1,1 0-1,-1-1 1,7 3-1,25 8 338,0-1 0,42 7 0,172 23-102,667 69-1792,20-63 0,-331-53 3364,-135 1-545,-100 4-1333,-264 6 0,-89-1 0,-19-5 0,0 0 0,0 0 0,0 1 0,0-1 0,0 0 0,0 0 0,0 1 0,0-1 0,0 0 0,0 0 0,0 1 0,0-1 0,0 0 0,0 0 0,0 1 0,0-1 0,-1 0 0,1 0 0,0 0 0,0 1 0,0-1 0,0 0 0,-1 0 0,1 0 0,0 1 0,0-1 0,0 0 0,-1 0 0,1 0 0,0 0 0,0 0 0,0 1 0,-1-1 0,1 0 0,0 0 0,0 0 0,-1 0 0,1 0 0,0 0 0,0 0 0,-1 0 0,1 0 0,0 0 0,0 0 0,-1 0 0,-26 8 0,-42 6 0,-133 20 0,-210 27-883,-166 26-414,-871 191 280,1325-243 1017,122-35 0,0 1 0,0 0 0,0 0 0,0 0 0,0 0 0,0 0 0,0 0 0,0 0 0,1 1 0,-3 1 0,4-2 0,0-1 0,0 0 0,0 1 0,0-1 0,0 1 0,0-1 0,0 1 0,0-1 0,0 1 0,0-1 0,1 0 0,-1 1 0,0-1 0,0 1 0,0-1 0,1 0 0,-1 1 0,0-1 0,1 0 0,-1 1 0,0-1 0,1 0 0,-1 0 0,0 1 0,1-1 0,-1 0 0,1 0 0,-1 0 0,0 1 0,1-1 0,-1 0 0,1 0 0,-1 0 0,1 0 0,-1 0 0,0 0 0,1 0 0,-1 0 0,1 0 0,0 0 0,35 6 0,1-1 0,44-1 0,257 4 0,147-5-335,2052-66-444,-2494 61 779,83-17 0,-95 7-52,-31 12 54,1 0 1,-1 0-1,0 0 0,0 0 0,0 0 0,0 0 1,0 0-1,0 0 0,1 0 0,-1-1 0,0 1 1,0 0-1,0 0 0,0 0 0,0 0 0,0 0 1,0-1-1,0 1 0,0 0 0,0 0 0,0 0 1,0 0-1,0 0 0,0-1 0,0 1 0,0 0 1,0 0-1,0 0 0,0 0 0,0 0 0,0-1 1,0 1-1,0 0 0,0 0 0,0 0 0,0 0 1,0 0-1,0-1 0,0 1 0,0 0 0,0 0 1,-1 0-1,1 0 0,0 0 0,0 0 0,0-1 1,0 1-1,0 0 0,0 0 0,-1 0 0,1 0 1,0 0-1,0 0 0,-24-6 650,-48-2 1163,-79 3 1,102 4-1855,-1089 45-2100,3 77 613,1108-118 1526,-124 16 14,-686 59-706,831-78 820,-71 0 696,72 0-630,-1 0 0,1-1 1,-1 0-1,1 0 0,0-1 0,0 1 1,0-1-1,-1 0 0,-7-5 0,9 0 158,16 0-149,11 2 36,0 2-1,30-2 0,185-5-59,164 4-919,170-1-2222,2419-182-3350,-2745 160 6082,-225 27 230,0-1 0,0-1 0,21-8 0,-42 12 0,0 0 0,0 0 0,-1 0 0,1 0 0,0 0 0,0 0 0,0 0 0,-1 0 0,1 0 0,0 0 0,0 0 0,0 0 0,0 0 0,-1 0 0,1 0 0,0 0 0,0 0 0,0 0 0,0 0 0,-1 0 0,1-1 0,0 1 0,0 0 0,0 0 0,0 0 0,0 0 0,0 0 0,0-1 0,-1 1 0,1 0 0,0 0 0,0 0 0,0 0 0,0-1 0,0 1 0,0 0 0,0 0 0,0 0 0,0 0 0,0-1 0,0 1 0,0 0 0,0 0 0,0 0 0,0-1 0,0 1 0,0 0 0,0 0 0,0 0 0,0 0 0,0-1 0,0 1 0,1 0 0,-1 0 0,0 0 0,0 0 0,0 0 0,0-1 0,0 1 0,0 0 0,1 0 0,-1 0 0,0 0 0,0 0 0,-39-6 0,-138-2 0,-117 4 197,-94 4 590,-924 4 66,127-1 833,393-3 2679,780 1-3472,11 2 89,28 4-501,485 24-513,-419-28-39,1295 9-173,-1064-12 591,-664 0-347,24 0-401,-1993 0-2692,2266 0 3093,-153 5 0,183-1 0,26 0 0,275 35 0,-200-30 0,295 25-159,2150 51 215,-2280-87 115,-237 2-121,-11 0-13,0 1 0,0-1 0,0 0 1,0-1-1,0 1 0,0-1 0,0 0 0,0 0 1,0-1-1,-1 0 0,1 1 0,-1-1 0,7-4 1,-11 6 5,0 0 0,1 0 0,-1-1 0,0 1 0,0 0 1,1 0-1,-1 0 0,0-1 0,0 1 0,1 0 0,-1 0 0,0-1 1,0 1-1,0 0 0,0-1 0,1 1 0,-1 0 0,0 0 0,0-1 1,0 1-1,0 0 0,0-1 0,0 1 0,0 0 0,0-1 0,0 1 1,0 0-1,0-1 0,0 1 0,0 0 0,0-1 0,0 1 0,0 0 1,0-1-1,0 1 0,-1 0 0,1 0 0,0-1 0,0 1 0,0 0 1,0-1-1,-1 1 0,1 0 0,0 0 0,0-1 0,-1 1 0,1 0 0,0 0 1,0 0-1,-1-1 0,1 1 0,0 0 0,-1 0 0,1 0 0,0 0 1,0 0-1,-1 0 0,1 0 0,0 0 0,-1 0 0,1 0 0,0 0 1,-1 0-1,-38-9 51,-294-7-94,329 16 0,-291 0-386,-1086 54-1619,430-8 2079,202-33-600,706-13 526,40-1 0,4 1 0,25-1 0,240-2 69,452-12 486,3-37-170,-384 10-295,655-55 376,-906 96-662,-51 2 491,0-2 0,0-1-1,0-2 1,66-15 0,-99 19-295,0-1 0,0 1 0,0-1 0,0 1 0,0-1 0,0 0 0,0 0 0,-1 0 0,1 0 0,0 0 0,0 0 0,-1 0 0,1-1 0,-1 1 0,1-1 0,-1 1 0,0-1 0,1 1 0,-1-1 0,0 0 0,0 0 0,1-2 0,-2 3 0,0 0 0,-1 0 0,1 0 0,0 0 0,0 0 0,0 1 0,-1-1 0,1 0 0,0 0 0,-1 0 0,1 1 0,-1-1 0,1 0 0,-1 0 0,1 1 0,-1-1 0,0 0 0,1 1 0,-1-1 0,-1 0 0,-2-2 0,0 1 0,0 0 0,0 0 0,0 0 0,-1 0 0,-4-1 0,-45-8 0,0 1 0,-102-4 0,152 14 0,-1155-22-1656,930 23 1826,-98 1-170,-287-1 0,501-6 0,81-1 0,32 6 0,0 0 0,-1 0 0,1 0 0,0 0 0,-1 0 0,1 0 0,0-1 0,-1 1 0,1 0 0,0 0 0,-1 0 0,1 0 0,0-1 0,0 1 0,-1 0 0,1 0 0,0 0 0,0-1 0,-1 1 0,1 0 0,0-1 0,0 1 0,0 0 0,0 0 0,-1-1 0,1 1 0,0 0 0,0-1 0,0 1 0,0 0 0,0-1 0,0 1 0,0 0 0,0-1 0,0 1 0,0-1 0,3-1 0,0-1 0,0 1 0,0-1 0,0 1 0,1 0 0,-1 1 0,1-1 0,0 1 0,-1-1 0,1 1 0,7-1 0,76-18 0,151-15 0,-214 33 0,737-68 248,-447 32 1042,-73 6-1342,864-15-1308,-600 36 937,-273-2 423,-213 12 0,0-1 0,0-1 0,0-1 0,22-7 0,-40 11 0,-1 0 0,1 0 0,-1 0 0,1 0 0,-1 0 0,1-1 0,-1 1 0,1 0 0,-1 0 0,1-1 0,-1 1 0,0 0 0,1 0 0,-1-1 0,1 1 0,-1-1 0,0 1 0,1 0 0,-1-1 0,0 1 0,0-1 0,1 1 0,-1 0 0,0-1 0,0 1 0,0-1 0,1 1 0,-1-1 0,0 1 0,0-1 0,0 1 0,0-1 0,0 1 0,0-1 0,0 0 0,-1-1 0,-1 1 0,1 0 0,0 0 0,-1-1 0,1 1 0,-1 0 0,1 0 0,-1 0 0,0 1 0,1-1 0,-1 0 0,0 0 0,-2 0 0,-45-12 0,-53-8 0,-182-28 0,-100-4-459,-592-61-1958,-230-29 2518,940 107-119,-553-64-469,644 88 3464,159 8-2488,-1 0 1,1-1-1,-28-13 0,25 10-360,19 8-129,0 0 0,0 0 0,0-1 0,0 1 0,0 0 0,0 0 0,0 0 0,0 0 0,0 0 0,0 0 0,1 0 0,-1 0 0,0 0 0,0 0 0,0 0 0,0 0 0,0 0 0,0 0 0,0 0 0,0 0 0,0 0 0,0-1 0,0 1 0,0 0 0,0 0 0,0 0 0,0 0 0,0 0 0,0 0 0,0 0 0,0 0 0,0 0 0,0 0 0,0 0 0,0-1 0,0 1 0,0 0 0,0 0 0,0 0 0,0 0 0,0 0 0,0 0 0,0 0 0,0 0 0,0 0 0,0 0 0,0 0 0,0 0 0,-1 0 0,1-1 0,0 1 0,0 0 0,0 0 0,0 0 0,0 0 0,0 0 0,0 0 0,0 0 0,0 0 0,0 0 0,0 0 0,0 0 0,0 0 0,-1 0 0,15-3 0,34-1 0,416 1 0,-40 3-654,250 1-2295,665-1 2628,-1041-4 321,-136-2 0,-125 2 0,-35 2 0,-9 1 0,-58-3 0,-1187-5-1106,805 11 1148,115-1 1660,-374-2-95,522-10-1392,153 9 634,73 11-601,-16-4-268,166 32 20,112 18-356,1255 143-1610,-1532-196 1950,200 6-6,-201-12 11,-26 5 22,0-1 0,1 0 0,-1 0 0,0 0 0,0 0 0,0 0 0,0 0 0,1 0-1,-1 0 1,0 0 0,0 0 0,0 0 0,1 0 0,-1 0 0,0-1 0,0 1 0,0 0 0,0 0 0,1 0 0,-1 0-1,0 0 1,0 0 0,0 0 0,0 0 0,1-1 0,-1 1 0,0 0 0,0 0 0,0 0 0,0 0 0,0 0 0,0-1-1,0 1 1,0 0 0,1 0 0,-1 0 0,0 0 0,0-1 0,0 1 0,0 0 0,0 0 0,0 0 0,0-1 0,0 1 0,0 0-1,0 0 1,-5-3 164,0 2 0,0-1 0,0 1-1,0-1 1,-1 2 0,1-1 0,0 0-1,-6 1 1,-343-13 259,286 12-453,-361-3-662,-134 1-2044,-482 3-111,-472-2 291,1482 2 2462,-263-11-6,285 10 215,1-1 0,0 0 1,-14-4-1,13-2 885,13 8-987,0 0 0,0 0 0,-1-1 0,1 1 0,0 0 0,0 0 0,0 0 0,0-1 1,0 1-1,0 0 0,0 0 0,0-1 0,0 1 0,0 0 0,0 0 0,0-1 0,0 1 0,0 0 0,0 0 0,0 0 0,1-1 0,-1 1 0,0 0 1,0 0-1,0-1 0,0 1 0,0 0 0,0 0 0,1 0 0,-1 0 0,0-1 0,0 1 0,0 0 0,0 0 0,1 0 0,-1 0 0,0 0 0,0 0 0,0-1 1,1 1-1,-1 0 0,9-3 60,0 0 0,0 0 0,1 1 1,-1 0-1,16-1 0,150-10-84,114 3 359,96 4 1076,1791 3-2777,-1832 4 2178,-138-10 1865,-185 8-2452,192-12 275,81 1-665,1046-12-565,-1304 23 706,40 4 0,-76-3 0,0 0 0,0 1 0,-1-1 0,1 0 0,0 0 0,0 0 0,0 0 0,0 0 0,0 0 0,-1 0 0,1 0 0,0 1 0,0-1 0,0 0 0,0 0 0,0 0 0,0 0 0,0 0 0,0 1 0,0-1 0,0 0 0,-1 0 0,1 0 0,0 0 0,0 1 0,0-1 0,0 0 0,0 0 0,0 0 0,0 0 0,0 1 0,0-1 0,0 0 0,1 0 0,-1 0 0,0 0 0,0 1 0,0-1 0,0 0 0,0 0 0,0 0 0,0 0 0,0 0 0,0 1 0,0-1 0,1 0 0,-1 0 0,0 0 0,0 0 0,0 0 0,0 0 0,0 0 0,0 0 0,1 1 0,-1-1 0,0 0 0,0 0 0,0 0 0,1 0 0,-39 14 0,-152 40 0,-141 25-511,-128 19-1535,-1719 267-652,2022-344 2555,120-14 147,36-6-4,0-1 0,0 0 0,1 0 0,-1 0-1,0 0 1,0 0 0,0 0 0,0 0 0,0 0-1,0 0 1,0 0 0,0 0 0,0 1 0,0-1-1,0 0 1,0 0 0,0 0 0,0 0 0,0 0-1,0 0 1,0 0 0,0 0 0,0 1 0,0-1-1,0 0 1,0 0 0,0 0 0,0 0 0,0 0-1,0 0 1,0 0 0,0 0 0,0 0 0,0 1-1,0-1 1,0 0 0,-1 0 0,1 0 0,0 0-1,0 0 1,51 1 394,-48-1-352,660-9 2496,97 0 1944,113 10-4267,-1215-1-215,3 0-485,-2756-1-2524,3017 3 3009,60 2 59,17-4-52,1 0 0,0 0 1,0 0-1,0 0 0,0 1 1,0-1-1,-1 0 0,1 0 1,0 0-1,0 0 0,0 0 1,0 0-1,0 1 0,0-1 1,0 0-1,0 0 0,0 0 1,-1 0-1,1 1 0,0-1 1,0 0-1,0 0 0,0 0 1,0 0-1,0 1 0,0-1 1,0 0-1,0 0 0,0 0 1,0 0-1,0 1 0,0-1 1,0 0-1,1 0 0,-1 0 1,0 0-1,0 1 0,0-1 1,0 0-1,0 0 0,0 0 1,0 0-1,0 0 0,0 0 1,1 1-1,-1-1 0,0 0 1,0 0-1,0 0 0,0 0 1,0 0-1,1 0 0,-1 0 1,0 0-1,0 0 0,11 6 369,1-1-1,-1 0 1,1 0-1,20 3 0,176 42 95,112 14-851,97 8-1142,899 101-1986,-1195-159 3451,286 33-165,-72-14-671,174-1 830,-172-32 4779,-102-7-2230,-185 1-2381,-36 0-80,-14 6-24,0 0 0,0 0 0,0-1 0,0 1 0,0 0 1,0 0-1,0 0 0,1 0 0,-1-1 0,0 1 0,0 0 0,0 0 0,0 0 0,0 0 1,0-1-1,0 1 0,0 0 0,0 0 0,0 0 0,0 0 0,0-1 0,0 1 0,-1 0 0,1 0 1,0 0-1,0 0 0,0-1 0,0 1 0,0 0 0,0 0 0,0 0 0,0 0 0,0 0 0,-1-1 1,1 1-1,0 0 0,0 0 0,0 0 0,0 0 0,-1 0 0,-30-11-2,-27 3 2,-110-2 0,123 9 0,-238-5-447,-127 2-1340,-151 3 479,540 1 1219,-655-7-3265,-1668-144-1597,1748 86 4742,164 7-624,164 14 807,235 39 393,-46-15-1,79 20-362,0 0 1,0 0 0,1 0 0,-1 0-1,0 0 1,0 0 0,0 0 0,0-1-1,0 1 1,0 0 0,0 0-1,0 0 1,1 0 0,-1 0 0,0 0-1,0 0 1,0 0 0,0-1 0,0 1-1,0 0 1,0 0 0,0 0 0,0 0-1,0 0 1,0-1 0,0 1-1,0 0 1,0 0 0,0 0 0,0 0-1,0 0 1,0-1 0,0 1 0,0 0-1,0 0 1,0 0 0,0 0-1,0 0 1,0 0 0,0-1 0,0 1-1,0 0 1,-1 0 0,1 0 0,0 0-1,0 0 1,0 0 0,0 0-1,35-2 520,125 12 1763,535 84 1590,-293-35-1831,-18-30 581,-5-28-3164,-221-2 483,199 0-1345,1416-4-826,-1736 5 2225,184-6 0,-181 1 995,-1-1 0,0-3 0,68-23-1,-2 0-79,496-78-1216,-578 106 239,828-80-1120,3 48 546,-811 35 636,4-1 0,1 2 0,94 12 0,-138-12 0,0 1 0,0 0 0,0 0 0,0 1 0,0-1 0,0 1 0,0 0 0,0 0 0,4 3 0,-7-4 0,0-1 0,-1 1 0,1 0 0,0 0 0,0 0 0,0 0 0,-1 0 0,1 0 0,-1 0 0,1 0 0,-1 0 0,1 0 0,-1 0 0,1 0 0,-1 1 0,0-1 0,0 0 0,0 0 0,0 0 0,1 1 0,-2-1 0,1 1 0,-2 5 0,0-2 0,-1 1 0,0 0 0,0 0 0,0-1 0,-1 0 0,1 1 0,-1-1 0,-1-1 0,-8 9 0,-96 89 735,-135 97-1,19-16-22,201-163-712,0-1 0,-1-1 0,0 0 0,-2-2 0,-36 16 0,55-29 0,-33 17 0,41-20 0,-1 0 0,1 0 0,0 0 0,-1 0 0,1 1 0,0-1 0,-1 0 0,1 0 0,0 1 0,0-1 0,-1 0 0,1 0 0,0 1 0,0-1 0,-1 0 0,1 1 0,0-1 0,0 0 0,0 1 0,0-1 0,-1 1 0,1-1 0,0 0 0,0 1 0,0-1 0,0 1 0,0-1 0,0 0 0,0 1 0,1 0 0,0 0 0,0 0 0,0-1 0,0 1 0,0-1 0,0 1 0,0-1 0,0 1 0,1-1 0,-1 1 0,0-1 0,0 0 0,0 0 0,0 0 0,3 0 0,24 1 0,1-1 0,0-2 0,-1 0 0,32-9 0,-42 9 0,463-102 0,-471 101 0,0 1 0,-1-2 0,1 1 0,-1-2 0,0 1 0,9-7 0,-17 10 0,0 1 0,0-1 0,-1 1 0,1-1 0,0 1 0,-1-1 0,1 0 0,-1 1 0,1-1 0,-1 0 0,1 0 0,-1 0 0,0 1 0,1-1 0,-1 0 0,0 0 0,0 0 0,1 0 0,-1 1 0,0-1 0,0 0 0,0 0 0,0 0 0,0 0 0,0 0 0,0 1 0,0-1 0,-1 0 0,1-1 0,-2-1 0,0 0 0,0 1 0,-1-1 0,1 1 0,-1 0 0,1-1 0,-1 1 0,1 0 0,-1 1 0,0-1 0,0 0 0,-6-1 0,-21-10 0,0 2 0,-60-14 0,-81-6 0,-477-31-1306,-2 48 1043,18 22 1832,773-15-1569,-83 2 0,186-18 0,608-73-1413,-26 2 90,-814 93 1329,116-17 651,-118 16-536,1-1 1,0 0 0,-1 0 0,0-1 0,0 0 0,0-1 0,0 0 0,11-8 0,-37 23 125,1-1 0,-27 13 1,20-11-118,-756 317-26,614-271-104,-257 53 0,399-106 0,4-1 0,0 1 0,0 0 0,-23 10 0,40-13 0,0-1 0,-1 1 0,1-1 0,0 1 0,-1 0 0,1-1 0,0 1 0,0 0 0,0 0 0,-1 0 0,1 0 0,0 0 0,1 0 0,-1 0 0,-1 2 0,2-2 0,0 0 0,0 0 0,1-1 0,-1 1 0,0 0 0,1 0 0,-1 0 0,1-1 0,-1 1 0,1 0 0,-1-1 0,1 1 0,0 0 0,-1-1 0,1 1 0,0-1 0,-1 1 0,1-1 0,0 1 0,0-1 0,0 0 0,-1 1 0,1-1 0,0 0 0,0 0 0,0 0 0,0 1 0,-1-1 0,1 0 0,1 0 0,43 9 0,0-1 0,0-3 0,0-1 0,55-3 0,-42-1 0,520 0 0,-266-2 0,-272 2 0,-1-2 0,45-8 0,-70 8 0,-1-1 0,0 0 0,0-1 0,0-1 0,-1 0 0,1-1 0,-1 0 0,0-1 0,20-15 0,17-25 0,-2-3 0,66-89 0,-41 47 0,-58 74 0,-1 0 0,-1 0 0,-1-1 0,0-1 0,-1 0 0,7-22 0,-16 40 0,0 0 0,-1 0 0,1 0 0,0 0 0,-1-1 0,1 1 0,-1 0 0,0 0 0,1 0 0,-1 0 0,0-1 0,-1 1 0,1 0 0,0 0 0,0 0 0,-1-1 0,0 1 0,1 0 0,-1 0 0,0 0 0,0 0 0,0 0 0,0 0 0,0 0 0,-1 1 0,1-1 0,0 0 0,-1 1 0,1-1 0,-1 1 0,0-1 0,0 1 0,1 0 0,-1-1 0,0 1 0,0 0 0,0 1 0,0-1 0,0 0 0,0 0 0,-1 1 0,1-1 0,-3 1 0,-53-11 0,-114-5 0,161 15 0,-601-5 0,347 8 0,238-1 0,1 1 0,-1 0 0,0 3 0,1 0 0,-46 16 0,-17 2 0,0-4 0,-151 14 0,217-29 0,52-3 0,404-1 0,-240-1 0,-165 2 0,0 2 0,0 1 0,50 14 0,34 5 0,185 22 0,-190-32 0,0-4 0,146-7 0,-228-3 0,-9 1 0,-17 0 0,-29-1 0,-31 3 0,-98 17 0,65-6 0,-622 43 0,543-45 0,-115 5 0,-253-17 0,527 0 0,7 1 0,-1-1 0,1 1 0,0 1 0,0-1 0,0 1 0,0 0 0,0 1 0,0-1 0,0 1 0,0 1 0,-10 5 0,16-8 0,0 0 0,1 0 0,-1 1 0,0-1 0,1 0 0,-1 0 0,0 1 0,1-1 0,-1 1 0,1-1 0,-1 1 0,1-1 0,-1 1 0,1-1 0,-1 1 0,1-1 0,-1 1 0,1-1 0,0 1 0,-1 0 0,1-1 0,0 1 0,-1 0 0,1-1 0,0 1 0,0 0 0,0 0 0,0-1 0,0 1 0,0 0 0,0-1 0,0 1 0,0 0 0,0 0 0,0-1 0,0 1 0,0 0 0,0-1 0,1 1 0,-1 0 0,0-1 0,1 1 0,-1 0 0,0-1 0,1 1 0,-1-1 0,1 1 0,-1-1 0,1 1 0,-1-1 0,1 1 0,-1-1 0,2 1 0,4 3 0,-1-1 0,1 0 0,0 0 0,0-1 0,9 3 0,60 14 0,2-2 0,141 11 0,161-13 0,-365-15 0,1160 1 0,-584-4 0,-569 4 0,-21-1 0,0 0 0,0 0 0,0 0 0,0 0 0,0 0 0,0 0 0,0 1 0,0-1 0,0 0 0,0 0 0,0 0 0,0 0 0,-1 0 0,1 0 0,0 0 0,0 0 0,0 0 0,0 0 0,0 1 0,0-1 0,0 0 0,0 0 0,0 0 0,0 0 0,1 0 0,-1 0 0,0 0 0,0 0 0,0 0 0,0 0 0,0 1 0,0-1 0,0 0 0,0 0 0,0 0 0,0 0 0,0 0 0,0 0 0,0 0 0,0 0 0,0 0 0,0 0 0,1 0 0,-1 0 0,0 0 0,0 0 0,0 0 0,0 0 0,0 0 0,0 0 0,0 0 0,0 0 0,0 0 0,0 0 0,1 0 0,-1 0 0,0 0 0,0 0 0,0 0 0,0 0 0,0 0 0,0 0 0,0 0 0,0 0 0,0 0 0,0 0 0,1 0 0,-1 0 0,0 0 0,-30 10 0,24-8 0,-83 20 0,-2-5 0,-133 9 0,135-17 0,-584 69-1309,-421 39 518,1056-113 791,27-2 0,1-1 0,-1 0 0,0 0 0,0-1 0,0 0 0,1-1 0,-1 0 0,-11-3 0,22 4 0,-1-1 0,1 1 0,0 0 0,0 0 0,0 0 0,0 0 0,-1 0 0,1 0 0,0 0 0,0 0 0,0 0 0,0-1 0,0 1 0,-1 0 0,1 0 0,0 0 0,0 0 0,0 0 0,0-1 0,0 1 0,0 0 0,0 0 0,0 0 0,0 0 0,0-1 0,-1 1 0,1 0 0,0 0 0,0 0 0,0-1 0,0 1 0,0 0 0,0 0 0,0 0 0,1 0 0,-1-1 0,0 1 0,0 0 0,0 0 0,0 0 0,0-1 0,10-9 0,24-12 427,2 0 1,0 2-1,40-15 0,-29 13-433,189-79 412,76-37-415,-305 135 9,0-1 0,0 0 0,0 0 0,0-1 0,-1 1 0,0-1 0,0-1 0,0 1 0,-1-1 0,8-10 0,-12 14 0,0 1 0,0-1 0,-1 0 0,1 0 0,0 0 0,-1 0 0,1 0 0,-1 0 0,0 0 0,0 0 0,0 0 0,0 0 0,0 0 0,0 0 0,0 0 0,-1 0 0,0-4 0,-1 3 0,0-1 0,0 0 0,-1 1 0,1-1 0,-1 1 0,1-1 0,-1 1 0,0 0 0,0 0 0,0 1 0,-6-5 0,-11-6 0,-1 1 0,0 0 0,-42-16 0,-80-18 0,-483-76-737,541 109 419,-1064-150-1641,632 92 1839,-536-64-625,994 128 1028,0-2-1,0-4 0,1-1 0,-77-32 1,133 46-179,-1-1 1,1 0-1,0 0 1,0-1 0,0 1-1,0 0 1,0-1-1,0 1 1,-2-4-1,3 5-88,1 0 1,0 0-1,0-1 0,0 1 0,0 0 1,0-1-1,0 1 0,-1 0 0,1-1 1,0 1-1,0 0 0,0 0 0,0-1 0,0 1 1,0 0-1,0-1 0,0 1 0,1 0 1,-1-1-1,0 1 0,0 0 0,0-1 0,0 1 1,0 0-1,0 0 0,1-1 0,-1 1 1,0 0-1,0 0 0,0-1 0,1 1 0,-1 0 1,0 0-1,0-1 0,1 1 0,-1 0 1,0 0-1,0 0 0,1 0 0,-1-1 1,7-1 70,-1 0 0,1 0 0,-1 0 0,1 1 0,-1 0 1,12 0-1,573-11-252,-410 13-344,2757 2-4708,-2647-4 5217,-288 1 0,78-1 61,139-19 0,-193 12 322,-27 8-380,0 0 0,0-1 0,0 1 0,0 0 0,0 0 0,0 0 0,0 0 0,0-1 0,0 1 0,0 0 1,0 0-1,0 0 0,0-1 0,0 1 0,0 0 0,0 0 0,0 0 0,0 0 0,0-1 0,0 1 0,0 0 0,0 0 0,0 0 0,0 0 0,0-1 0,0 1 0,0 0 0,-1 0 0,1 0 0,0 0 0,0 0 1,0-1-1,0 1 0,0 0 0,0 0 0,-1 0 0,1 0 0,0 0 0,0 0 0,0 0 0,0 0 0,-1-1 0,1 1 0,0 0 0,0 0 0,0 0 0,-1 0 0,1 0 0,0 0 0,0 0 0,0 0 1,0 0-1,-1 0 0,1 0 0,0 0 0,0 1 0,-54-10 400,-746-35 1803,650 39-1607,-247-6-379,-659-36-231,-1070-211 11,1576 162-124,536 93 124,-45-10 0,57 13 0,0-1 0,0 1 0,0-1 0,0 1 0,0-1 0,0 0 0,0 0 0,1 0 0,-1 0 0,0 0 0,0 0 0,1 0 0,-1-1 0,1 1 0,-1-1 0,1 1 0,-3-4 0,4 5 0,0-1 0,1 1 0,-1-1 0,0 1 0,0 0 0,0-1 0,0 1 0,0-1 0,1 1 0,-1-1 0,0 1 0,0 0 0,1-1 0,-1 1 0,0 0 0,0-1 0,1 1 0,-1 0 0,0-1 0,1 1 0,-1 0 0,1-1 0,-1 1 0,0 0 0,1 0 0,0-1 0,31-10 0,124-22 0,137-14 0,122-13-285,-113 19-530,1139-161 226,-1053 143 683,-346 53-94,-20 2 0,0 0 0,1 2 0,31 1 0,-112 6 3050,-1291 5-3598,891-12 730,216 2-182,620 0 0,37 0-503,1972 0-2010,-2318 0 2513,211-5 0,-238-1 0,-34 3 0,-21-1 0,-176-3 0,142 6 0,-1822-3-598,279 4-94,1382-4 78,52-2-1681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44:55.470"/>
    </inkml:context>
    <inkml:brush xml:id="br0">
      <inkml:brushProperty name="width" value="0.035" units="cm"/>
      <inkml:brushProperty name="height" value="0.035" units="cm"/>
    </inkml:brush>
  </inkml:definitions>
  <inkml:trace contextRef="#ctx0" brushRef="#br0">1516 413 24575,'-260'2'0,"-383"-9"0,635 6 0,-22 0 0,1-1 0,-56-12 0,84 14 0,-1 0 0,1 0 0,0-1 0,0 1 0,0 0 0,1 0 0,-1-1 0,0 1 0,0 0 0,0-1 0,0 1 0,0-1 0,0 1 0,0-1 0,1 0 0,-1 1 0,0-1 0,0 0 0,1 0 0,-1 1 0,0-1 0,1 0 0,-1 0 0,1 0 0,-1 0 0,1 0 0,0 0 0,-1-2 0,1 2 0,1-1 0,-1 1 0,1-1 0,0 1 0,-1 0 0,1-1 0,0 1 0,0 0 0,0-1 0,0 1 0,0 0 0,1 0 0,-1 0 0,0 0 0,3-2 0,8-4 0,0-1 0,24-9 0,2 3 0,-30 12 0,1 0 0,-2-1 0,1 0 0,0 0 0,0-1 0,-1 0 0,0 0 0,0-1 0,6-5 0,-12 9 0,-1 1 0,0 0 0,0 0 0,1-1 0,-1 1 0,0 0 0,0-1 0,0 1 0,1 0 0,-1 0 0,0-1 0,0 1 0,0 0 0,0-1 0,0 1 0,0 0 0,0-1 0,0 1 0,0 0 0,0-1 0,0 1 0,0-1 0,0 1 0,0 0 0,0-1 0,0 1 0,0 0 0,0-1 0,0 1 0,0 0 0,-1 0 0,1-1 0,0 1 0,0 0 0,0-1 0,-1 1 0,1 0 0,0 0 0,0-1 0,-1 1 0,1 0 0,0 0 0,0 0 0,-1-1 0,1 1 0,0 0 0,-1 0 0,1 0 0,0 0 0,-1 0 0,1 0 0,0-1 0,-1 1 0,-22-5 0,23 5 0,-78-7 0,-152 8 0,170 1 0,81-12 0,-1 0 0,-1-1 0,35-26 0,-53 36 0,0 1 0,0-1 0,-1 1 0,1-1 0,0 1 0,0-1 0,-1 0 0,1 1 0,0-1 0,-1 0 0,1 1 0,-1-1 0,1 0 0,-1 0 0,1 0 0,-1 0 0,0 1 0,1-1 0,-1 0 0,0 0 0,0 0 0,0 0 0,0 0 0,0 0 0,0 0 0,0-2 0,-1 3 0,1-1 0,-1 0 0,0 0 0,0 1 0,0-1 0,0 1 0,0-1 0,0 0 0,0 1 0,-1 0 0,1-1 0,0 1 0,0 0 0,0 0 0,0-1 0,0 1 0,-3 0 0,-9 0 0,0 1 0,-23 3 0,-192 49 0,222-52 0,1 1 0,0 0 0,0 0 0,1 1 0,-1-1 0,-7 6 0,11-7 0,0 0 0,0 0 0,0-1 0,0 1 0,0 0 0,0 0 0,1 0 0,-1 0 0,0 0 0,1 0 0,-1 0 0,1 0 0,-1 1 0,1-1 0,-1 0 0,1 0 0,0 0 0,0 0 0,-1 1 0,1-1 0,0 0 0,0 0 0,0 1 0,0-1 0,1 0 0,-1 0 0,0 0 0,0 1 0,1-1 0,-1 0 0,1 0 0,-1 0 0,1 0 0,0 2 0,3 1 0,-1 1 0,1-1 0,0 0 0,0 0 0,0 0 0,0-1 0,1 0 0,-1 0 0,1 0 0,0 0 0,0 0 0,7 2 0,11 3 0,37 9 0,-49-15 0,628 112 13,-173-40-160,132 69-527,-322-72 678,-226-59-4,0-2 0,98 7 0,-126-16 0,0-2 0,0 0 0,0-1 0,0-2 0,0 0 0,-1-1 0,1-2 0,-1 0 0,22-10 0,-9-3 101,0-1-1,-2-1 1,0-2-1,29-28 1,22-18 200,-44 40-301,0 2 0,80-42 0,-103 62 0,0 2 0,0 0 0,0 0 0,1 2 0,0 0 0,0 1 0,0 0 0,0 2 0,1 0 0,-1 1 0,26 3 0,-16 2 0,-1 1 0,0 1 0,0 1 0,0 1 0,-1 2 0,-1 0 0,0 2 0,25 17 0,-35-23 0,0 0 0,0 0 0,1-1 0,-1-1 0,1-1 0,1 0 0,29 4 0,6-4 0,56-3 0,-65-1 0,89 0 0,296-5 0,-415 5 0,1-1 0,-1 0 0,0-1 0,0 0 0,0-1 0,13-4 0,-24 6 0,0 1 0,0 0 0,0 0 0,0-1 0,0 1 0,-1-1 0,1 1 0,0-1 0,0 1 0,0-1 0,0 0 0,0 1 0,-1-1 0,1 0 0,0 1 0,-1-1 0,1 0 0,0 0 0,-1 0 0,1 0 0,-1 0 0,1 0 0,-1 0 0,0 0 0,1 1 0,-1-2 0,0 0 0,0 0 0,-1 1 0,1-1 0,-1 1 0,0 0 0,0-1 0,1 1 0,-1 0 0,0 0 0,0-1 0,0 1 0,0 0 0,-1 0 0,1 0 0,0 0 0,0 1 0,-2-2 0,-8-4 0,1 0 0,-2 1 0,-14-5 0,15 6 0,-1 0 0,0 1 0,0 0 0,-1 1 0,1 1 0,0 0 0,-1 0 0,1 1 0,-1 1 0,-22 4 0,28-3 0,0 0 0,0 0 0,0 1 0,0 0 0,1 1 0,-1 0 0,1 0 0,0 0 0,0 0 0,0 1 0,1 0 0,-1 1 0,1-1 0,0 1 0,1 0 0,0 0 0,-1 0 0,2 1 0,-5 8 0,1 3 0,2-1 0,0 1 0,0-1 0,-1 22 0,0-4 0,0-16 0,6-19 0,0 0 0,0 0 0,0 0 0,0 0 0,0 1 0,0-1 0,0 0 0,0 0 0,0 0 0,0 0 0,0 0 0,-1 0 0,1 0 0,0 0 0,0 0 0,0 0 0,0 0 0,0 1 0,0-1 0,0 0 0,0 0 0,0 0 0,0 0 0,0 0 0,-1 0 0,1 0 0,0 0 0,0 0 0,0 0 0,0 0 0,0 0 0,0 0 0,0 0 0,0 0 0,-1 0 0,1 0 0,0 0 0,0 0 0,0 0 0,0 0 0,0 0 0,0 0 0,0 0 0,0 0 0,-1 0 0,1 0 0,0 0 0,0 0 0,0-1 0,0 1 0,0 0 0,0 0 0,0 0 0,0 0 0,0 0 0,0 0 0,0 0 0,0 0 0,0 0 0,0 0 0,-1 0 0,1-1 0,0 1 0,0 0 0,-5-36 0,2-110 0,-4-52 0,6 193 0,1-1 0,-1 0 0,-1 0 0,1 1 0,-4-9 0,5 14 0,0 0 0,0 0 0,0 0 0,0 0 0,0-1 0,0 1 0,0 0 0,0 0 0,0 0 0,0 0 0,0 0 0,-1 0 0,1 0 0,0 0 0,0-1 0,0 1 0,0 0 0,0 0 0,0 0 0,0 0 0,0 0 0,-1 0 0,1 0 0,0 0 0,0 0 0,0 0 0,0 0 0,0 0 0,0 0 0,0 0 0,-1 0 0,1 0 0,0 0 0,0 0 0,0 0 0,0 0 0,0 0 0,0 0 0,-1 0 0,1 0 0,0 0 0,0 0 0,0 0 0,0 0 0,0 0 0,0 0 0,0 0 0,0 1 0,-1-1 0,1 0 0,0 0 0,0 0 0,0 0 0,0 0 0,0 0 0,0 0 0,0 0 0,0 1 0,0-1 0,0 0 0,0 0 0,0 0 0,0 0 0,0 0 0,-5 24 0,3-8 0,1-9 0,0-1 0,0 1 0,0 0 0,1 0 0,0 0 0,1-1 0,-1 1 0,3 8 0,-3-15 0,1 0 0,-1 0 0,1 0 0,-1 0 0,0 0 0,1 0 0,-1 0 0,1 0 0,-1 0 0,1 0 0,-1 0 0,0 0 0,1 0 0,-1 0 0,1 0 0,-1 0 0,0 0 0,1-1 0,-1 1 0,1 0 0,-1 0 0,0 0 0,1-1 0,-1 1 0,0 0 0,1 0 0,-1-1 0,0 1 0,0 0 0,1-1 0,-1 1 0,0-1 0,1 0 0,13-14 0,-14 14 0,6-6 0,-3 2 0,1 1 0,0-1 0,0 1 0,0-1 0,0 1 0,1 1 0,0-1 0,0 0 0,0 1 0,10-5 0,-13 8 0,0-1 0,-1 0 0,1 0 0,-1 1 0,1-1 0,0 0 0,-1 0 0,0 0 0,1-1 0,-1 1 0,0 0 0,1 0 0,-1-1 0,0 1 0,0-1 0,0 1 0,0-1 0,-1 1 0,1-1 0,1-2 0,-1 0 0,-1 1 0,1 0 0,-1-1 0,0 1 0,0-1 0,0 1 0,0-1 0,-1 1 0,1 0 0,-2-5 0,0 0 0,-1 0 0,0 1 0,0-1 0,-1 1 0,0 0 0,0 0 0,-1 0 0,-8-10 0,-2 2 0,-1 0 0,0 1 0,-1 1 0,-25-15 0,32 22 0,-1 0 0,-1 1 0,1 1 0,-1 0 0,1 0 0,-1 1 0,0 0 0,-1 1 0,-16 0 0,-10 0 0,-1 1 0,1 3 0,-1 1 0,1 2 0,-65 16 0,-25 16-682,-165 25-1,194-46-6143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59:33.732"/>
    </inkml:context>
    <inkml:brush xml:id="br0">
      <inkml:brushProperty name="width" value="0.035" units="cm"/>
      <inkml:brushProperty name="height" value="0.035" units="cm"/>
      <inkml:brushProperty name="color" value="#FFFFFF"/>
    </inkml:brush>
  </inkml:definitions>
  <inkml:trace contextRef="#ctx0" brushRef="#br0">4517 2108 24575,'-122'9'0,"37"-1"0,-270 1 0,-199 18 0,553-27 0,-4 0 0,0 1 0,1-1 0,-1 1 0,0 0 0,1 0 0,-1 0 0,1 1 0,-1 0 0,1 0 0,0 0 0,0 0 0,-6 5 0,10-7 0,0 0 0,-1 1 0,1-1 0,0 1 0,0-1 0,0 0 0,0 1 0,0-1 0,0 1 0,0-1 0,0 1 0,0-1 0,0 0 0,1 1 0,-1-1 0,0 1 0,0-1 0,0 0 0,0 1 0,1-1 0,-1 1 0,0-1 0,0 0 0,1 1 0,-1-1 0,0 0 0,0 0 0,1 1 0,-1-1 0,0 0 0,1 0 0,-1 1 0,1-1 0,-1 0 0,0 0 0,1 0 0,-1 1 0,1-1 0,-1 0 0,0 0 0,1 0 0,-1 0 0,1 0 0,14 5 0,1-1 0,-1-1 0,1 0 0,0-1 0,-1-1 0,18 0 0,-1 0 0,743 10 0,-645-12 0,-90 1 0,-4 1 0,1-1 0,-1-3 0,46-8 0,-78 11 0,-1-1 0,0 0 0,1 0 0,-1 0 0,0 0 0,0 0 0,0-1 0,0 1 0,0-1 0,0 0 0,0 0 0,0 0 0,-1 0 0,1 0 0,-1-1 0,0 1 0,4-5 0,-6 6 0,1-1 0,-1 1 0,0 0 0,1 0 0,-1-1 0,0 1 0,0 0 0,0-1 0,0 1 0,0 0 0,0-1 0,0 1 0,0 0 0,0 0 0,-1-1 0,1 1 0,-1-2 0,-1 0 0,0 0 0,1 0 0,-1 0 0,0 0 0,-1 1 0,1-1 0,0 1 0,-6-5 0,-6-4 0,-2 0 0,1 1 0,-1 1 0,-1 0 0,1 2 0,-22-8 0,-112-26 0,127 35 0,-646-143-274,480 108-285,-334-63 392,441 87 167,53 6 0,29 11 0,0-1 0,0 1 0,0 0 0,0-1 0,0 1 0,0 0 0,0 0 0,0-1 0,0 1 0,0 0 0,0 0 0,1-1 0,-1 1 0,0 0 0,0 0 0,0-1 0,0 1 0,0 0 0,1 0 0,-1-1 0,0 1 0,0 0 0,0 0 0,1 0 0,-1 0 0,0-1 0,0 1 0,1 0 0,-1 0 0,0 0 0,0 0 0,1 0 0,-1 0 0,0 0 0,0 0 0,1 0 0,-1 0 0,0 0 0,1 0 0,-1 0 0,0 0 0,0 0 0,1 0 0,-1 0 0,1 0 0,56-5 0,423 4 1004,-231 4-1008,-196-3 4,-4-1 0,72 8 0,-116-5 0,-6-1 0,-23 3 0,-927 93-1145,540-58 824,282-25 321,108-9 0,35-1 0,131 1 0,172-3 0,165-2-752,648-3-3113,589 1 5088,-2083 2-1223,35 0-323,-331 2-1232,-39 0 1306,-2-7 3608,461-5-2724,185 4-635,46 3 0,18 1 0,166-4 0,-100 6 0,749-15 1202,356-1 589,-1534 18-1791,17 9-489,-573 45-2050,-127 6-426,-1635-14 813,2614-48 2152,54-1 0,12 1 0,91-1 0,148-1 0,45 2 377,361-4-525,0-33 3899,-462 4-1913,-56 7-194,338-15-932,4 35-773,-386 5 93,114 3-32,129-2 0,-333 0 0,45-3 0,-43 2 0,0 1 0,0 0 0,-1-1 0,1 0 0,0 0 0,0 0 0,0 0 0,-1 0 0,1 0 0,0-1 0,2-1 0,-3-5 0,-14-1 0,-5 2 0,-1 2 0,0 0 0,-1 1 0,1 1 0,-1 0 0,-29 0 0,13 1 0,-2032-79-1183,2032 81 1183,-124-5 0,155 5 0,0-1 0,1 1 0,-1 0 0,1-1 0,-1 0 0,1 0 0,0 0 0,-1 0 0,1 0 0,-5-4 0,8 5 0,0 0 0,0-1 0,0 1 0,0-1 0,-1 1 0,1-1 0,1 1 0,-1 0 0,0-1 0,0 1 0,0-1 0,0 1 0,0 0 0,0-1 0,0 1 0,0 0 0,1-1 0,-1 1 0,0-1 0,0 1 0,1 0 0,-1-1 0,0 1 0,0 0 0,1 0 0,-1-1 0,0 1 0,1 0 0,-1 0 0,0-1 0,1 1 0,-1 0 0,1 0 0,-1 0 0,1-1 0,41-17 0,155-34 0,174-14-551,196-21-1654,147-17 817,58-12-1958,-50 7 2510,-122 16 777,-158 18-173,-159 14 174,-265 56 58,0 0 0,0-1 0,0-1 0,-1-1 0,27-15 0,-43 22 4,1 0 0,-1 0 0,0-1 0,1 1 0,-1 0 0,0-1 1,1 1-1,-1-1 0,0 1 0,0-1 0,0 1 0,0-1 0,-1 0 1,2-3-1,-2 4 17,0 0 1,0 0 0,0 0 0,0-1-1,0 1 1,0 0 0,0 0 0,-1 0-1,1-1 1,0 1 0,-1 0 0,1 0-1,-1 0 1,0 0 0,1 0 0,-1 0-1,0 0 1,1 0 0,-2-1 0,-6-5 226,1 1 1,-1 0-1,-1 1 1,1 0 0,-1 0-1,0 0 1,-16-5-1,-409-128 271,367 119-540,-138-36 3133,-265-36 0,-242 15-3855,-6 0-421,545 53 911,-441-78 212,595 97 31,-37-11-22,53 14 52,-1 0 1,1 0-1,0 0 0,0-1 1,0 1-1,0-1 1,0 0-1,0 0 0,0 0 1,-3-4-1,6 6-12,0 0 1,-1 0-1,1 0 0,0 0 1,0-1-1,0 1 0,0 0 0,0 0 1,0 0-1,0-1 0,0 1 1,0 0-1,0 0 0,0-1 0,0 1 1,0 0-1,0 0 0,0 0 1,0-1-1,0 1 0,0 0 0,0 0 1,0-1-1,0 1 0,0 0 0,0 0 1,0 0-1,0-1 0,1 1 1,-1 0-1,0 0 0,0 0 0,0 0 1,0-1-1,0 1 0,1 0 1,-1 0-1,0 0 0,0 0 0,0 0 1,1 0-1,-1-1 0,0 1 1,24-7 355,116-4-182,174 1-182,198-11-616,158-4-1848,567 15 1795,-1 63 725,-935-24-44,-270-25-11,105 16 2,-114-15-4,0 0 1,0 2 0,31 13 0,-48-17 116,1 0 0,-1 1-1,0-1 1,0 1 0,0 0 0,0 0 0,-1 1 0,1-1-1,-1 1 1,0 0 0,-1 0 0,1 1 0,-1-1-1,0 1 1,-1-1 0,1 1 0,-1 0 0,0 0 0,0 0-1,-1 0 1,0 0 0,1 10 0,-1 9 438,0 1 0,-2-1 0,-1 0 0,-6 27 0,8-48-551,-6 28-3,-2-1 0,0 0 0,-2 0 0,-2-1 0,-29 56 0,-97 130 0,34-60 0,74-104 0,-6 10 0,-2-2 0,-91 110 0,124-165 0,-1 0 0,1 1 0,1-1 0,-1 1 0,-5 9 0,10-15 0,-1 1 0,1 0 0,-1 0 0,1 0 0,-1 0 0,1 0 0,-1 0 0,1 0 0,0 0 0,0 0 0,-1 0 0,1 0 0,0 1 0,0-1 0,0 0 0,0 0 0,1 0 0,-1 0 0,0 0 0,0 0 0,0 0 0,1 0 0,-1 0 0,1 0 0,-1 0 0,1 0 0,-1 0 0,1 0 0,-1 0 0,1 0 0,0-1 0,0 1 0,-1 0 0,1 0 0,0-1 0,0 1 0,0-1 0,1 2 0,7 1 0,0 0 0,0 0 0,0 0 0,0-1 0,1-1 0,-1 0 0,1 0 0,14-1 0,-8 1 0,435 0 0,-122-4 0,-294 4 0,61 7 0,-88-4 0,-16-1 0,-30-2 0,-131-15 0,45 2 0,-594-25-547,-10 24-320,331 7 674,292 2 193,99 4 0,0 0 0,1-1 0,-1 0 0,0 0 0,-10-3 0,16 3 0,0 1 0,0 0 0,0 0 0,0 0 0,0 0 0,-1 0 0,1 0 0,0-1 0,0 1 0,0 0 0,0 0 0,0 0 0,0 0 0,0-1 0,0 1 0,0 0 0,0 0 0,0 0 0,0-1 0,0 1 0,0 0 0,0 0 0,0 0 0,0 0 0,0-1 0,0 1 0,0 0 0,0 0 0,0 0 0,0 0 0,0-1 0,0 1 0,0 0 0,0 0 0,0 0 0,0 0 0,1-1 0,-1 1 0,0 0 0,0 0 0,0 0 0,0 0 0,0 0 0,1 0 0,-1 0 0,0-1 0,0 1 0,0 0 0,0 0 0,1 0 0,-1 0 0,0 0 0,0 0 0,0 0 0,0 0 0,1 0 0,-1 0 0,0 0 0,34-11 0,114-13 0,110-9 0,1547-140-1853,-1691 166 2078,212-10 1738,240 17-691,-544-1-1272,-27-1 0,-48-5 0,42 6 0,-165-16 0,-103-1-363,-84 2-1092,-1885-12-3086,2089 30 4541,148-2 46,-1 1 1,1 0 0,0 1 0,0 0-1,-12 3 1,22-4-30,1-1-1,0 0 1,-1 0-1,1 0 1,0 0-1,-1 0 1,1 1-1,0-1 1,-1 0-1,1 0 1,0 0-1,-1 1 1,1-1-1,0 0 1,0 1-1,-1-1 1,1 0-1,0 1 1,0-1-1,-1 0 1,1 1-1,0-1 1,0 0-1,0 1 1,0-1-1,0 0 1,0 1-1,0-1 1,0 1-1,-1-1 1,1 0-1,1 1 1,-1 0-1,14 12 546,4-4-469,2 0 1,31 9-1,123 34-93,80 16 193,74 10 576,80 3-856,76 6-1028,85 7 206,-217-37-708,1003 177-116,-1003-154 934,-130-13 778,-198-58 259,0 1 1,39 22-1,-40-12-47,-22-20-173,-1 1 1,0-1 0,1 1 0,-1-1 0,0 0 0,1 1 0,-1-1 0,0 1 0,0-1 0,0 1 0,1-1 0,-1 1 0,0-1 0,0 1 0,0 0 0,0-1 0,0 1-1,0-1 1,0 1 0,0-1 0,0 1 0,0-1 0,-1 1 0,1-1 0,0 1 0,0 0 0,-2 0 69,0 1 1,0-1-1,0 1 0,-1-1 1,1 0-1,0 0 0,0 0 1,-1 0-1,1-1 0,-1 1 1,1 0-1,0-1 0,-1 0 1,1 0-1,-1 1 1,-2-2-1,-31 3 684,0-2 1,0-2-1,-52-9 0,-112-32 1310,163 34-2311,-537-149 1100,201 51-417,-460-100-454,409 105 0,361 86 0,-89-22 0,-226-28 0,363 65 0,18 1 0,34 3 0,371 79-1,-276-51-57,1169 315-295,-1263-334 353,89 30 0,-127-42-1,1 1 1,0-1 0,0 0 0,0 0-1,0 0 1,-1 0 0,1 1 0,0-1-1,0 0 1,-1 1 0,1-1 0,0 1-1,-1-1 1,1 1 0,0-1 0,-1 1-1,1-1 1,-1 1 0,1 0 0,-1-1-1,1 1 1,-1 0 0,1 0 0,-1-1-1,0 1 1,1 1 0,-2-1 15,0 0 1,-1-1-1,1 1 1,-1 0-1,1-1 0,0 1 1,-1-1-1,1 1 1,-1-1-1,1 0 1,-1 0-1,-2 0 0,-62 4 499,-123-10 0,146 0-514,0-1 0,-71-23 0,-49-8 0,-65 11 0,-138-25 0,226 34 0,113 15 0,-38-17 0,64 20 0,1 1 0,0-1 0,-1 0 0,1 0 0,-1 0 0,1 1 0,0-1 0,-1 0 0,1 1 0,0-1 0,-1 0 0,1 0 0,0 1 0,-1-1 0,1 1 0,0-1 0,0 0 0,-1 1 0,1-1 0,0 1 0,0-1 0,0 0 0,0 1 0,-1-1 0,1 1 0,0-1 0,0 1 0,0-1 0,0 1 0,0-1 0,0 1 0,0-1 0,0 0 0,1 1 0,-1-1 0,0 1 0,3 24 0,-2-19 0,7 30 0,0 0 0,3 0 0,21 49 0,-30-82 0,-1 1 0,0-1 0,1 1 0,-1 0 0,-1-1 0,1 1 0,0 0 0,-1-1 0,0 1 0,0 0 0,-1 6 0,1-8 0,-1 0 0,0 1 0,-1-1 0,1 1 0,0-1 0,-1 0 0,1 0 0,-1 0 0,0 0 0,0 0 0,1 0 0,-1 0 0,-1-1 0,1 1 0,0-1 0,0 1 0,0-1 0,-1 0 0,-2 1 0,-9 4 0,-1-1 0,0 0 0,1-1 0,-27 3 0,-140 9 0,-93-8-354,-84-5-1061,-80-3 507,-815-5-2003,-206-1 2291,1411 6 611,91 0 229,-34 0-156,790 1 5722,416-1-6219,-1173 0 433,170 6 0,-199-5 0,-1 0 0,0 2 0,14 3 0,-10 4 0,-15-10 0,-1 1 0,0-1 0,0 0 0,0 1 0,0-1 0,0 0 0,0 1 0,1-1 0,-1 0 0,0 1 0,0-1 0,0 1 0,0-1 0,0 0 0,0 1 0,0-1 0,-1 0 0,1 1 0,0-1 0,0 0 0,0 1 0,0-1 0,0 0 0,0 1 0,-1-1 0,1 0 0,0 1 0,-1 0 0,-2 1 0,0 1 0,0 0 0,-1-1 0,0 0 0,1 1 0,-1-2 0,-5 3 0,-88 35 0,-153 38 0,206-65 0,-461 109 644,343-85-708,143-31 64,26-3 0,35-6 0,172-39 0,-55 9 0,940-105-1286,-307 88 1286,-1919 57 0,1065-7 160,0-2 1,1-3 0,0-3 0,0-2 0,1-3 0,0-2-1,-59-26 1,81 27-161,-1 1 0,0 3 0,-42-7 0,-125-11 0,38 6 0,94 15 0,-126 0 0,19 3 0,124-2 0,-65-16 0,2-1 0,-393-37 0,508 61 0,-1 0 0,1-1 0,0 0 0,-1 0 0,1 0 0,0 0 0,0-1 0,0 0 0,0 0 0,-6-4 0,11 6 0,0 0 0,-1 0 0,1-1 0,0 1 0,0 0 0,0-1 0,0 1 0,0 0 0,0-1 0,0 1 0,0 0 0,0-1 0,0 1 0,0 0 0,0-1 0,0 1 0,0 0 0,0-1 0,0 1 0,0 0 0,0-1 0,0 1 0,0 0 0,0 0 0,1-1 0,-1 1 0,0 0 0,0-1 0,0 1 0,1 0 0,-1 0 0,0 0 0,0-1 0,1 1 0,-1 0 0,0 0 0,0 0 0,1-1 0,-1 1 0,0 0 0,1 0 0,-1 0 0,0 0 0,1 0 0,-1 0 0,1 0 0,13-6 0,1 2 0,0 0 0,0 1 0,1 0 0,-1 1 0,0 1 0,24 1 0,-5-1 0,728-5 0,-425 9 0,-271-6 0,100-17 0,-13 0 0,458 5-1365,-580 15-5461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59:50.575"/>
    </inkml:context>
    <inkml:brush xml:id="br0">
      <inkml:brushProperty name="width" value="0.035" units="cm"/>
      <inkml:brushProperty name="height" value="0.035" units="cm"/>
      <inkml:brushProperty name="color" value="#FFFFFF"/>
    </inkml:brush>
  </inkml:definitions>
  <inkml:trace contextRef="#ctx0" brushRef="#br0">7898 2835 24575,'0'-3'0,"-1"1"0,1 0 0,-1 0 0,0 0 0,1 0 0,-1 0 0,0 0 0,0 0 0,-1 0 0,1 0 0,0 0 0,-1 0 0,1 1 0,-1-1 0,1 1 0,-1-1 0,0 1 0,-2-2 0,-35-20 0,4 9 0,0 2 0,-1 1 0,-37-6 0,-114-10 0,110 25 0,56 2 0,0 0 0,0-2 0,-27-4 0,38 0 0,16 2 0,17-3 0,-22 7 0,54-16 0,0-2 0,60-30 0,-11 5 0,-49 23 0,24-10 0,109-56 0,-188 86 0,1 0 0,-1 0 0,1-1 0,0 1 0,-1 0 0,1 0 0,-1-1 0,1 1 0,-1-1 0,1 1 0,-1 0 0,1-1 0,-1 1 0,1-1 0,-1 1 0,1-1 0,-1 1 0,0-1 0,1 1 0,-1-1 0,0 1 0,0-1 0,1 0 0,-1 0 0,-13-2 0,-29 7 0,-105 40 0,34-8 0,44-17 0,1 4 0,1 2 0,-85 46 0,150-70 0,-29 21 0,30-22 0,1 0 0,-1 1 0,1-1 0,-1 0 0,1 1 0,0-1 0,-1 1 0,1-1 0,-1 0 0,1 1 0,0-1 0,0 1 0,-1-1 0,1 1 0,0-1 0,0 1 0,0-1 0,-1 1 0,1-1 0,0 1 0,0-1 0,0 1 0,0 0 0,0-1 0,0 1 0,0-1 0,0 1 0,0-1 0,0 1 0,0-1 0,1 1 0,-1-1 0,0 1 0,0-1 0,1 1 0,-1-1 0,0 1 0,0-1 0,1 1 0,-1-1 0,0 1 0,1-1 0,-1 0 0,1 1 0,-1-1 0,1 0 0,-1 1 0,1-1 0,-1 0 0,1 0 0,-1 1 0,1-1 0,-1 0 0,1 0 0,-1 0 0,1 0 0,0 1 0,52 15 0,2-2 0,106 14 0,-92-18 0,-16 1 0,-30-6 0,-18-2 0,-6-2 0,-152 14 0,24-3 0,-325 62 0,38-5 0,81-22-46,-292 38-488,594-80 534,-32 3 0,60-8 0,1 0 0,-1 0 0,1 0 0,0 0 0,-1-1 0,1 0 0,-1 0 0,1 0 0,-8-3 0,11 4 0,1-1 0,-1 1 0,1-1 0,-1 1 0,1 0 0,0-1 0,-1 1 0,1-1 0,-1 1 0,1-1 0,0 1 0,-1-1 0,1 0 0,0 1 0,0-1 0,-1 1 0,1-1 0,0 1 0,0-1 0,0 0 0,0 1 0,0-1 0,0 0 0,0 1 0,0-1 0,0 1 0,0-1 0,0 0 0,0 1 0,1-1 0,-1 1 0,0-1 0,0 0 0,1 1 0,-1-1 0,0 1 0,0-1 0,1 1 0,-1-1 0,1 1 0,-1-1 0,1 1 0,-1 0 0,1-1 0,0 0 0,6-6 0,0-1 0,0 1 0,1 1 0,0 0 0,16-10 0,58-28 0,-62 35 0,488-205-40,30 47 0,-344 118 40,2 9 0,264-19 0,-304 48 0,114-11 0,-253 21 0,0-1 0,-1-1 0,1-1 0,-1 0 0,30-13 0,-45 17 3,1-1 1,-1 0 0,0 1-1,1-1 1,-1 0 0,0 0-1,0 0 1,1 0 0,-1 0-1,0 0 1,0 0 0,0 0-1,0-1 1,0-1 0,0 3 0,-1-1 1,0 1 0,0-1-1,0 1 1,0-1-1,0 1 1,0-1-1,0 1 1,-1 0 0,1-1-1,0 1 1,0-1-1,0 1 1,0-1 0,-1 1-1,1 0 1,0-1-1,0 1 1,-1-1 0,1 1-1,0 0 1,-1-1-1,1 1 1,0 0-1,-1-1 1,1 1 0,0 0-1,-1 0 1,0-1-1,-4-1 47,1 0 1,-1 0-1,0 0 0,-1 1 0,1 0 0,-9-2 0,-114-7 1,-154 8-1,151 3-44,-1535 2-890,1602-2 883,21 1 0,0-3 0,0-1 0,-47-10 0,49 0-37,40 12 47,-1-1 1,0 0-1,1 1 0,-1-1 0,0 0 1,1 0-1,-1-1 0,1 1 0,-1 0 0,1 0 1,0-1-1,0 1 0,-1-1 0,1 1 1,0-1-1,0 1 0,-1-4 0,2 4 11,0 1 0,0-1 0,0 0 0,0 1-1,0-1 1,0 1 0,0-1 0,0 0 0,0 1 0,0-1 0,0 0-1,0 1 1,1-1 0,-1 1 0,0-1 0,0 1 0,1-1 0,-1 1-1,0-1 1,1 1 0,-1-1 0,1 1 0,-1-1 0,1 1 0,-1-1-1,1 1 1,-1 0 0,1-1 0,-1 1 0,1 0 0,0-1 0,23-7 47,1 4-68,1 0 0,0 2 0,46 1 0,446 40-184,-2 45-578,-489-79 762,55 10 0,81 26 0,-155-39 0,1 1 0,-1 1 0,0 0 0,0 0 0,0 0 0,9 8 0,-16-12 0,-1 1 0,1 0 0,0-1 0,0 1 0,-1 0 0,1 0 0,-1-1 0,1 1 0,0 0 0,-1 0 0,1 0 0,-1 0 0,0 0 0,1 0 0,-1 0 0,0 0 0,0 0 0,1 0 0,-1 0 0,0 0 0,0 0 0,0 0 0,0 1 0,-1 0 0,0 0 0,0-1 0,0 1 0,-1 0 0,1-1 0,0 1 0,-1-1 0,1 1 0,-1-1 0,1 0 0,-1 0 0,1 0 0,-1 0 0,0 0 0,0 0 0,1 0 0,-4 0 0,-37 15 0,-2-2 0,-71 14 0,82-21 0,-203 38-121,-369 22-1,-258-42-376,-610-26-1300,1173-1 1639,277 2 131,-322-7-338,338 6 377,-53-5-39,60 6 29,0 1-1,0-1 1,0 0-1,-1 0 1,1 0 0,0 0-1,0 0 1,0 0-1,0 0 1,-1 0-1,1 0 1,0 0-1,0 0 1,0 0 0,-1 0-1,1 0 1,0 0-1,0 0 1,0-1-1,-1 1 1,1 0-1,0 0 1,0 0 0,0 0-1,0 0 1,0 0-1,-1 0 1,1-1-1,0 1 1,0 0-1,0 0 1,0 0 0,0 0-1,0 0 1,0-1-1,-1 1 1,1 0-1,0 0 1,0 0-1,0-1 1,0 1 0,0 0-1,0 0 1,0 0-1,0 0 1,0-1-1,0 1 1,0 0-1,0 0 1,0 0 0,0-1-1,0 1 1,0 0-1,0 0 1,0 0-1,1 0 1,-1-1-1,0 1 1,0 0 0,0 0-1,0 0 1,0-1-1,33-10 170,110-17 580,99-10-563,559-61 355,16 55-261,-728 45-538,-23 0 1431,122-12-1,-155 7-1173,-20 3 0,0-1 0,-1 0 0,18-6 0,-29 8 0,0-1 0,1 1 0,-1 0 0,0-1 0,0 1 0,0-1 0,0 0 0,0 1 0,0-1 0,0 0 0,0 1 0,0-1 0,0 0 0,0 0 0,0 0 0,0-1 0,-1 1 0,0 0 0,0 0 0,0 0 0,-1 0 0,1 0 0,-1 0 0,1 0 0,0 1 0,-1-1 0,0 0 0,1 0 0,-1 0 0,1 1 0,-1-1 0,0 0 0,1 1 0,-1-1 0,0 1 0,0-1 0,0 1 0,0-1 0,1 1 0,-1-1 0,0 1 0,0 0 0,0-1 0,-2 1 0,-20-9 0,0 2 0,-1 0 0,1 2 0,-39-5 0,9 2 0,-13-3-11,-626-100-952,-12 29 116,178 50 657,-179-16-107,619 40 297,164 25 0,534 69 1042,29-40 135,-412-40-1167,1363 10-1215,-1567-16 1205,41-6 0,-65 6 0,0 0 0,-1 0 0,1 0 0,0 0 0,-1 0 0,1-1 0,0 1 0,0 0 0,-1 0 0,1-1 0,-1 1 0,1 0 0,0-1 0,-1 1 0,1-1 0,-1 1 0,1-1 0,-1 1 0,1-2 0,-1 2 0,0-1 0,0 1 0,0-1 0,0 1 0,0-1 0,-1 1 0,1-1 0,0 1 0,0-1 0,-1 1 0,1-1 0,0 1 0,0 0 0,-1-1 0,1 1 0,-1-1 0,1 1 0,0 0 0,-1-1 0,1 1 0,-1 0 0,1-1 0,-1 1 0,-12-8 0,-1 1 0,1 0 0,-1 1 0,-18-6 0,-72-18 0,94 27 0,-461-95-266,-13 33-153,158 23 497,15 2-72,-305-49 1024,568 81-883,19 4-137,0-1 0,0-1 0,1-2 0,-1-1 0,-31-14 0,48 14-8,14 2-5,23 0 112,27 1 66,1 3 0,56 3 0,-33 1-160,1907 4-992,-2209-5 977,-13 0 0,-2611 0-3763,2841 0 3876,-123-6 1474,108 1-255,25 2-797,14-1-290,134-7 683,379-54-928,233-15 0,-224 76 0,-223 5 0,-267-1 0,0-1 0,-1-3 0,54-11 0,-92 13 0,-1 0 0,1 0 0,-1-1 0,10-4 0,-16 6 0,-1 1 0,1-1 0,0 1 0,0 0 0,0-1 0,0 0 0,-1 1 0,1-1 0,0 1 0,-1-1 0,1 0 0,0 1 0,-1-1 0,1 0 0,-1 0 0,1 0 0,-1 1 0,1-1 0,-1 0 0,0 0 0,0 0 0,1 0 0,-1 0 0,0 0 0,0 0 0,0 0 0,0 0 0,0 0 0,0 1 0,0-1 0,0 0 0,0 0 0,0 0 0,-1 0 0,1 0 0,0 0 0,-1 0 0,1 0 0,0 1 0,-1-1 0,1 0 0,-1 0 0,0-1 0,-4-2 0,1-1 0,-1 1 0,1 0 0,-1 0 0,0 0 0,-1 1 0,1 0 0,0 0 0,-11-4 0,-65-20 0,-44-2-24,-195-21 0,180 32-223,-182-28-932,-81-9 337,-284-37-1733,-923-135 2239,1325 181-368,93 6 528,178 38 176,0-2 0,0 0 0,1 0 0,-20-11 0,32 15 1,1 0-1,0 0 1,0 0-1,0 0 1,-1 0-1,1 0 1,0-1-1,0 1 1,0 0-1,0 0 0,-1 0 1,1 0-1,0-1 1,0 1-1,0 0 1,0 0-1,0 0 1,0 0-1,-1-1 1,1 1-1,0 0 0,0 0 1,0 0-1,0-1 1,0 1-1,0 0 1,0 0-1,0 0 1,0-1-1,0 1 1,0 0-1,0 0 0,0-1 1,0 1-1,0 0 1,0 0-1,0 0 1,1-1-1,-1 1 1,0 0-1,0 0 1,0 0-1,0 0 1,0-1-1,0 1 0,0 0 1,1 0-1,-1 0 1,0 0-1,0 0 1,0-1-1,0 1 1,1 0-1,-1 0 1,0 0-1,0 0 0,0 0 1,1 0-1,-1 0 1,0 0-1,0 0 1,32-6 197,121 6 708,106 16-679,1979 97 657,-2122-111-840,530-3 148,-644-1 20,-10-3 320,-18-6 851,-61-18-975,-1 4 0,-1 4 0,-144-15 0,-282 14-540,218 10 132,227 4 0,0-3 0,-81-23 0,142 32 0,0 0 0,1-1 0,0 0 0,0 0 0,0-1 0,0 0 0,0-1 0,-13-10 0,20 15 0,0-1 0,0 0 0,0 0 0,0 0 0,1 1 0,-1-1 0,0 0 0,0 0 0,1 0 0,-1-1 0,1 1 0,-1 0 0,1 0 0,0 0 0,-1 0 0,1 0 0,0 0 0,0-1 0,-1 1 0,1 0 0,0 0 0,0 0 0,1-1 0,-1 1 0,0 0 0,1-2 0,0 0 0,0 1 0,1 0 0,-1 0 0,1 0 0,-1 0 0,1 1 0,0-1 0,0 0 0,0 1 0,0-1 0,0 1 0,3-2 0,8-3 0,-1 0 0,1 1 0,0 1 0,14-3 0,376-51 0,-248 41 0,183-26-109,540-49-358,-669 84 467,-189 5 0,-20 3 0,0 0 0,0-1 0,0 1 0,0 0 0,0 0 0,0 0 0,0 0 0,0 0 0,0 0 0,1 0 0,-1 0 0,0 0 0,0 0 0,0 0 0,0 0 0,0-1 0,0 1 0,0 0 0,0 0 0,0 0 0,0 0 0,0 0 0,0 0 0,0 0 0,0 0 0,0-1 0,0 1 0,0 0 0,0 0 0,0 0 0,0 0 0,0 0 0,0 0 0,0 0 0,0 0 0,0 0 0,0-1 0,0 1 0,-1 0 0,1 0 0,0 0 0,0 0 0,0 0 0,0 0 0,0 0 0,0 0 0,0 0 0,0 0 0,0 0 0,0 0 0,0 0 0,-1 0 0,1 0 0,0 0 0,0 0 0,0-1 0,0 1 0,0 0 0,0 0 0,0 0 0,0 0 0,-1 0 0,1 0 0,0 0 0,0 1 0,0-1 0,0 0 0,-32-8 0,-305-23 398,136 18-220,-333-50-178,7-46 0,449 90 0,0 4 0,-86-7 0,161 22 0,-38 0 0,40 0 0,1 0 0,-1 0 0,1 0 0,0 0 0,-1 0 0,1 0 0,-1 1 0,1-1 0,-1 0 0,1 0 0,-1 0 0,1 1 0,0-1 0,-1 0 0,1 1 0,-1-1 0,1 0 0,0 1 0,-1-1 0,1 0 0,0 1 0,-1-1 0,1 0 0,0 1 0,0-1 0,0 1 0,-1 0 0,1 0 0,1 1 0,-1-1 0,1 0 0,-1 0 0,1 0 0,-1 0 0,1 0 0,0 1 0,-1-1 0,1 0 0,0 0 0,0-1 0,0 1 0,0 0 0,0 0 0,2 1 0,15 12 0,1 0 0,0-2 0,1 0 0,31 13 0,94 31 0,-98-39 0,635 200 0,-177-61 0,-488-150 0,417 146 0,-312-103 0,171 95 0,-280-137 0,-1 1 0,0 0 0,0 1 0,0 0 0,-1 1 0,-1 0 0,0 1 0,0 0 0,-1 1 0,0 0 0,-1 0 0,-1 1 0,0 0 0,0 0 0,-2 1 0,9 27 0,-2 6 0,11 87 0,-21-122 0,0-1 0,1 1 0,0-1 0,1 0 0,0 0 0,0 0 0,2 0 0,-1-1 0,1 0 0,1 0 0,-1-1 0,2 0 0,-1 0 0,1 0 0,1-1 0,0 0 0,0-1 0,0 0 0,1 0 0,0-1 0,10 5 0,29 12 0,1-3 0,1-2 0,53 12 0,-52-16 0,412 105-421,-120-32 152,9 4 269,-305-77 0,-47-13 0,-1-1 0,1 0 0,0 0 0,-1 0 0,1 0 0,0 0 0,-1 1 0,1-1 0,-1 0 0,1 0 0,0 1 0,-1-1 0,1 1 0,-1-1 0,1 0 0,-1 1 0,1-1 0,-1 1 0,1-1 0,-1 1 0,0-1 0,1 1 0,-1 0 0,0-1 0,1 1 0,-1 0 0,0 0 0,-1-1 0,0 1 0,0-1 0,0 1 0,1-1 0,-1 0 0,0 1 0,0-1 0,0 0 0,0 0 0,0 0 0,1 0 0,-1 0 0,0 0 0,0 0 0,0 0 0,0 0 0,-1 0 0,-25-4 164,0-2-1,-41-12 1,1-1 35,-32-3-199,-1 3 0,-140-6 0,159 22 0,-1-4 0,1-3 0,1-4 0,-91-27 0,152 31 0,19 10 0,-1 0 0,1 0 0,0 0 0,0-1 0,0 1 0,-1 0 0,1 0 0,0 0 0,0-1 0,0 1 0,0 0 0,0 0 0,0 0 0,-1-1 0,1 1 0,0 0 0,0 0 0,0-1 0,0 1 0,0 0 0,0 0 0,0-1 0,0 1 0,0 0 0,0 0 0,0-1 0,0 1 0,0 0 0,0 0 0,1-1 0,-1 1 0,0 0 0,0 0 0,0-1 0,0 1 0,0 0 0,0 0 0,1 0 0,-1-1 0,3 0 0,0 0 0,-1-1 0,1 1 0,0 0 0,0 1 0,0-1 0,0 1 0,0-1 0,1 1 0,-1 0 0,0 0 0,0 0 0,4 1 0,47 6 0,0 2 0,54 16 0,-10-1 0,187 36-400,87 10-1202,1375 220-1890,-1477-248 3492,-113-14 0,-152-28-2,1 1 0,-1 0 0,1 1 0,-1-1 0,0 1 0,1 0 0,6 4 0,-21-2 65,-22-2 222,-268-11 1487,-13-25-1837,232 24 396,-1638-239 1555,1634 236-1886,-105-32 0,229 56 482,80 12-1,-106-21-412,876 127-630,11-58 408,-443-71 153,-449-1 1,-16-2 6,-27-2 139,-291-44 704,-63-9-1190,-272-15-960,4 1 999,604 65 61,-769-107-1121,672 88 1361,141 24 0,0 0 0,0 0 0,0 0 0,-13-7 0,20 9 0,1 0 0,0 0 0,0 0 0,0 0 0,0 0 0,0-1 0,0 1 0,-1 0 0,1 0 0,0 0 0,0 0 0,0 0 0,0 0 0,0-1 0,0 1 0,0 0 0,0 0 0,0 0 0,0 0 0,0-1 0,0 1 0,0 0 0,0 0 0,0 0 0,0 0 0,0-1 0,0 1 0,0 0 0,0 0 0,0 0 0,0 0 0,0 0 0,0-1 0,0 1 0,0 0 0,0 0 0,0 0 0,0 0 0,1 0 0,-1-1 0,0 1 0,0 0 0,0 0 0,0 0 0,0 0 0,0 0 0,1 0 0,-1 0 0,0 0 0,0-1 0,0 1 0,0 0 0,0 0 0,1 0 0,-1 0 0,0 0 0,0 0 0,0 0 0,0 0 0,1 0 0,28-5 0,123-4 1336,152 11-1,-173 1-548,692 0-1096,-26-1-214,-787-2 523,22 0 0,0 1 0,0 2 0,47 9 0,-77-11 0,0-1 1,1 1-1,-1 0 0,0-1 1,1 1-1,-1 0 0,0 0 1,0 0-1,0 1 0,0-1 1,0 1-1,0-1 0,0 1 1,0-1-1,-1 1 0,1 0 1,0 0-1,-1 0 0,3 4 1,-4-4-2,1 0 0,-1 1 0,0-1 0,1 0 0,-1 0 0,0 1 0,0-1 0,-1 0 0,1 0 0,0 1 1,-1-1-1,1 0 0,-1 0 0,0 0 0,0 1 0,0-1 0,-1 2 0,-5 7 26,-1 0 0,0 0-1,0-1 1,-1 0 0,-20 16 0,-22 15 127,-2-2 0,-2-3 0,-1-2 1,-83 37-1,-253 84-274,312-126 176,-172 48-54,214-66 0,24-7 0,1 2 0,-1 0 0,2 0 0,-21 14 0,23-13 0,-1-1 0,1 0 0,-1 0 0,-1-1 0,1-1 0,-1 1 0,-13 1 0,-68-1 0,367-13 0,205-17 0,-70-2 0,29 0 0,-412 26 0,28-1 0,-51 2 0,-7 0 0,-32-1 0,-2754 3-1380,2764-2 1380,-207-5 0,182-1 0,44 2 0,13 1 0,27-2 192,0 1 1,0 2 0,47 2-1,-14 0 188,1232 1-2201,-126 81-327,-520-26 2175,-512-50-27,-106-8 6,-26-2-20,-12 2 44,0 0 0,0 0 1,0 1-1,0-1 0,0 1 1,-1 0-1,-8-1 1,-1228-200 2512,751 127-2033,43 9-510,-260-43 0,-52-6-60,112 19 11,608 89 60,-42-5 711,65 13-582,16-1-139,0 0 0,1 0-1,-1 0 1,0 0 0,0 0-1,0 0 1,0 0 0,0 0 0,0 0-1,0 0 1,0 0 0,0 0-1,0 0 1,1 0 0,-1 0 0,0 0-1,0 0 1,0 0 0,0 0 0,0 0-1,0 0 1,0 0 0,0 0-1,0 0 1,0 0 0,0 0 0,0 0-1,0 0 1,0 0 0,0 0-1,1 0 1,-1 1 0,0-1 0,0 0-1,0 0 1,0 0 0,0 0 0,0 0-1,0 0 1,0 0 0,0 0-1,0 0 1,0 0 0,0 1 0,0-1-1,0 0 1,0 0 0,0 0-1,0 0 1,0 0 0,0 0 0,0 0-1,0 0 1,-1 0 0,1 0 0,0 0-1,0 0 1,0 1 0,0-1-1,0 0 1,0 0 0,0 0 0,0 0-1,0 0 1,0 0 0,0 0-1,0 0 1,0 0 0,36 10 50,670 91-805,-549-82 95,429 44 451,612-13 0,-1162-52 208,-71 1 0,-1403-6 793,837 9-573,490-3 615,102-1-835,16-1 0,36-4 0,964-138-1330,-333 40 632,-165 69 734,-9 40 1473,-215 1-1026,7-4-483,-309-2-195,0 0 0,0-1 0,1-1 0,-1-1 0,1-1 0,-31-12 0,-2-7-6631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0:23.166"/>
    </inkml:context>
    <inkml:brush xml:id="br0">
      <inkml:brushProperty name="width" value="0.035" units="cm"/>
      <inkml:brushProperty name="height" value="0.035" units="cm"/>
      <inkml:brushProperty name="color" value="#FFFFFF"/>
    </inkml:brush>
  </inkml:definitions>
  <inkml:trace contextRef="#ctx0" brushRef="#br0">1684 1205 24575,'-1044'0'0,"997"-2"0,0-1 0,1-3 0,-1-1 0,-56-18 0,88 21 0,-1 0 0,-1 0 0,1-2 0,0 0 0,-18-9 0,32 14 0,0 0 0,-1 0 0,1 0 0,0-1 0,0 1 0,-1-1 0,1 0 0,0 1 0,1-1 0,-1 0 0,0 0 0,0 0 0,1 0 0,0-1 0,-1 1 0,1 0 0,0-1 0,0 1 0,0-1 0,0 1 0,0-1 0,1 1 0,-1-1 0,1 1 0,0-1 0,0 0 0,0 1 0,0-1 0,0 0 0,0 1 0,1-1 0,-1 1 0,1-1 0,1-2 0,2-5 0,1 1 0,0 0 0,0 1 0,1-1 0,0 1 0,1 0 0,0 1 0,0-1 0,15-11 0,9-4 0,45-24 0,-13 10 0,2 2 0,2 4 0,1 3 0,1 2 0,1 4 0,120-23 0,189 3 0,54-10 0,-372 36 0,-60 16 0,-1 0 0,1 0 0,0 0 0,0 0 0,-1 0 0,1-1 0,0 1 0,-1 0 0,1-1 0,0 1 0,-1 0 0,1-1 0,0 1 0,-1-1 0,1 1 0,-1-1 0,1 1 0,-1-1 0,1 0 0,-1 1 0,1-1 0,-1 0 0,0 1 0,1-1 0,-1 0 0,0 1 0,1-2 0,-2 1 0,1 0 0,-1 0 0,1 0 0,-1 0 0,1 1 0,-1-1 0,0 0 0,1 0 0,-1 1 0,0-1 0,0 0 0,0 1 0,0-1 0,1 1 0,-1-1 0,0 1 0,-1-1 0,-47-14 0,-611-113 0,545 114 0,-114-19 0,187 24 0,0-1 0,1-3 0,-59-26 0,-62-33 0,-150-75 0,293 136 0,12 7 0,1 0 0,0 1 0,-1-1 0,0 1 0,0 1 0,0-1 0,0 1 0,-8-1 0,15 3 0,-1 0 0,1 0 0,0 0 0,-1 0 0,1 0 0,0 0 0,-1 0 0,1 0 0,-1 0 0,1 0 0,0 0 0,-1 1 0,1-1 0,0 0 0,-1 0 0,1 0 0,0 1 0,-1-1 0,1 0 0,0 0 0,0 1 0,-1-1 0,1 0 0,0 1 0,0-1 0,-1 0 0,1 1 0,0-1 0,0 0 0,0 1 0,0-1 0,0 0 0,0 1 0,-1-1 0,1 1 0,0-1 0,0 0 0,0 1 0,0-1 0,0 1 0,0-1 0,1 0 0,-1 1 0,0-1 0,0 0 0,0 1 0,0-1 0,0 0 0,0 1 0,1-1 0,-1 0 0,0 1 0,0-1 0,1 0 0,-1 1 0,0-1 0,17 26 0,-17-25 0,137 164 0,-39-51 0,271 358 0,-35 30 0,-319-475 0,-1 1 0,-2 0 0,0 1 0,-2 1 0,-1-1 0,-2 1 0,-1 1 0,-1-1 0,-1 1 0,-2 61 0,-7 307 0,8-351 0,2 0 0,21 87 0,-9-56 0,-14-64 0,3 19 0,1 1 0,24 62 0,-26-85 0,1-1 0,0 0 0,0 0 0,1 0 0,1-1 0,0 0 0,0-1 0,1 0 0,0 0 0,0-1 0,21 14 0,11 2 0,80 32 0,-40-20 0,-15-8 3,0-2 0,115 27 0,140 10-50,-138-30-207,772 193-1732,-18 60 439,-879-268 1547,-29-9 0,0 0 0,-1 2 0,52 28 0,-68-28 0,-12-11 0,0 0 0,0 0 0,0 1 0,0-1 0,0 0 0,0 0 0,0 1 0,0-1 0,0 0 0,0 0 0,0 1 0,0-1 0,0 0 0,-1 0 0,1 1 0,0-1 0,0 0 0,0 0 0,0 1 0,0-1 0,0 0 0,-1 0 0,1 0 0,0 1 0,0-1 0,0 0 0,-1 0 0,1 0 0,0 0 0,0 1 0,0-1 0,-1 0 0,1 0 0,-9 3 90,-1 0 0,1-1 0,0-1 1,-1 1-1,1-1 0,-1-1 0,1 0 0,-1 0 1,-11-2-1,-14 0 308,-1806-108 1357,1812 106-1755,-92-10 0,-216-55 0,327 67 0,1-1 0,0 0 0,0-1 0,0 0 0,1 0 0,-16-11 0,23 14 0,0 0 0,0 0 0,0 0 0,0 0 0,0 0 0,0 0 0,0-1 0,0 1 0,0 0 0,1-1 0,-1 1 0,0 0 0,1-1 0,0 1 0,-1-1 0,1 1 0,0-1 0,-1 1 0,1-3 0,1 2 0,-1-1 0,1 1 0,0 0 0,0-1 0,-1 1 0,2 0 0,-1 0 0,0 0 0,0 0 0,1 0 0,-1 0 0,1 0 0,0 0 0,-1 0 0,5-2 0,13-10 11,0 1 1,1 2 0,0-1 0,1 2-1,30-10 1,-36 14 46,479-174 632,-52 22-738,-423 149 48,0 0 0,-1-1 0,0-1 0,33-27 0,58-62 0,-66 58 0,-9 11 0,127-134 0,-153 155 0,-1 0 0,0-1 0,-1 0 0,0 0 0,-1 0 0,0-1 0,-1 0 0,0 0 0,-1 0 0,-1 0 0,0-1 0,0 1 0,-1-1 0,-1 0 0,-1-16 0,5 4 0,-4 25 0,0-1 0,0 1 0,0 0 0,0 0 0,0 0 0,1-1 0,-1 1 0,0 0 0,0 0 0,0 0 0,1 0 0,-1 0 0,0-1 0,0 1 0,1 0 0,-1 0 0,0 0 0,0 0 0,0 0 0,1 0 0,-1 0 0,0 0 0,0 0 0,1 0 0,-1 0 0,0 0 0,0 0 0,1 0 0,-1 0 0,0 0 0,0 0 0,1 0 0,-1 0 0,0 1 0,0-1 0,1 0 0,-1 0 0,0 0 0,0 0 0,0 0 0,1 1 0,-1-1 0,0 0 0,0 0 0,5 6 0,0-1 0,-1 1 0,0 0 0,5 9 0,98 177 0,-100-181 0,-1-2 0,-1 0 0,0 0 0,0 1 0,3 9 0,-7-17 0,0-1 0,-1 1 0,1 0 0,-1-1 0,0 1 0,1-1 0,-1 1 0,0 0 0,0-1 0,0 1 0,0 0 0,0-1 0,0 1 0,-1 0 0,1-1 0,0 1 0,-1-1 0,0 1 0,1 0 0,-1-1 0,0 1 0,0-1 0,1 0 0,-1 1 0,0-1 0,-1 0 0,1 0 0,0 1 0,0-1 0,0 0 0,-1 0 0,-1 1 0,-8 2 0,0-1 0,0 0 0,0 0 0,0-2 0,0 1 0,0-1 0,-1-1 0,-19-1 0,16 1 0,-324-13 0,-129 1 0,461 12 0,0 1 0,0-1 0,0 1 0,0 0 0,0 1 0,1-1 0,-1 1 0,0 1 0,1-1 0,-12 7 0,16-7 0,-1 1 0,1-1 0,0 0 0,-1 1 0,1-1 0,1 1 0,-1-1 0,0 1 0,0 0 0,1 0 0,0 0 0,-1 0 0,1 0 0,1 0 0,-1 0 0,0 0 0,1 1 0,-1-1 0,1 0 0,0 0 0,0 1 0,0-1 0,1 0 0,-1 0 0,2 4 0,0 3 0,1 1 0,0-1 0,0-1 0,1 1 0,1 0 0,0-1 0,0 0 0,1 0 0,10 13 0,4 1 0,1-1 0,27 23 0,14 5 0,2-3 0,2-3 0,2-2 0,1-4 0,116 46 0,-171-79 0,8 4 0,0-1 0,29 7 0,-46-14 0,0 0 0,0 0 0,0 0 0,0-1 0,0 0 0,1 0 0,-1 0 0,0 0 0,0-1 0,0 0 0,0 0 0,0-1 0,0 1 0,0-1 0,-1 0 0,7-3 0,-9 3 0,0 0 0,0 0 0,-1 1 0,1-1 0,0 0 0,-1 0 0,1-1 0,-1 1 0,0 0 0,0 0 0,0-1 0,0 1 0,0-1 0,0 1 0,-1-1 0,1 1 0,-1-1 0,1 1 0,-1-1 0,0 1 0,0-4 0,-1-6 0,-1 1 0,0-1 0,-4-14 0,5 20 0,-16-45-341,-1 1 0,-2 1-1,-39-65 1,39 77-6485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0:15.932"/>
    </inkml:context>
    <inkml:brush xml:id="br0">
      <inkml:brushProperty name="width" value="0.035" units="cm"/>
      <inkml:brushProperty name="height" value="0.035" units="cm"/>
      <inkml:brushProperty name="color" value="#FFFFFF"/>
    </inkml:brush>
  </inkml:definitions>
  <inkml:trace contextRef="#ctx0" brushRef="#br0">6141 2843 24575,'-1216'0'0,"2493"0"0,-2829 0 0,1539 0 0,2-1 0,-1 2 0,1-1 0,-1 1 0,-17 4 0,17 2 0,16 1 0,26 7 0,23 5 0,1-3 0,105 18 0,119 2 0,-265-36 0,364 29 0,-269-27 0,164-18 0,-220 10 0,-26 3 0,41-8 0,-110 7 0,-338 2 0,-390-15 0,491 4 0,659 35 0,-145-6 0,920 1 0,-992-31 0,-35 0 0,-49 10 0,108-20 0,-183 22 0,0 1 0,-1-1 0,1 0 0,0 0 0,-1 0 0,1 0 0,-1 0 0,1-1 0,-1 1 0,3-3 0,-5 4 0,1 0 0,-1-1 0,0 1 0,0 0 0,0 0 0,1-1 0,-1 1 0,0 0 0,0 0 0,0-1 0,0 1 0,0 0 0,0-1 0,1 1 0,-1 0 0,0-1 0,0 1 0,0 0 0,0 0 0,0-1 0,0 1 0,0 0 0,0-1 0,-1 1 0,1 0 0,0-1 0,0 1 0,0 0 0,0-1 0,0 1 0,0 0 0,0 0 0,-1-1 0,-18-10 0,-10 5 0,1 1 0,0 1 0,-1 2 0,0 0 0,0 2 0,-30 4 0,12-2 0,-733 59 0,517-13 0,17-3 0,226-42 0,-250 27 0,220-27 0,-1-2 0,1-3 0,-69-11 0,12 1 0,-1 4 0,-145 8 0,113 2 0,94-1 0,-5 0 0,-58-7 0,85-1 0,24 6 0,-1 1 0,1 0 0,0 0 0,0-1 0,0 1 0,0 0 0,0-1 0,0 1 0,0 0 0,0 0 0,0-1 0,0 1 0,1 0 0,-1 0 0,0-1 0,0 1 0,0 0 0,0 0 0,0-1 0,0 1 0,1 0 0,-1 0 0,0-1 0,0 1 0,0 0 0,0 0 0,1 0 0,-1-1 0,0 1 0,0 0 0,1 0 0,-1 0 0,0 0 0,0 0 0,1 0 0,-1 0 0,0-1 0,0 1 0,1 0 0,-1 0 0,1 0 0,7-3 0,0 0 0,0 1 0,17-3 0,607-84-180,198-25-308,362-53 73,-1189 167 415,15-2 0,0-1 0,1-1 0,31-11 0,-35 3-45,-15 12 50,0 0 1,0-1-1,0 1 1,0-1-1,0 1 1,0-1-1,0 1 1,0 0-1,0-1 1,-1 1-1,1-1 1,0 1-1,0 0 1,0-1-1,-1 1 1,1 0-1,0-1 1,-1 1-1,1 0 1,0-1-1,0 1 1,-1 0-1,1 0 1,0-1-1,-1 1 1,1 0-1,-1 0 1,1 0-1,0 0 1,-1-1-1,1 1 1,-1 0-1,1 0 1,0 0-1,-1 0 1,1 0-1,-1 0 1,1 0-1,-1 0 1,0 0-1,-13-1 124,0 0 0,-1 1 0,1 0 0,-1 1 0,1 1 0,-19 4 0,-414 98-129,3 33 0,-51 15 0,370-122 0,-2-4 0,-133 7 0,-251-14 0,510-19 0,-21-2 0,46-9 0,516-169-561,15 20-74,-504 146 628,404-107 7,648-86 0,-970 187 0,-114 14-50,-46 5 300,-50 8 304,-129 27 0,-87 39-855,213-52 234,-833 198-1343,-23-82 1358,523-128 23,394-11 160,17-1 195,44-3 521,629-93-1078,-334 41-1084,248-23 1134,725-9 1,-1227 92 180,-44-1 0,51-4 0,-62-2 426,-27 2 191,-7 2 75,-51 0-70,-67 17-618,-124 34 0,-122 49-99,45-11-738,-153 19 572,-15-40 277,0-64 974,337-7-815,130 5-175,17-2 0,47-2 0,519-77-129,10-39-1842,1186-361 782,-1734 475 1541,-1-2-1,1 0 1,-1-1-1,25-15 1,-36 18-243,-1 0 1,0 0-1,0 0 0,0-1 1,-1 1-1,1-2 1,-1 1-1,-1 0 0,1-1 1,-1 0-1,0 0 1,-1 0-1,5-12 0,15-64-109,-18 60 0,1-1 0,2 1 0,0 0 0,20-39 0,-8 30 0,19-45 0,-34 64 0,0-1 0,-1 0 0,-1 1 0,0-1 0,0-1 0,0-21 0,-7-282 0,4 309 0,-1 0 0,0 0 0,-1 0 0,0 1 0,-1-1 0,-4-11 0,4 14 0,1 1 0,-2 0 0,1 1 0,0-1 0,-1 1 0,0-1 0,0 1 0,0 0 0,-1 0 0,1 1 0,-7-5 0,-13-6 0,-1 1 0,0 1 0,0 1 0,-1 1 0,-1 1 0,-34-7 0,5 6 0,0 2 0,-66 1 0,101 5 0,0-1 0,0 0 0,0-2 0,0 0 0,1-1 0,-1-2 0,2 0 0,-29-15 0,19 8 0,-37-12 0,58 24 0,-1 0 0,0 0 0,0 1 0,0 0 0,0 1 0,0 0 0,-18 0 0,837-174 0,-1071 237 0,-861 159-1657,-21-90 1353,1015-126 260,-68 7-2,154-7 142,1 1 1,-68 21-1,83-18 198,-1-1 0,0-2-1,0 0 1,0-2 0,-41 1-1,-353-8-293,2984 3-1979,-2710 0 1979,-55 0 25,-1519 22 731,1202-15 442,507-7-1198,0 0 0,0 1 0,-15 3 0,27-4 0,0 0 0,0 0 0,0 0 0,0 0 0,1 0 0,-1 0 0,0 0 0,0 1 0,0-1 0,0 0 0,0 0 0,0 0 0,0 0 0,0 0 0,0 0 0,1 1 0,-1-1 0,0 0 0,0 0 0,0 0 0,0 0 0,0 0 0,0 1 0,0-1 0,0 0 0,0 0 0,0 0 0,0 0 0,0 1 0,0-1 0,0 0 0,0 0 0,0 0 0,0 0 0,0 0 0,-1 1 0,1-1 0,0 0 0,0 0 0,0 0 0,0 0 0,0 0 0,0 0 0,0 1 0,-1-1 0,61 6 0,612 5-314,-229-8-1403,340 38 1081,-302-11 654,-715-36-18,-1641-5 545,1872 11-545,-176-5 0,178 5 0,-1 1-1,0-1 1,0 0-1,0 0 1,1-1-1,-1 1 1,0 0-1,0 0 1,1-1-1,-1 1 0,0-1 1,1 0-1,-1 1 1,0-1-1,1 0 1,-1 0-1,-2-2 1,7 1 19,-1 0 1,1 0 0,-1 0-1,1 0 1,0 0 0,0 1-1,0-1 1,0 1 0,0 0-1,0 0 1,0 0 0,4-1-1,594-170 1100,-392 118-1222,-132 33 75,327-96 14,-334 90 14,-68 26 0,0 0 0,0 1 0,-1-1 0,1 0 0,0 0 0,0 0 0,-1 0 0,1-1 0,-1 1 0,1 0 0,-1-1 0,0 1 0,1-1 0,1-2 0,-8-5 0,-15 1 0,-11 1 0,-1 1 0,0 2 0,-47 0 0,55 3 0,-1062-98 76,1062 96-76,-483-75 0,490 75 0,3 1 0,-1-1 0,1 0 0,-1-1 0,-16-7 0,31 11 2,0 0 1,-1 0-1,1 0 1,-1 0-1,1-1 1,-1 1-1,1 0 1,0 0-1,-1 0 1,1 0-1,-1 0 1,1-1-1,0 1 1,-1 0-1,1 0 1,0-1-1,-1 1 1,1 0-1,0-1 1,-1 1-1,1 0 1,0-1-1,0 1 1,0 0-1,-1-1 1,1 1-1,0 0 1,0-1-1,0 1 1,0-1-1,-1 1 1,1 0-1,0-1 1,0 1-1,0-1 1,0 1-1,0-1 1,0 1-1,0 0 1,0-1-1,0 1 1,1-1-1,-1 1 1,0 0-1,0-1 1,0 1-1,0-1 1,1 1-1,-1 0 1,0-1-1,0 1 1,1 0-1,-1-1 1,8-3 86,0 0 1,0 0 0,0 1 0,0 1 0,11-3 0,374-77 56,20 29-167,-164 23 30,-125 15-9,185-1 0,-290 15 0,-1-1 0,1-2 0,-1 0 0,0 0 0,0-2 0,-1 0 0,33-17 0,-14 7 0,4 0 0,-15 7 0,-1-1 0,0-2 0,36-22 0,-58 32 0,0 1 0,1-1 0,-1 1 0,0-1 0,0 0 0,0 0 0,-1 0 0,1 0 0,0 0 0,-1 0 0,1-1 0,-1 1 0,0 0 0,0-1 0,1-3 0,-2 5 0,0-1 0,0 1 0,0 0 0,-1-1 0,1 1 0,-1 0 0,1 0 0,-1-1 0,1 1 0,-1 0 0,0 0 0,1 0 0,-1 0 0,0 0 0,0 0 0,0 0 0,0 0 0,0 0 0,0 0 0,0 0 0,0 1 0,0-1 0,-1 0 0,1 1 0,0-1 0,0 1 0,-1-1 0,1 1 0,0 0 0,-1-1 0,0 1 0,-22-6 0,-1 1 0,0 1 0,1 1 0,-1 1 0,-37 2 0,19 0 0,-431 2 0,161 1 0,281-4 0,1-1 0,0-1 0,-55-14 0,72 11 0,1 0 0,0 0 0,0-1 0,1-1 0,0 0 0,0-1 0,-20-20 0,2 4 0,18 16 0,-1 0 0,-1 0 0,1 2 0,-1 0 0,0 0 0,-25-7 0,-91-15 0,8 2 0,85 15 0,-2 1 0,1 3 0,-65-7 0,42 9 0,42 3 0,1 1 0,-1 1 0,-25 1 0,42 0 0,0 1 0,0-1 0,1 0 0,-1 0 0,0 1 0,0-1 0,1 1 0,-1-1 0,0 1 0,0 0 0,1 0 0,-1-1 0,1 1 0,-1 0 0,1 1 0,-1-1 0,1 0 0,0 0 0,-1 1 0,1-1 0,0 0 0,0 1 0,0-1 0,0 1 0,0 0 0,1-1 0,-1 1 0,0 0 0,1-1 0,-1 1 0,0 3 0,1-2 0,0 0 0,1-1 0,-1 1 0,1-1 0,-1 1 0,1-1 0,0 1 0,0-1 0,0 0 0,0 1 0,0-1 0,0 0 0,1 0 0,-1 0 0,1 1 0,0-2 0,-1 1 0,1 0 0,0 0 0,0-1 0,0 1 0,4 2 0,7 2 0,1 0 0,0-1 0,0 0 0,0-1 0,0 0 0,20 2 0,-28-5 0,1088 140-1695,-660-95 1685,241 31 10,-658-74 0,-19-2 0,-30 0 0,27-1 0,-2869-7 382,2865 7-468,1-1 199,0 1-1,0 1 1,0-1 0,0 1-1,-9 3 1,16-4-98,0 0-1,0 1 1,0-1 0,0 1-1,0-1 1,0 1 0,0-1-1,0 1 1,0 0 0,0-1-1,0 1 1,0 0 0,0 0-1,1-1 1,-1 1 0,0 0-1,1 0 1,-1 0 0,1 0-1,-1 0 1,1 0-1,-1 0 1,1 0 0,0 0-1,-1 0 1,1 0 0,0 0-1,0 0 1,0 1 0,0-1-1,0 0 1,0 0 0,0 0-1,0 0 1,0 0 0,1 0-1,-1 0 1,0 0 0,1 0-1,-1 0 1,1 0 0,-1 0-1,1 0 1,-1 0 0,2 2-1,4 6-8,-1-1 0,1 1 0,1-1 0,0-1 0,0 1 0,0-1 0,1 0-1,10 7 1,83 50 0,-27-24-60,1-3 0,139 45-1,169 28-1230,-381-110 1273,277 71-134,343 41 0,-510-105 950,223-14 1,-241 2-662,-113 5-143,0-1 0,-25-4 0,7 0 0,-19-1 0,-785-98 0,544 50 0,208 36 0,36 6 0,52 12 0,0 0 0,0 0 0,0 0 0,0 0 0,1 0 0,-1 0 0,0 0 0,0-1 0,0 1 0,0 0 0,1-1 0,-1 1 0,0 0 0,0-1 0,1 1 0,-1-1 0,0 1 0,1-1 0,-1 1 0,0-1 0,1 0 0,-1 1 0,1-1 0,-1 0 0,1 1 0,-1-1 0,1-1 0,1 1 0,1-1 0,0 1 0,0 0 0,1-1 0,-1 1 0,0 1 0,0-1 0,1 0 0,-1 0 0,0 1 0,5-1 0,54-10 0,87-6 0,-75 11 0,210-19-429,100-3-1290,1795-36-1444,-2103 65 3163,-320 6 2633,-325 18 45,-614 34-2678,872-60 0,279-1 0,-1-2 0,1-1 0,-60-18 0,22 5 0,47 12 0,0-1 0,-23-10 0,37 13 0,1 0 0,-1-1 0,1 0 0,1-1 0,-1 0 0,1 0 0,-11-11 0,-24-27 0,-2 2 0,-1 2 0,-63-42 0,32 33 0,-126-59 0,-133-39 0,202 90 0,106 41 0,30 16 0,1 0 0,-1 0 0,0 0 0,0 0 0,0 0 0,0 1 0,0-1 0,0 1 0,0-1 0,0 1 0,0 0 0,3 1 0,313 111 0,-48-17 0,217 51 0,-295-92 0,-40-4 0,-209-51 0,-183-32 0,19 2 0,-75-1 0,285 32 0,15 3 0,27 10 0,363 112 0,13-32 0,-249-67 0,65 16 0,-209-38 0,-21-3 0,-24-4 0,24 0 0,-302-40 0,-80 33 0,5 1 0,268 0 0,-146-28 0,113-1 0,148 37 0,-1 0 0,1-1 0,-1 1 0,1 0 0,-1-1 0,0 1 0,1-1 0,-1 0 0,1 1 0,0-1 0,-1 0 0,1 0 0,0 0 0,-2-1 0,9-3 0,17 1 0,45 0 0,-1 4 0,81 9 0,-43-1 0,287 11-437,318 22 168,-622-35 858,-158-23-461,33 7-134,-40-5 1,-372-28 5,357 37 0,-119 8 0,209-2 0,-1 0 0,1 0 0,0 0 0,0 1 0,0-1 0,0 1 0,0-1 0,0 1 0,0 0 0,0-1 0,0 1 0,0 0 0,1 0 0,-1 1 0,0-1 0,-2 2 0,4-3 0,0 1 0,0-1 0,-1 1 0,1 0 0,0-1 0,0 1 0,0-1 0,0 1 0,0-1 0,0 1 0,0-1 0,0 1 0,0-1 0,0 1 0,0 0 0,0-1 0,0 1 0,0-1 0,0 1 0,1-1 0,-1 1 0,0-1 0,1 1 0,17 18 0,8-2 0,1-2 0,1 0 0,0-2 0,32 10 0,33 10 0,111 24 0,102 7 0,-295-62 0,465 71 0,-446-71 0,-43-3 0,-23-2 0,-49-4 0,-769-50 0,735 50 0,0-5 0,-201-47 0,318 59 0,-43-13 0,32 4 0,13 9 0,0-1 0,0 1 0,0-1 0,0 1 0,1 0 0,-1-1 0,0 1 0,0-1 0,1 1 0,-1 0 0,0-1 0,0 1 0,1 0 0,-1-1 0,0 1 0,1 0 0,-1 0 0,0-1 0,1 1 0,-1 0 0,1 0 0,-1 0 0,0-1 0,1 1 0,-1 0 0,1 0 0,-1 0 0,1 0 0,-1 0 0,1 0 0,-1 0 0,0 0 0,1 0 0,0 0 0,39-6 0,0 1 0,1 2 0,74 4 0,-51 1 0,63-1 0,365-1 0,-472-1 0,59-4 0,-74 5 0,1-1 0,-1 0 0,1-1 0,-1 0 0,0 1 0,1-2 0,-1 1 0,0 0 0,-1-1 0,1 0 0,5-4 0,-10 6 0,1 1 0,-1 0 0,1-1 0,-1 1 0,1-1 0,-1 1 0,1 0 0,-1-1 0,1 0 0,-1 1 0,0-1 0,1 1 0,-1-1 0,0 1 0,0-1 0,1 0 0,-1 1 0,0-1 0,0 1 0,0-1 0,0 0 0,0 1 0,0-1 0,0 0 0,0 1 0,0-1 0,0 0 0,0 1 0,0-1 0,0 1 0,-1-2 0,0 1 0,0 0 0,0 0 0,0 0 0,0 0 0,-1 0 0,1 0 0,0 0 0,-1 0 0,1 0 0,-1 0 0,1 1 0,-1-1 0,-1 0 0,-30-7 0,0 0 0,0 3 0,-62-4 0,46 6 0,-889-16 0,653 21 0,545-2 0,1288 0-1719,-1462-1 1719,-60-3 0,-26 3 0,-1 1 0,1-1 0,-1 0 0,0 1 0,0-1 0,1 1 0,-1-1 0,0 1 0,0-1 0,0 1 0,0-1 0,1 1 0,-1 0 0,0-1 0,0 1 0,0 0 0,0 0 0,0 0 0,-1 0 0,-75-21 445,-2 3 0,0 4 0,-108-5 0,-250 13-478,-70-7 5,328 0 28,128 2 0,37 7 0,0 1 0,0 0 0,-16 0 0,-167 2 0,-399 53-720,1 34 122,560-80 592,-208 36-32,207-32 38,36-11 0,0 1 0,0 0 0,0 0 0,-1 0 0,1 0 0,0 0 0,0 0 0,0 0 0,0 0 0,-1 0 0,1 0 0,0 0 0,0 0 0,0 0 0,0 0 0,0 0 0,-1 0 0,1 0 0,0 1 0,0-1 0,0 0 0,0 0 0,0 0 0,-1 0 0,1 0 0,0 0 0,0 0 0,0 0 0,0 1 0,0-1 0,0 0 0,0 0 0,-1 0 0,1 0 0,0 0 0,0 0 0,0 1 0,0-1 0,0 0 0,0 0 0,0 0 0,0 0 0,0 1 0,0-1 0,0 0 0,0 0 0,0 0 0,0 0 0,0 1 0,0-1 0,0 0 0,0 0 0,0 0 0,0 0 0,0 0 0,0 1 0,0-1 0,1 0 0,-1 0 0,0 0 0,0 0 0,0 0 0,0 0 0,0 1 0,0-1 0,0 0 0,1 0 0,6 2 0,1-1 0,0 0 0,0 0 0,12-1 0,647-8 1362,-507-4-1362,-137 8 0,0 0 0,-1-2 0,1 0 0,39-18 0,-58 22 0,0 0 0,0 0 0,0-1 0,0 1 0,-1-1 0,8-7 0,-11 10 0,1 0 0,-1-1 0,0 1 0,1-1 0,-1 0 0,0 1 0,1-1 0,-1 1 0,0-1 0,0 1 0,0-1 0,1 0 0,-1 1 0,0-1 0,0 1 0,0-1 0,0 0 0,0 1 0,0-1 0,0 0 0,-1 0 0,1 0 0,-1 0 0,1 0 0,-1 0 0,0 0 0,1 0 0,-1 1 0,0-1 0,0 0 0,0 1 0,1-1 0,-1 0 0,0 1 0,0-1 0,0 1 0,0 0 0,0-1 0,-2 0 0,-10-3 0,-1 1 0,1 0 0,-18-1 0,16 2 0,0 0 0,-28-9 0,12 0 0,16 7 0,-1-2 0,-26-13 0,38 16 0,-1 0 0,0 0 0,1 0 0,0-1 0,0 0 0,0 0 0,0 0 0,0 0 0,1-1 0,0 1 0,0-1 0,-3-6 0,-1-3 0,4 6 0,0 1 0,-1 0 0,0-1 0,-7-7 0,9 13 0,0 0 0,0-1 0,-1 1 0,1 0 0,-1 0 0,1 0 0,-1 1 0,0-1 0,0 1 0,0-1 0,0 1 0,0 0 0,0 0 0,-6-1 0,-50-6 0,-44-10 0,50 7 0,0 1 0,-90-3 0,-109 13 0,135 1 0,-233-11 0,345 10 0,-5-1 0,1 1 0,-1 0 0,1 1 0,-11 1 0,18-2 0,1 0 0,-1 1 0,1-1 0,-1 1 0,1-1 0,-1 1 0,1-1 0,0 1 0,-1 0 0,1 0 0,0-1 0,-1 1 0,1 0 0,0 0 0,0 0 0,0 1 0,0-1 0,0 0 0,0 0 0,0 1 0,0-1 0,1 0 0,-1 1 0,0-1 0,1 0 0,-1 1 0,1-1 0,-1 1 0,1-1 0,0 1 0,0 1 0,0-1 0,0 1 0,0-1 0,1 0 0,-1 0 0,1 1 0,-1-1 0,1 0 0,0 0 0,0 0 0,0 0 0,0 0 0,0 0 0,0 0 0,1 0 0,-1 0 0,3 2 0,32 25 0,-26-23 0,20 13 0,1-1 0,0-1 0,1-2 0,1-2 0,36 10 0,143 46 0,151 43-453,314 104-685,-531-161 1138,-138-52 0,0 0 0,0 1 0,-1 0 0,1 1 0,-1 0 0,0 0 0,10 10 0,-16-14 0,-1 0 0,1-1 0,0 1 0,-1 0 0,1 0 0,-1 0 0,1 0 0,-1 1 0,1-1 0,-1 0 0,0 0 0,1 0 0,-1 0 0,0 0 0,0 0 0,0 1 0,0-1 0,0 0 0,0 0 0,0 0 0,-1 0 0,1 0 0,0 1 0,-1-1 0,1 0 0,0 0 0,-1 0 0,1 0 0,-1 0 0,0 0 0,1 0 0,-1 0 0,0-1 0,0 1 0,1 0 0,-1 0 0,0 0 0,-1 0 0,-5 4 0,-1 0 0,1-1 0,-1 1 0,-10 3 0,15-7 0,-440 162 0,328-125 0,-244 74 1591,351-109-1591,2-2 0,1 0 0,0 1 0,0 0 0,0 0 0,-7 4 0,11-6 0,1 0 0,0 0 0,0 1 0,-1-1 0,1 0 0,0 0 0,-1 1 0,1-1 0,0 0 0,0 0 0,0 1 0,-1-1 0,1 0 0,0 1 0,0-1 0,0 0 0,0 1 0,0-1 0,0 0 0,-1 1 0,1-1 0,0 0 0,0 1 0,0-1 0,0 1 0,0-1 0,0 0 0,1 1 0,-1-1 0,0 0 0,0 1 0,17 13 0,8-4 0,1-1 0,0-1 0,0-1 0,48 5 0,-41-6 0,284 40 0,586 11 0,-51-62 0,-3199 3-1339,1222 4 1578,1265-2 489,685 15-1227,173 40-962,-2-37 959,-877-23 502,-87 0 5,-31 5-6,-1 0 1,1 0-1,-1-1 1,1 1 0,-1 0-1,1 0 1,-1 0-1,1 0 1,-1-1-1,1 1 1,-1 0 0,1 0-1,-1-1 1,0 1-1,1 0 1,-1-1 0,1 1-1,-1-1 1,0 1-1,1 0 1,-1-1-1,0 1 1,0-1 0,1 0-1,-1 0 3,-1 1-1,1-1 1,0 0 0,-1 1-1,1-1 1,-1 1-1,1-1 1,0 1 0,-1-1-1,1 1 1,-1-1-1,0 1 1,1-1 0,-1 1-1,1 0 1,-1-1-1,0 1 1,1 0 0,-2-1-1,-30-10 132,-55-8 270,-93-8 1,130 21-421,-1129-93-184,-5 79-1473,1109 21 1731,-1-3-1,-97-16 1,-143-13 2587,8 28-1649,195 3-1044,70 0 49,37 0 0,10 1 0,81 3 0,143 2 0,126 1-507,2705 6-3826,-3024-14 4363,-12 1 112,0 0 0,38 6-1,-54-4 770,-13 2-1,-19 0-540,-1-1 1,1-1-1,-29-1 0,1-1 60,-1365 9-1454,985-10 1165,93 14-320,255-4 314,-157 38-1,218-39 701,24-4-494,16 0-242,121 0 71,-87-4-169,1467-1-1097,-385-1 401,-1091 0 984,0-2 0,0-2-1,-1-2 1,60-19 0,3 0 58,3 6-367,174-13 1,111 20-825,-338 12 616,1045 2 6,-1095 0 270,0 0-1,0 1 1,1-1 0,-1 0-1,0-1 1,0 1 0,0 0-1,1-1 1,-1 0-1,0 0 1,0 0 0,0 0-1,0 0 1,0-1-1,-1 1 1,1-1 0,0 0-1,-1 1 1,1-1-1,-1-1 1,1 1 0,-1 0-1,0-1 1,0 1-1,0-1 1,0 1 0,1-4-1,2 0-47,-1-1 0,-1 1 0,1-1 0,-1 0 0,0 0 0,2-8 0,-4 14 0,-1-1 0,1 1 0,-1-1 0,0 1 0,1-1 0,-1 0 0,0 1 0,0-1 0,0 1 0,-1-1 0,1 0 0,0 1 0,-1-1 0,1 1 0,-1-1 0,1 1 0,-1-1 0,0 1 0,1-1 0,-1 1 0,0 0 0,0-1 0,0 1 0,0 0 0,0 0 0,0 0 0,-1 0 0,1 0 0,0 0 0,0 0 0,-1 0 0,1 0 0,-1 1 0,1-1 0,-1 0 0,-1 0 0,-5-1 0,0 0 0,0 1 0,-16-1 0,19 2 0,0 0 0,0-1 0,0 1 0,0-1 0,0 0 0,0-1 0,0 1 0,0-1 0,1 0 0,-9-4 0,13 6-28,-1-1 1,1 0-1,0 1 0,-1-1 0,1 1 1,0-1-1,-1 0 0,1 1 0,0-1 1,0 1-1,-1-1 0,1 0 0,0 1 1,0-1-1,0 0 0,0 1 0,0-1 1,0 0-1,0 1 0,0-1 0,0 0 1,0 0-1,1 1 0,-1-1 0,0 1 1,0-1-1,1 0 0,-1 1 0,0-1 1,1 1-1,-1-1 0,0 0 0,1 1 1,-1-1-1,1 1 0,-1 0 0,1-1 1,-1 1-1,1-1 0,0 1 0,-1 0 1,1-1-1,1 1 0,-2-1-116,18-13-6682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0:18.010"/>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0:31.556"/>
    </inkml:context>
    <inkml:brush xml:id="br0">
      <inkml:brushProperty name="width" value="0.035" units="cm"/>
      <inkml:brushProperty name="height" value="0.035" units="cm"/>
      <inkml:brushProperty name="color" value="#FFFFFF"/>
    </inkml:brush>
  </inkml:definitions>
  <inkml:trace contextRef="#ctx0" brushRef="#br0">1698 787 24575,'0'-1'0,"0"0"0,-1 0 0,1 0 0,-1 0 0,1 0 0,-1 0 0,1 0 0,-1 0 0,0 0 0,0 0 0,1 0 0,-1 0 0,0 0 0,0 1 0,0-1 0,0 0 0,0 1 0,0-1 0,0 0 0,0 1 0,0 0 0,0-1 0,0 1 0,0-1 0,0 1 0,0 0 0,0 0 0,-2 0 0,-39-5 0,35 4 0,-375-3 0,242 5 0,744-1 0,-1219 0 0,596-1 0,1-1 0,0-1 0,0-1 0,0 0 0,-19-9 0,14 6 0,-1 0 0,-25-3 0,-13 4 0,-88 5 0,147 1 0,0 0 0,1 0 0,-1 0 0,1 1 0,-1-1 0,1 1 0,-1 0 0,1-1 0,0 1 0,-1 0 0,1 1 0,0-1 0,0 0 0,0 1 0,0-1 0,0 1 0,-2 2 0,3-3 0,0 1 0,0-1 0,0 0 0,0 1 0,1-1 0,-1 1 0,1-1 0,-1 1 0,1 0 0,0-1 0,-1 1 0,1 0 0,0-1 0,0 1 0,0 0 0,0-1 0,0 1 0,1-1 0,-1 1 0,0 0 0,1-1 0,-1 1 0,1-1 0,0 1 0,0-1 0,-1 1 0,1-1 0,2 2 0,0 1 0,0 0 0,0-1 0,1 0 0,-1 1 0,1-1 0,0 0 0,0-1 0,0 1 0,0-1 0,1 0 0,-1 0 0,1 0 0,-1-1 0,1 1 0,8 0 0,10 2 0,46 3 0,-61-7 0,530 3 0,-309-7 0,-127 6 0,103-5 0,-203 3 0,0 0 0,0-1 0,0 1 0,-1 0 0,1-1 0,0 1 0,0-1 0,-1 1 0,1-1 0,0 0 0,-1 0 0,1 0 0,-1 0 0,1 0 0,-1 0 0,0 0 0,1 0 0,-1 0 0,0-1 0,0 1 0,0-1 0,0 1 0,0-1 0,0 1 0,0-1 0,0 0 0,0 1 0,-1-1 0,1 0 0,-1 1 0,0-1 0,1-3 0,-1 2 0,0 0 0,0 1 0,-1-1 0,1 1 0,-1-1 0,1 0 0,-1 1 0,0-1 0,0 1 0,0 0 0,0-1 0,-1 1 0,1 0 0,-1 0 0,1-1 0,-1 1 0,0 0 0,0 1 0,0-1 0,0 0 0,0 0 0,-3-1 0,-5-1 0,0-1 0,-1 2 0,1-1 0,-1 1 0,0 1 0,0 0 0,0 1 0,-13-1 0,-17-2 0,-258-19 0,-4 24 0,105 2 0,-158-3 0,522 1 0,215-3 0,-202-13 0,15 0 0,-171 15 0,-16 1 0,1-1 0,-1 0 0,1 0 0,-1 0 0,1-1 0,-1 0 0,1-1 0,-1 1 0,0-1 0,0-1 0,12-5 0,-18 8 0,-1 0 0,0 0 0,0-1 0,1 1 0,-1 0 0,0 0 0,1 0 0,-1-1 0,0 1 0,0 0 0,0-1 0,1 1 0,-1 0 0,0 0 0,0-1 0,0 1 0,0 0 0,1-1 0,-1 1 0,0 0 0,0-1 0,0 1 0,0 0 0,0-1 0,0 1 0,0 0 0,0-1 0,0 1 0,0 0 0,0-1 0,0 1 0,0 0 0,0-1 0,0 1 0,-1 0 0,1-1 0,0 1 0,-14-10 0,-23 0 0,35 9 0,-333-75 0,153 31 0,-58-11 0,191 52 0,37 4 0,0-1 0,1-1 0,-1 1 0,1-2 0,-14-4 0,21 6 0,0-1 0,0 0 0,0 0 0,1-1 0,-1 1 0,1-1 0,0 0 0,-1 0 0,1 0 0,0 0 0,1-1 0,-1 1 0,1-1 0,-1 1 0,1-1 0,0 0 0,0 0 0,-1-4 0,0-3 0,0 0 0,0 1 0,1-1 0,1 0 0,0 0 0,0 0 0,1 0 0,0 0 0,1 0 0,0 0 0,1 0 0,0 0 0,1 1 0,0-1 0,1 1 0,0-1 0,1 1 0,0 0 0,0 1 0,1 0 0,0-1 0,1 2 0,0-1 0,0 1 0,1 0 0,0 0 0,0 1 0,1 0 0,0 1 0,0 0 0,0 0 0,1 1 0,0 0 0,0 1 0,0 0 0,1 1 0,0 0 0,-1 0 0,1 1 0,13-1 0,244 6 0,-122 1 0,-89-4 0,-34-2 0,0 2 0,0 1 0,0 1 0,0 0 0,22 7 0,-43-9 0,-1 1 0,1-1 0,0 1 0,-1-1 0,1 1 0,-1-1 0,0 1 0,1 0 0,-1 0 0,0 0 0,1 0 0,-1 0 0,0 0 0,0 0 0,0 0 0,2 2 0,-3-2 0,0 0 0,1 0 0,-1 0 0,0-1 0,0 1 0,0 0 0,0 0 0,0 0 0,0 0 0,0-1 0,0 1 0,0 0 0,-1 0 0,1 0 0,0-1 0,0 1 0,-1 0 0,1 0 0,0-1 0,-1 1 0,1 0 0,-2 1 0,-3 3 0,-1 1 0,1 0 0,-1-1 0,-1 0 0,-7 4 0,8-5 0,-6 4 0,-2 0 0,1-1 0,-1-1 0,0 0 0,0-1 0,-1 0 0,-21 4 0,-110 7 0,86-11 0,-18 1 0,-60 7 0,116-9 0,1 0 0,0 2 0,0 0 0,-28 14 0,-8 2 0,40-16 0,1 0 0,0 2 0,-30 17 0,41-22 0,1 1 0,-1-1 0,1 1 0,0 0 0,1 0 0,-1 1 0,1-1 0,-1 1 0,2 0 0,-1-1 0,0 1 0,1 0 0,0 1 0,0-1 0,0 0 0,-1 11 0,0-3 0,1 1 0,1-1 0,0 0 0,1 1 0,1-1 0,0 1 0,0-1 0,1 1 0,1-1 0,1 0 0,-1 0 0,2-1 0,0 1 0,0-1 0,2 0 0,-1 0 0,1 0 0,1-1 0,0-1 0,0 1 0,1-1 0,1 0 0,0-1 0,0 0 0,12 7 0,3 0 0,2-1 0,0-1 0,0-2 0,47 15 0,-22-8 0,-41-14 0,0 1 0,0 0 0,0 1 0,-1 0 0,0 1 0,-1 0 0,1 0 0,10 14 0,-7-9 0,4 8 0,-33-21 0,-9-3 0,-193-28 0,78 8 0,31 13 0,-156 7 0,158 4 0,74 1 0,32 0 0,7 1 0,11 1 0,1-1 0,20 0 0,1049 11 0,-788-16 0,-249 4 0,-37-1 0,1 0 0,-1-1 0,0 0 0,1-1 0,-1-1 0,27-6 0,-39 8 0,0 0 0,1-1 0,-1 1 0,0 0 0,0-1 0,1 1 0,-1-1 0,0 0 0,0 1 0,0-1 0,0 0 0,0 0 0,0 0 0,0 0 0,0 0 0,0 0 0,0 0 0,-1 0 0,1 0 0,0 0 0,-1 0 0,1 0 0,-1-1 0,1 1 0,-1 0 0,1 0 0,-1-1 0,0 1 0,0 0 0,0-1 0,0 1 0,0-2 0,0 2 0,-1-1 0,0 0 0,0 0 0,0 1 0,-1-1 0,1 0 0,0 1 0,-1-1 0,1 1 0,-1-1 0,1 1 0,-1 0 0,1 0 0,-1 0 0,0 0 0,0 0 0,0 0 0,1 0 0,-1 1 0,0-1 0,-4 0 0,-31-7 0,-1 2 0,0 1 0,-1 3 0,-43 1 0,20 1 0,-244-3 0,-182-4 0,5-43 0,446 44-91,10 2-333,0-1-1,-29-10 0,33 6-6401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0:57.440"/>
    </inkml:context>
    <inkml:brush xml:id="br0">
      <inkml:brushProperty name="width" value="0.035" units="cm"/>
      <inkml:brushProperty name="height" value="0.035" units="cm"/>
    </inkml:brush>
  </inkml:definitions>
  <inkml:trace contextRef="#ctx0" brushRef="#br0">1415 264 24575,'-3'-3'0,"-1"0"0,0 0 0,0 1 0,0 0 0,0-1 0,0 1 0,-1 1 0,1-1 0,-1 1 0,1 0 0,-10-2 0,-56-1 0,56 3 0,-775 0 0,388 3 0,319-2 0,496-17 0,-266 5 0,1 8 0,150 14 0,-221-2 0,-1 4 0,142 40 0,-197-45 0,27 8 0,-46-14 0,0 0 0,1-1 0,-1 0 0,0 1 0,0-1 0,1 0 0,-1-1 0,0 1 0,1-1 0,-1 1 0,6-3 0,-9 3 0,0 0 0,0 0 0,1 0 0,-1 0 0,0 0 0,0 0 0,1 0 0,-1-1 0,0 1 0,0 0 0,0 0 0,1 0 0,-1 0 0,0-1 0,0 1 0,0 0 0,1 0 0,-1 0 0,0-1 0,0 1 0,0 0 0,0 0 0,0-1 0,0 1 0,0 0 0,1 0 0,-1-1 0,0 1 0,0 0 0,0 0 0,0-1 0,0 1 0,0 0 0,0 0 0,0-1 0,0 1 0,-9-9 0,-16-5 0,23 13 0,-24-9 0,0 0 0,-44-8 0,-18-7 0,56 13 0,17 6 0,-1 0 0,1 1 0,-1 1 0,0 0 0,-32-3 0,45 7 0,0 0 0,1 1 0,-1-1 0,0 0 0,1 1 0,-1 0 0,0 0 0,1-1 0,-1 2 0,1-1 0,-1 0 0,1 0 0,0 1 0,-1-1 0,1 1 0,0 0 0,0 0 0,0-1 0,0 1 0,1 1 0,-1-1 0,0 0 0,1 0 0,0 1 0,-1-1 0,1 0 0,0 1 0,0-1 0,0 1 0,1 0 0,-2 4 0,1 2 0,-1 0 0,2 0 0,-1 0 0,1 1 0,0-1 0,1 0 0,0 0 0,3 12 0,0-9 0,0-1 0,1 0 0,0 0 0,1 0 0,0-1 0,1 0 0,0 0 0,0 0 0,1-1 0,1 0 0,-1-1 0,1 0 0,1 0 0,-1-1 0,21 12 0,14 5 0,1-1 0,72 24 0,22 0 0,3-7 0,2-6 0,220 23 0,-261-50 0,153-7 0,-180-3 0,-67 2 0,0 0 0,0-1 0,0 0 0,-1 0 0,1-1 0,-1 0 0,1-1 0,-1 0 0,0 0 0,0-1 0,-1 0 0,0 0 0,1-1 0,-2 1 0,1-2 0,10-11 0,-8 6 0,1 0 0,-1-1 0,-1 0 0,0 0 0,-1-1 0,0 0 0,-2 0 0,1 0 0,3-19 0,-8 28 0,0 1 0,-1-1 0,1 0 0,-1 1 0,0-1 0,0 1 0,-1-1 0,0 1 0,1-1 0,-2 1 0,1-1 0,0 1 0,-1 0 0,0-1 0,0 1 0,0 0 0,0 0 0,-1 1 0,1-1 0,-1 0 0,0 1 0,0-1 0,-1 1 0,1 0 0,-1 0 0,-6-4 0,-8-4 0,-1 1 0,0 0 0,0 2 0,-29-10 0,34 13 0,-180-78 0,188 80 0,0 2 0,0-1 0,0 1 0,0 0 0,0 0 0,0 0 0,-1 1 0,1 0 0,-12 2 0,16-2 0,0 0 0,0 1 0,1-1 0,-1 1 0,0-1 0,1 1 0,-1 0 0,0-1 0,1 1 0,-1 0 0,1 0 0,-1 0 0,1 0 0,-1 1 0,1-1 0,0 0 0,-1 0 0,1 1 0,0-1 0,0 1 0,0-1 0,0 1 0,0 0 0,1-1 0,-1 1 0,0 0 0,1-1 0,-1 1 0,1 0 0,0 0 0,0-1 0,-1 1 0,1 0 0,0 0 0,0 0 0,1 2 0,0-1 0,0 0 0,0 0 0,0 0 0,0 0 0,0 0 0,1 0 0,0 0 0,-1 0 0,1-1 0,0 1 0,1-1 0,-1 1 0,0-1 0,1 0 0,-1 0 0,1 0 0,-1 0 0,1 0 0,0-1 0,0 1 0,0-1 0,0 1 0,0-1 0,6 1 0,8 3 0,-1-2 0,1 0 0,23 2 0,-30-4 0,-1-1 0,1 0 0,0 0 0,-1-1 0,12-2 0,-20 3 0,-1 0 0,1 0 0,-1 0 0,1 0 0,-1 0 0,1 0 0,-1 0 0,1 0 0,-1-1 0,1 1 0,-1 0 0,1 0 0,-1-1 0,1 1 0,-1 0 0,1-1 0,-1 1 0,0 0 0,1-1 0,-1 1 0,0 0 0,1-1 0,-1 1 0,0-1 0,1 1 0,-1-1 0,0 1 0,0-1 0,0 1 0,1-1 0,-1 1 0,0-1 0,0 1 0,0-1 0,0 1 0,0-1 0,0 0 0,0 1 0,0-1 0,0 1 0,0-1 0,0 1 0,0-1 0,-1 1 0,1-1 0,0 1 0,0-1 0,0 1 0,-1-1 0,1 1 0,0-1 0,-1 1 0,1 0 0,0-1 0,-1 1 0,1-1 0,-1 1 0,1 0 0,-1-1 0,-32-25 0,29 23 0,-15-9 0,0 1 0,-1 1 0,0 0 0,-1 2 0,0 0 0,0 2 0,0 0 0,-43-6 0,-7 6 0,-103 3 0,17 2 0,136-1 0,0-2 0,0 0 0,-33-11 0,32 8 0,21 7 0,0-1 0,0 1 0,0-1 0,-1 1 0,1 0 0,0-1 0,0 1 0,-1 0 0,1 0 0,0 0 0,0 0 0,-1 0 0,1 0 0,0 0 0,0 0 0,-1 1 0,1-1 0,0 0 0,0 1 0,-2 0 0,3 0 0,1 0 0,-1 0 0,1 0 0,-1-1 0,1 1 0,-1 0 0,1 0 0,0 0 0,-1-1 0,1 1 0,0 0 0,0-1 0,0 1 0,-1-1 0,1 1 0,0-1 0,0 1 0,0-1 0,0 0 0,0 1 0,0-1 0,0 0 0,0 0 0,0 1 0,0-1 0,1 0 0,34 7 0,0-1 0,46 0 0,-557-7 0,468 1 0,-48 3 0,54-3 0,-1 0 0,1 0 0,-1 1 0,0-1 0,1 0 0,-1 1 0,1-1 0,-1 1 0,1-1 0,-1 1 0,1 0 0,0 0 0,-1 0 0,1 0 0,0 0 0,-1 0 0,1 0 0,0 0 0,0 0 0,0 0 0,0 1 0,0-1 0,0 0 0,0 1 0,1-1 0,-1 1 0,0 1 0,1-2 0,0 0 0,0 0 0,0 0 0,0 0 0,1 0 0,-1-1 0,0 1 0,1 0 0,-1 0 0,1-1 0,-1 1 0,1 0 0,-1 0 0,1-1 0,-1 1 0,1-1 0,-1 1 0,1 0 0,0-1 0,0 1 0,-1-1 0,1 1 0,0-1 0,0 0 0,-1 1 0,1-1 0,0 0 0,0 0 0,0 1 0,0-1 0,-1 0 0,1 0 0,2 0 0,31 1 0,13-8 0,46-13 0,-12 3 0,109-25 0,88-15 0,-99 21 0,47-6 0,-221 41 0,32-1 0,-35 1 0,-1 1 0,1 0 0,0 1 0,-1-1 0,1 0 0,0 0 0,-1 1 0,1-1 0,-1 1 0,1-1 0,-1 1 0,1 0 0,-1 0 0,1-1 0,-1 1 0,0 0 0,3 2 0,-4-2 0,0-1 0,0 1 0,0-1 0,0 1 0,-1-1 0,1 1 0,0-1 0,0 1 0,0-1 0,0 1 0,-1-1 0,1 1 0,0-1 0,0 1 0,-1-1 0,1 0 0,0 1 0,-1-1 0,1 0 0,-1 1 0,1-1 0,0 0 0,-1 1 0,1-1 0,-1 0 0,1 0 0,-1 1 0,1-1 0,-1 0 0,1 0 0,-1 0 0,0 0 0,-21 10 0,19-9 0,-27 10 0,-1 0 0,-51 26 0,74-32 0,0-1 0,1 1 0,-1 1 0,1-1 0,0 1 0,1 0 0,-1 1 0,1 0 0,1 0 0,-1 0 0,-4 9 0,8-14 0,1 0 0,0 0 0,0 0 0,0 1 0,0-1 0,1 0 0,-1 0 0,0 0 0,1 1 0,0-1 0,-1 0 0,1 0 0,0 1 0,0-1 0,0 0 0,1 1 0,-1-1 0,0 0 0,1 0 0,0 1 0,-1-1 0,2 3 0,0-3 0,0 1 0,0-1 0,1 0 0,-1 0 0,0 0 0,1 0 0,-1 0 0,1 0 0,0 0 0,-1-1 0,1 0 0,0 1 0,0-1 0,4 1 0,10 2 0,0-1 0,0 0 0,1-1 0,28-1 0,8-2 0,-1-2 0,83-16 0,13-19 0,30-5 0,-103 34 0,141 2 0,29-2 0,-232 7 0,1 0 0,-1-2 0,1 1 0,23-11 0,-33 12 0,-1 0 0,0-1 0,0 1 0,0-1 0,0 0 0,-1 0 0,1 0 0,4-5 0,-6 6 0,-1 0 0,0 0 0,0 0 0,0 0 0,0 0 0,0 0 0,0 0 0,0 0 0,-1 0 0,1-1 0,-1 1 0,1 0 0,-1 0 0,0 0 0,0-1 0,0 1 0,0 0 0,-1-4 0,0 4 0,0-1 0,0 1 0,0 0 0,-1-1 0,1 1 0,-1 0 0,1 0 0,-1 0 0,0 0 0,1 0 0,-1 0 0,0 1 0,0-1 0,0 1 0,-1-1 0,1 1 0,0 0 0,-1 0 0,1 0 0,0 0 0,-1 0 0,1 0 0,-1 1 0,1-1 0,-6 1 0,-9-3 0,1 2 0,-31 1 0,37 0 0,-21 2 0,0 1 0,1 1 0,0 2 0,0 1 0,-34 12 0,-138 66 0,64-24 0,121-55 0,0-1 0,0 0 0,0-2 0,0 0 0,-27 1 0,-91-6 0,57-1 0,12 3 0,-19 1 0,0-5 0,-106-16 0,120 6 0,0 3 0,-125-2 0,162 12 0,-51-9 0,14 1 0,35 4 0,0-2 0,1-1 0,-57-22 0,-2-1 0,69 26 0,1 1 0,-1 1 0,0 1 0,-48 3 0,39 0 0,-57-6 0,-122-20 0,189 19 0,-38-12 0,41 10 0,0 2 0,-43-8 0,-56 6-13,-133 9 0,114 1-1326,90-2-5487</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1:58.050"/>
    </inkml:context>
    <inkml:brush xml:id="br0">
      <inkml:brushProperty name="width" value="0.035" units="cm"/>
      <inkml:brushProperty name="height" value="0.035" units="cm"/>
    </inkml:brush>
  </inkml:definitions>
  <inkml:trace contextRef="#ctx0" brushRef="#br0">3759 598 24575,'-916'0'0,"898"0"0,8 1 0,1-1 0,0 0 0,0 0 0,-1-1 0,1 0 0,0-1 0,0 0 0,0 0 0,-17-7 0,25 8 0,1 1 0,-1 0 0,1 0 0,-1 0 0,1-1 0,-1 1 0,1 0 0,-1 0 0,1-1 0,-1 1 0,1 0 0,0-1 0,-1 1 0,1 0 0,0-1 0,-1 1 0,1-1 0,0 1 0,-1-1 0,1 1 0,0-1 0,0 1 0,0-1 0,-1 1 0,1-1 0,0 1 0,0-1 0,0 1 0,0-1 0,0 1 0,0-1 0,0 1 0,0-1 0,0 1 0,0-2 0,1 1 0,0 0 0,0 0 0,0 0 0,1 0 0,-1 0 0,0 0 0,0 1 0,1-1 0,-1 0 0,0 1 0,1-1 0,1 0 0,44-10 0,42 4 0,135 8 0,-87 2 0,68-3 0,-689 0 0,454 2 0,0 1 0,0 1 0,-49 15 0,43-10 0,-69 9 0,-306-13 0,217-8 0,13-2 0,144 2 0,0-1 0,-64-18 0,75 13 0,25 9 0,1 0 0,0 0 0,0 0 0,0 0 0,0 0 0,0 0 0,-1 0 0,1 0 0,0 0 0,0 0 0,0 0 0,0 0 0,0-1 0,-1 1 0,1 0 0,0 0 0,0 0 0,0 0 0,0 0 0,0 0 0,0 0 0,-1 0 0,1-1 0,0 1 0,0 0 0,0 0 0,0 0 0,0 0 0,0 0 0,0-1 0,0 1 0,0 0 0,0 0 0,0 0 0,0 0 0,0 0 0,0-1 0,0 1 0,0 0 0,0 0 0,0 0 0,0 0 0,0-1 0,0 1 0,0 0 0,0 0 0,0 0 0,0 0 0,0 0 0,0-1 0,0 1 0,0 0 0,0 0 0,0 0 0,1 0 0,-1 0 0,0-1 0,14-3 0,21 0 0,235 3 0,-22 2 0,-240-2 0,53-4 0,-57 5 0,1-1 0,-1 0 0,0 0 0,0 0 0,0-1 0,0 0 0,0 1 0,0-1 0,0-1 0,-1 1 0,5-4 0,-8 6 0,1 0 0,-1 0 0,0-1 0,0 1 0,1 0 0,-1 0 0,0-1 0,0 1 0,0 0 0,1 0 0,-1-1 0,0 1 0,0 0 0,0 0 0,0-1 0,0 1 0,1 0 0,-1-1 0,0 1 0,0 0 0,0-1 0,0 1 0,0 0 0,0-1 0,0 1 0,0 0 0,0-1 0,0 1 0,0 0 0,-1-1 0,1 1 0,0 0 0,0 0 0,0-1 0,0 1 0,0 0 0,-1-1 0,-13-7 0,-21 2 0,-91-2 0,-132 9 0,93 2 0,104-4 0,35-1 0,0 2 0,1 0 0,-50 9 0,74-9 0,0 0 0,0 0 0,0 0 0,0 1 0,0-1 0,-1 0 0,1 1 0,0-1 0,0 1 0,0 0 0,0-1 0,1 1 0,-1 0 0,0-1 0,0 1 0,-1 1 0,2-2 0,0 1 0,0-1 0,0 1 0,0-1 0,0 1 0,0-1 0,0 0 0,0 1 0,0-1 0,0 1 0,0-1 0,0 0 0,0 1 0,0-1 0,0 1 0,1-1 0,-1 0 0,0 1 0,0-1 0,0 1 0,1-1 0,-1 0 0,0 1 0,1-1 0,-1 0 0,0 0 0,1 1 0,2 2 0,1-1 0,-1 0 0,1 0 0,0 0 0,-1 0 0,1 0 0,5 1 0,26 4 0,1-2 0,0-1 0,0-1 0,1-2 0,37-4 0,-10 1 0,480 1 0,-543 1 0,52-4 0,-50 4 0,-1 0 0,0-1 0,1 1 0,-1-1 0,0 0 0,0 0 0,0 0 0,1 0 0,-1 0 0,0 0 0,0 0 0,0-1 0,-1 1 0,1-1 0,0 1 0,0-1 0,-1 0 0,1 0 0,1-2 0,-3 4 0,0-1 0,0 1 0,0-1 0,1 1 0,-1-1 0,0 1 0,0-1 0,0 1 0,0-1 0,0 1 0,0-1 0,0 1 0,0 0 0,0-1 0,0 1 0,0-1 0,0 1 0,0-1 0,-1 1 0,1-1 0,0 1 0,0-1 0,0 1 0,-1 0 0,1-1 0,0 1 0,-1-1 0,1 1 0,0 0 0,-1-1 0,-17-8 0,-23 3 0,39 6 0,-316-2 0,154 4 0,-6-3 0,-194 3 0,327 3 0,0 1 0,1 2 0,0 2 0,1 1 0,-45 21 0,45-17 0,-1-2 0,0-1 0,0-2 0,-62 9 0,93-18 0,1-1 0,-1 0 0,1 0 0,-1 0 0,0 0 0,1-1 0,-1 1 0,1-1 0,-8-3 0,11 4 0,1 0 0,0 0 0,0 0 0,0 0 0,0 0 0,0 0 0,0 0 0,0 0 0,-1 0 0,1 0 0,0 0 0,0 0 0,0-1 0,0 1 0,0 0 0,0 0 0,0 0 0,0 0 0,0 0 0,0 0 0,0 0 0,-1 0 0,1-1 0,0 1 0,0 0 0,0 0 0,0 0 0,0 0 0,0 0 0,0 0 0,0 0 0,0-1 0,0 1 0,0 0 0,0 0 0,0 0 0,0 0 0,0 0 0,0 0 0,0-1 0,0 1 0,1 0 0,-1 0 0,0 0 0,0 0 0,0 0 0,0 0 0,0 0 0,0 0 0,0-1 0,0 1 0,0 0 0,0 0 0,0 0 0,1 0 0,-1 0 0,0 0 0,0 0 0,0 0 0,12-5 0,15-1 0,68-2 0,146 8 0,-105 2 0,-767-2 0,1156 0 0,-519 0 0,-1 0 0,1-1 0,-1 1 0,1-1 0,-1 0 0,1 0 0,-1-1 0,0 0 0,0 0 0,0 0 0,0-1 0,6-3 0,-10 5 0,1-1 0,0 1 0,-1-1 0,1 0 0,-1 0 0,1 0 0,-1 1 0,0-1 0,0-1 0,0 1 0,0 0 0,0 0 0,0 0 0,0 0 0,-1-1 0,1 1 0,-1 0 0,0-1 0,0 1 0,0 0 0,0-1 0,0 1 0,0 0 0,0-1 0,-1 1 0,1 0 0,-1 0 0,0-1 0,0 1 0,0 0 0,-1-3 0,-2-2 0,0-1 0,0 1 0,-1 0 0,0 0 0,0 1 0,-1-1 0,0 1 0,0 1 0,0-1 0,-1 1 0,0 0 0,0 0 0,0 1 0,0 0 0,-10-4 0,-13-4 0,-1 2 0,-53-12 0,12 4 0,-74-17 0,127 31 0,-1 2 0,0 1 0,0 0 0,0 1 0,-29 5 0,43-4 0,0 1 0,0 0 0,0 1 0,1-1 0,-1 1 0,1 0 0,0 0 0,-1 1 0,2 0 0,-1 0 0,0 0 0,1 0 0,-8 10 0,2 0 0,0-1 0,1 2 0,-13 27 0,21-40 0,0 0 0,0 0 0,0 0 0,0 0 0,0 0 0,1 0 0,-1 0 0,1 0 0,0 0 0,0 1 0,-1-1 0,2 0 0,-1 0 0,0 0 0,0 1 0,1-1 0,0 4 0,0-5 0,0 1 0,0 0 0,0-1 0,1 1 0,-1-1 0,0 0 0,1 1 0,-1-1 0,1 0 0,-1 0 0,1 0 0,-1 0 0,1 0 0,0 0 0,-1 0 0,4 0 0,8 2 0,-1-1 0,1 0 0,0-1 0,0 0 0,13-2 0,-6 1 0,265-4 0,-268 4 0,-15-1 0,-1 1 0,1 0 0,0 0 0,-1 0 0,1 0 0,0 0 0,-1 0 0,1 0 0,0 0 0,-1 1 0,1-1 0,-1 1 0,1-1 0,1 2 0,-3-1 0,0-1 0,-1 1 0,1 0 0,-1-1 0,1 1 0,-1-1 0,1 1 0,-1-1 0,1 1 0,-1-1 0,0 1 0,1-1 0,-1 1 0,0-1 0,1 0 0,-1 1 0,0-1 0,1 0 0,-3 1 0,-51 17 0,10-8 0,-87 8 0,-15 3 0,15 6 0,123-24 0,9-1 0,21 1 0,34-2 0,-19-1 0,-12 1 0,0-1 0,0-2 0,38-6 0,-58 7 0,1 0 0,-1 0 0,0-1 0,0 1 0,0-1 0,0-1 0,0 1 0,-1-1 0,1 0 0,-1 0 0,1 0 0,-1 0 0,0-1 0,0 0 0,-1 0 0,1 0 0,-1 0 0,0 0 0,0-1 0,0 0 0,-1 1 0,3-6 0,-4 8 0,-1 0 0,1 1 0,-1-1 0,1 0 0,-1 0 0,0 1 0,0-1 0,0 0 0,0 0 0,0 1 0,0-1 0,0 0 0,-1 0 0,1 0 0,-1 1 0,1-1 0,-1 0 0,1 1 0,-1-1 0,0 0 0,0 1 0,0-1 0,0 1 0,0-1 0,0 1 0,0 0 0,-1 0 0,1-1 0,0 1 0,-1 0 0,1 0 0,-1 0 0,1 0 0,-1 0 0,0 1 0,1-1 0,-1 0 0,0 1 0,0-1 0,1 1 0,-3 0 0,-10-3 0,1 0 0,-1 1 0,0 1 0,-15 1 0,24 0 0,-30 0 0,0 1 0,0 2 0,1 2 0,-1 1 0,-49 15 0,76-17 0,-1 0 0,2 0 0,-1 1 0,0 0 0,-11 10 0,13-9 0,0-2 0,0 1 0,-1-1 0,1 0 0,-1 0 0,-10 3 0,14-6 0,0 0 0,0-1 0,0 0 0,0 1 0,0-1 0,0 0 0,0 0 0,0-1 0,0 1 0,0-1 0,0 1 0,1-1 0,-1 0 0,0 0 0,0 0 0,0-1 0,1 1 0,-1-1 0,1 1 0,-5-4 0,-3-3 0,0 0 0,1-1 0,0 0 0,0-1 0,1 0 0,1 0 0,-1-1 0,-10-20 0,2-3 0,-17-59 0,2 8 0,19 60 0,12 25 0,0-1 0,0 1 0,0 0 0,0 0 0,-1 0 0,1 0 0,0 0 0,0 0 0,0-1 0,0 1 0,0 0 0,0 0 0,0 0 0,0 0 0,0 0 0,0 0 0,0 0 0,-1-1 0,1 1 0,0 0 0,0 0 0,0 0 0,0 0 0,0 0 0,0 0 0,-1 0 0,1 0 0,0 0 0,0 0 0,0 0 0,0 0 0,0 0 0,-1 0 0,1 0 0,0 0 0,0 0 0,0 0 0,0 0 0,0 0 0,0 0 0,-1 0 0,1 0 0,0 0 0,0 0 0,0 0 0,0 0 0,0 0 0,0 0 0,-1 0 0,1 0 0,0 1 0,0-1 0,0 0 0,0 0 0,0 0 0,-3 12 0,1 15 0,9 308 0,-7-329 0,3 56 0,-2-59 0,-1 1 0,1-1 0,0 0 0,0 0 0,0 1 0,0-1 0,0 0 0,1 0 0,0 0 0,-1 0 0,1 0 0,0 0 0,0-1 0,1 1 0,1 2 0,-3-5 0,-1 0 0,1 1 0,-1-1 0,1 0 0,-1 0 0,1 0 0,-1 0 0,1 1 0,-1-1 0,1 0 0,-1 0 0,1 0 0,-1 0 0,1 0 0,-1 0 0,1 0 0,-1 0 0,1 0 0,-1-1 0,1 1 0,-1 0 0,1 0 0,-1 0 0,1-1 0,-1 1 0,0 0 0,1 0 0,-1-1 0,1 1 0,-1 0 0,0-1 0,1 1 0,-1 0 0,0-1 0,1 1 0,-1-1 0,0 1 0,1-1 0,-1 1 0,0 0 0,0-1 0,0 1 0,0-1 0,1 1 0,-1-1 0,0 1 0,0-2 0,7-26 0,-7 27 0,9-94 0,5-27 0,6 45 0,3 0 0,46-102 0,-61 159 0,-4 10 0,1 0 0,-1 1 0,1-1 0,1 1 0,0 0 0,0 0 0,15-15 0,-18 22 0,-1 0 0,1 0 0,-1 0 0,1 0 0,0 1 0,0-1 0,0 1 0,0-1 0,0 1 0,0 0 0,0 0 0,0 1 0,1-1 0,-1 1 0,0-1 0,0 1 0,1 0 0,-1 0 0,0 0 0,0 1 0,1-1 0,-1 1 0,0 0 0,0 0 0,0 0 0,0 0 0,0 1 0,0-1 0,0 1 0,3 1 0,-1 1 0,0 0 0,0 0 0,-1 1 0,1-1 0,-1 1 0,0 0 0,0 0 0,-1 0 0,0 1 0,1-1 0,-2 1 0,1 0 0,2 10 0,3 9 0,8 50 0,-14-60 0,9 37 0,-7-38 0,0-1 0,-1 1 0,-1 0 0,0 0 0,-1 0 0,0 0 0,-2 0 0,-2 26 0,2-38 0,1 0 0,0 0 0,-1 0 0,1 0 0,-1 0 0,0 0 0,0 0 0,0 0 0,0 0 0,0 0 0,0 0 0,0 0 0,-1-1 0,1 1 0,-1 0 0,1-1 0,-1 1 0,0-1 0,0 0 0,1 0 0,-1 1 0,0-1 0,0 0 0,0-1 0,0 1 0,0 0 0,0 0 0,0-1 0,-1 0 0,1 1 0,0-1 0,0 0 0,0 0 0,0 0 0,-1 0 0,1 0 0,0-1 0,0 1 0,0-1 0,0 1 0,-3-2 0,-4-1 0,1-1 0,-1-1 0,0 1 0,1-2 0,0 1 0,0-1 0,-12-12 0,-9-10 0,-45-33 0,62 53 0,1 0 0,-1 1 0,0 1 0,-1 0 0,1 1 0,-1 0 0,-25-6 0,-145-15 0,180 25 0,0 1 0,0 0 0,0 0 0,0 0 0,0 1 0,0-1 0,0 1 0,0-1 0,0 1 0,0 0 0,1 0 0,-1 1 0,-3 1 0,5-3 0,1 1 0,-1-1 0,1 0 0,0 1 0,-1-1 0,1 1 0,0-1 0,-1 0 0,1 1 0,0-1 0,0 1 0,-1-1 0,1 1 0,0-1 0,0 1 0,0-1 0,0 1 0,0 0 0,0-1 0,0 1 0,0-1 0,0 1 0,0-1 0,0 1 0,0-1 0,0 2 0,1-1 0,0 1 0,0 0 0,0-1 0,0 1 0,0-1 0,0 1 0,0-1 0,1 1 0,-1-1 0,1 0 0,2 2 0,3 2 0,0-1 0,0 0 0,0 0 0,1-1 0,-1 0 0,1 0 0,0-1 0,0 0 0,9 1 0,10 0 0,39 0 0,-40-3 0,45 6 0,-64-5 0,1 1 0,-1 0 0,1 0 0,-1 0 0,0 1 0,0 1 0,0-1 0,0 1 0,-1 0 0,7 6 0,30 24 0,-42-34 0,-1 1 0,0-1 0,1 0 0,-1 0 0,1 1 0,-1-1 0,0 0 0,1 0 0,-1 0 0,1 0 0,-1 0 0,1 0 0,-1 0 0,1 0 0,-1 0 0,1 0 0,-1 0 0,1 0 0,-1 0 0,0 0 0,1 0 0,-1 0 0,1 0 0,-1-1 0,1 1 0,-1 0 0,0 0 0,1-1 0,-1 1 0,1 0 0,-1 0 0,1-1 0,6-18 0,-3-25 0,-4 42 0,0-3 0,0 10 0,-1 8 0,0 0 0,-1 0 0,-1 1 0,-6 22 0,7-33 0,0 0 0,0 0 0,0 0 0,0-1 0,0 1 0,-1-1 0,1 1 0,-1-1 0,0 0 0,1 0 0,-1 0 0,0 0 0,0-1 0,0 1 0,0-1 0,-1 0 0,1 1 0,0-2 0,-1 1 0,1 0 0,0-1 0,-1 1 0,1-1 0,-1 0 0,1 0 0,0 0 0,-1-1 0,1 1 0,-7-3 0,4 1 0,1 0 0,0 0 0,0 0 0,0-1 0,0 0 0,1 0 0,-1-1 0,1 1 0,0-1 0,0 0 0,0 0 0,0 0 0,1-1 0,-1 1 0,1-1 0,0 0 0,-3-7 0,0-7 0,1 1 0,1-1 0,0 1 0,1-1 0,2 0 0,-1-1 0,4-31 0,-2 50 0,0-1 0,0 1 0,0-1 0,0 0 0,0 1 0,1-1 0,-1 1 0,0-1 0,1 1 0,-1-1 0,1 1 0,1-3 0,-2 4 0,0 0 0,1 0 0,-1-1 0,0 1 0,1 0 0,-1 0 0,0 0 0,1 0 0,-1 0 0,0 0 0,1 0 0,-1 0 0,0 0 0,0 0 0,1 0 0,-1 0 0,0 0 0,1 0 0,-1 0 0,0 0 0,1 0 0,-1 0 0,0 0 0,1 0 0,-1 0 0,0 1 0,1-1 0,-1 0 0,0 0 0,0 0 0,1 0 0,-1 1 0,0-1 0,1 1 0,24 32 0,-23-28 0,10 12 0,7 13 0,-1-1 0,-1 2 0,17 45 0,-12-30 0,-18-40 0,0 1 0,-1-1 0,1 1 0,-1 0 0,-1 0 0,0 0 0,0 0 0,0 1 0,0-1 0,0 13 0,-3-17 0,0-1 0,0 1 0,0 0 0,0-1 0,0 1 0,0-1 0,-1 0 0,1 1 0,-1-1 0,0 0 0,1 0 0,-1 0 0,0 0 0,0 0 0,-1 0 0,1 0 0,0-1 0,-1 1 0,1-1 0,0 0 0,-1 0 0,0 0 0,-4 2 0,-6 1 0,0 0 0,-1-1 0,-18 2 0,22-4 0,1 0 0,-1 1 0,0 0 0,1 0 0,0 1 0,0 1 0,-14 6 0,20-8 0,-1 1 0,1-1 0,0 1 0,0 0 0,1 0 0,-1 0 0,1 0 0,-1 0 0,1 0 0,0 1 0,0-1 0,0 1 0,1 0 0,-1-1 0,1 1 0,0 0 0,0 0 0,0 0 0,1 0 0,-1 8 0,1-9 0,-1 1 0,1 0 0,0 0 0,1 0 0,-1 0 0,0-1 0,1 1 0,0 0 0,0 0 0,0-1 0,1 1 0,-1-1 0,1 1 0,-1-1 0,1 0 0,1 1 0,-1-1 0,0 0 0,1 0 0,-1 0 0,1-1 0,0 1 0,0-1 0,0 1 0,0-1 0,0 0 0,1 0 0,-1-1 0,0 1 0,1-1 0,0 1 0,-1-1 0,1 0 0,0 0 0,0-1 0,-1 1 0,1-1 0,0 0 0,0 0 0,0 0 0,-1-1 0,1 1 0,0-1 0,0 0 0,-1 0 0,1 0 0,0 0 0,-1-1 0,1 1 0,-1-1 0,0 0 0,1 0 0,-1 0 0,0-1 0,0 1 0,-1-1 0,1 0 0,3-4 0,6-10 0,0 0 0,-1 0 0,-2-1 0,0 0 0,0-1 0,8-29 0,4-8 0,-21 56 0,0 0 0,0-1 0,0 1 0,0-1 0,0 1 0,0-1 0,0 1 0,0 0 0,0-1 0,0 1 0,0-1 0,0 1 0,0-1 0,0 1 0,0 0 0,0-1 0,-1 1 0,1-1 0,0 1 0,0 0 0,-1-1 0,1 1 0,0 0 0,0-1 0,-1 1 0,1 0 0,0-1 0,-1 1 0,1 0 0,0 0 0,-1-1 0,1 1 0,-1 0 0,-20-9 0,0 0 0,12 2 0,1-1 0,1 1 0,-1-1 0,2-1 0,-1 1 0,1-1 0,0 0 0,-9-19 0,-11-17 0,19 35 0,0-1 0,1 0 0,1 0 0,0-1 0,0 1 0,2-1 0,-1 0 0,-2-16 0,3-1 0,1 1 0,2-42 0,0 62 0,1-25 0,2 24 0,1 17 0,22 70 0,-12-37 0,-1 0 0,13 73 0,-25-102 0,1 0 0,-2 1 0,1-1 0,-2 0 0,0 1 0,0-1 0,-1 0 0,-1 0 0,0 1 0,0-2 0,-1 1 0,-1 0 0,0-1 0,-7 11 0,10-18 0,0-1 0,-1 1 0,1-1 0,-1 0 0,1 0 0,-1 0 0,0 0 0,0-1 0,-1 1 0,1-1 0,0 0 0,-1 0 0,1 0 0,-1 0 0,0-1 0,0 1 0,0-1 0,0 0 0,0 0 0,-5 0 0,5-1 0,1 0 0,-1-1 0,1 1 0,-1-1 0,1 0 0,0 0 0,-1 0 0,1 0 0,0 0 0,0-1 0,-1 0 0,1 0 0,1 1 0,-1-2 0,0 1 0,0 0 0,1-1 0,-1 1 0,1-1 0,0 1 0,0-1 0,0 0 0,0 0 0,-2-4 0,-15-32 0,-22-67 0,-8-16 0,49 121 0,-1 0 0,1 0 0,0 1 0,0-1 0,-1 0 0,1 0 0,-1 0 0,1 1 0,0-1 0,-1 0 0,0 0 0,1 1 0,-1-1 0,1 0 0,-1 1 0,0-1 0,1 1 0,-1-1 0,0 1 0,0-1 0,1 1 0,-1-1 0,0 1 0,0 0 0,-1-1 0,1 2 0,0 0 0,0-1 0,1 1 0,-1 0 0,1 0 0,-1 0 0,0 0 0,1 0 0,0 0 0,-1-1 0,1 1 0,0 0 0,-1 1 0,1-1 0,0 0 0,0 0 0,0 1 0,-3 58 0,3-57 0,1 93 0,-1-97 0,0 0 0,0 0 0,0 1 0,0-1 0,0 0 0,0 1 0,1-1 0,-1 0 0,0 1 0,0-1 0,0 0 0,1 1 0,-1-1 0,0 0 0,1 1 0,-1-1 0,0 1 0,1-1 0,-1 0 0,1 1 0,-1-1 0,1 1 0,-1-1 0,1 1 0,-1 0 0,1-1 0,0 1 0,0-1 0,1 0 0,0 1 0,0 0 0,0-1 0,0 1 0,0 0 0,1 0 0,-1 0 0,0 0 0,0 0 0,3 1 0,1 0 0,-1 1 0,1-1 0,-1 1 0,1 0 0,-1 1 0,1-1 0,-1 1 0,6 5 0,1 4 0,-1 0 0,-1 2 0,0-1 0,0 1 0,-2 0 0,0 1 0,11 28 0,-19-43 0,0 0 0,1 0 0,-1 0 0,0-1 0,0 1 0,0 0 0,0 0 0,0 0 0,0 0 0,0 0 0,0 0 0,0 0 0,0 0 0,1 0 0,-1 0 0,0 0 0,0 0 0,0 0 0,0 0 0,0 0 0,0 0 0,0 0 0,0 0 0,1 0 0,-1 0 0,0 0 0,0 0 0,0 0 0,0 0 0,0 0 0,0 0 0,0 0 0,0 0 0,0 0 0,0 0 0,1 1 0,-1-1 0,0 0 0,0 0 0,0 0 0,0 0 0,0 0 0,0 0 0,0 0 0,0 0 0,0 0 0,0 0 0,0 0 0,0 1 0,0-1 0,0 0 0,0 0 0,0 0 0,0 0 0,0 0 0,0 0 0,0 0 0,0 0 0,0 1 0,0-1 0,0 0 0,1-13 0,-5-22 0,-53-149 0,46 149 0,8 26 0,0 1 0,0-1 0,0 1 0,1-1 0,1 0 0,0 0 0,0 0 0,0 0 0,1 0 0,2-13 0,-1 20 0,-1 0 0,1 0 0,0 0 0,0 0 0,0 0 0,0 1 0,0-1 0,1 0 0,-1 1 0,0-1 0,1 1 0,-1-1 0,1 1 0,-1 0 0,1-1 0,0 1 0,0 0 0,0 0 0,-1 0 0,1 1 0,0-1 0,0 0 0,0 1 0,0-1 0,0 1 0,0 0 0,0-1 0,1 1 0,-1 0 0,0 0 0,0 1 0,3-1 0,7 2 0,1 1 0,0-1 0,-1 2 0,14 5 0,-8-3 0,39 15 0,80 40 0,-84-36 0,-39-18 0,-1 1 0,1 0 0,-2 1 0,1 0 0,-1 1 0,-1 0 0,15 17 0,-25-26 0,0 0 0,0 0 0,0-1 0,-1 1 0,1 0 0,-1 0 0,1 0 0,-1 0 0,1 0 0,-1 0 0,1-1 0,-1 1 0,0 0 0,1 0 0,-1 1 0,0-1 0,0 0 0,0 0 0,0 0 0,0 0 0,0 0 0,0 0 0,0 0 0,0 0 0,0 0 0,-1 2 0,0-2 0,0 0 0,0 0 0,-1 0 0,1 0 0,0 0 0,0 0 0,-1 0 0,1 0 0,-1 0 0,1-1 0,-1 1 0,1-1 0,-1 1 0,1-1 0,-3 1 0,-9 1 0,0 0 0,-1-1 0,-16-1 0,23-1 0,-24 1 0,459-3 0,110 3 0,-527 0 0,0-1 0,0 1 0,16-5 0,-16-1 0,-18 1 0,-23-2 0,-77 0 0,-135 6 0,113 3 0,79 1 0,1 3 0,-1 2 0,-65 18 0,99-22 0,-10 4 0,-35 15 0,44-16 0,-1 0 0,0-1 0,0 0 0,-33 4 0,-30-6 0,117-8-42,0-2 0,68-18 0,-52 10-1197,-24 8-5587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3:57.670"/>
    </inkml:context>
    <inkml:brush xml:id="br0">
      <inkml:brushProperty name="width" value="0.035" units="cm"/>
      <inkml:brushProperty name="height" value="0.035" units="cm"/>
      <inkml:brushProperty name="color" value="#333333"/>
    </inkml:brush>
  </inkml:definitions>
  <inkml:trace contextRef="#ctx0" brushRef="#br0">589 501 24575,'117'1'0,"132"-2"0,-239 0 0,0 1 0,0-1 0,19-5 0,-27 6 0,0-1 0,-1 0 0,1 1 0,0-1 0,0 0 0,0 0 0,0 0 0,-1 0 0,1 0 0,-1-1 0,1 1 0,-1-1 0,1 1 0,-1-1 0,0 1 0,0-1 0,1 1 0,-1-1 0,0 0 0,-1 0 0,1 0 0,0 0 0,0 0 0,0-2 0,4 7 0,9 9 0,2 0 0,0-1 0,0 0 0,1-2 0,21 10 0,99 35 0,-93-37 0,49 16 0,1-4 0,2-4 0,172 22 0,92-2 0,-5 28 0,-325-64 0,37 8 0,-54-18 0,-23-7 0,-27-8 0,-523-134 0,411 115 0,-70-13 0,-133-33 0,349 79 0,14 3 0,32 4 0,-28-3 0,698 34 0,-615-35 0,678 0 0,-752-2 0,-44 2 0,-380 42 0,-4 24 0,304-49 0,-32 3 0,0-6 0,-1-5 0,-164-10 0,455 0 0,-59-2 0,779 3 0,-848-3 0,-39-3 0,-59-6 0,-769-105-1010,474 69 767,-219-37 284,530 71-41,48 8 0,13 2 0,45-3 339,0 2 0,88 6 1,-58 0-146,-40-2-194,75 4 0,-116-4 0,-1 0 0,0 0 0,0 0 0,1 0 0,-1 1 0,0-1 0,0 1 0,1 0 0,-1 0 0,0 0 0,0 0 0,0 0 0,0 0 0,0 0 0,0 1 0,1 1 0,-2-3 0,-1 1 0,0 0 0,1 0 0,-1 0 0,0 0 0,0-1 0,0 1 0,0 0 0,0 0 0,0 0 0,0 0 0,0 0 0,0 0 0,0-1 0,0 1 0,-1 0 0,1 0 0,0 0 0,0 0 0,-1-1 0,1 1 0,-1 0 0,1 0 0,-1-1 0,1 1 0,-1 0 0,0 0 0,-7 7 0,0 0 0,0-1 0,-1 0 0,-17 10 0,-300 154 0,309-163 0,-83 34 0,89-38 0,1-1 0,-1 0 0,0-1 0,0 0 0,-1-1 0,1 0 0,-19-1 0,25-2 0,0 1 0,0-1 0,0 0 0,1 0 0,-1 0 0,0-1 0,1 0 0,-1 0 0,1 0 0,0 0 0,0-1 0,0 1 0,1-1 0,-1 0 0,1 0 0,-5-8 0,-5-8 0,1-2 0,-11-23 0,22 44 0,-29-79 0,11 27 0,19 51 0,0 1 0,0 0 0,-1 0 0,1 0 0,-1 0 0,1 0 0,-1 0 0,1 0 0,-1 0 0,0 0 0,0 0 0,1 0 0,-1 0 0,0 0 0,0 0 0,-1 0 0,1 1 0,1 0 0,-1 0 0,1 0 0,-1 1 0,1-1 0,0 0 0,-1 1 0,1-1 0,0 0 0,-1 1 0,1-1 0,0 0 0,-1 1 0,1-1 0,0 0 0,0 1 0,0-1 0,-1 1 0,1-1 0,0 1 0,0-1 0,0 1 0,0-1 0,0 0 0,0 1 0,0 0 0,-5 46 0,5 30 0,1-56 0,-1-57 0,1-37 0,-1 56 0,0 15 0,0 5 0,1 24 0,2 0 0,1 0 0,1 0 0,8 27 0,-12-52 0,0-1 0,0 1 0,0-1 0,0 1 0,0-1 0,0 0 0,1 0 0,-1 0 0,0 1 0,1-1 0,-1 0 0,0 0 0,1-1 0,-1 1 0,1 0 0,0 0 0,-1-1 0,1 1 0,0-1 0,-1 0 0,1 1 0,0-1 0,-1 0 0,3 0 0,51 0 0,-38 0 0,87 1 0,1 5 0,110 21 0,-172-20 0,0-2 0,0-1 0,62-4 0,-85-5 0,-16-2 0,-5 6 0,0-1 0,0 0 0,-1 1 0,1 0 0,0-1 0,-1 1 0,1 0 0,-1-1 0,0 1 0,1 0 0,-1 0 0,0 0 0,0 1 0,-3-2 0,-99-38 0,-169-42 0,270 81 0,-43-15 0,0-1 0,1-2 0,-46-28 0,67 35 0,20 10 0,0-1 0,0 2 0,0-1 0,0 0 0,0 1 0,0-1 0,-1 1 0,1 1 0,-6-2 0,8 4 0,11 2 0,19 2 0,1-1 0,44 2 0,-31-3 0,603 40 0,-607-41 0,-27-1 0,-1-1 0,0 0 0,1-1 0,-1 0 0,0-1 0,1 0 0,-1 0 0,0-1 0,13-4 0,-19-1 0,-12-2 0,-8 3 0,0 0 0,0 1 0,-1 0 0,0 2 0,1 0 0,-20-1 0,22 2 0,-132-14 0,-253 3 0,366 17 0,31-2 0,9 1 0,52 6 0,549 5 0,-392-14 0,-298-4 0,-160-28 0,-82-43 0,-7-33 0,328 106 0,0 1 0,0 0 0,0 0 0,0 0 0,-1 0 0,1 0 0,0 1 0,-1-1 0,1 1 0,0 0 0,-1 0 0,-3 0 0,7 0 0,-1 0 0,1 0 0,0 0 0,0 0 0,-1 0 0,1 0 0,0 0 0,0 0 0,-1 1 0,1-1 0,0 0 0,0 0 0,0 0 0,-1 0 0,1 0 0,0 0 0,0 0 0,0 0 0,-1 1 0,1-1 0,0 0 0,0 0 0,0 0 0,0 0 0,-1 1 0,1-1 0,0 0 0,0 0 0,0 0 0,0 1 0,0-1 0,0 0 0,0 0 0,0 1 0,-1-1 0,1 0 0,0 0 0,0 1 0,0-1 0,0 0 0,0 0 0,0 0 0,0 1 0,0-1 0,1 0 0,-1 0 0,0 1 0,0-1 0,0 0 0,0 0 0,0 1 0,0-1 0,0 0 0,0 0 0,1 0 0,-1 0 0,0 1 0,0-1 0,0 0 0,0 0 0,1 0 0,-1 0 0,0 1 0,0-1 0,0 0 0,1 0 0,22 11 0,74 24 0,2-4 0,1-5 0,201 27 0,31-48 0,-249-6 0,-72 0 0,0 2 0,1-1 0,15 4 0,-15 2 0,-23-1 0,-29 1 0,-367 0 0,-13 1 0,271 15 0,146-21 0,-27 8 0,30-9 0,-1 0 0,1 0 0,0 0 0,0 0 0,0 0 0,0 0 0,0 0 0,0 0 0,-1 0 0,1 0 0,0 0 0,0 0 0,0 0 0,0 0 0,0 0 0,0 0 0,-1 0 0,1 0 0,0 1 0,0-1 0,0 0 0,0 0 0,0 0 0,0 0 0,0 0 0,0 0 0,0 1 0,0-1 0,0 0 0,0 0 0,-1 0 0,1 0 0,0 0 0,0 0 0,0 1 0,0-1 0,0 0 0,0 0 0,0 0 0,0 0 0,1 0 0,-1 1 0,0-1 0,0 0 0,0 0 0,0 0 0,0 0 0,0 0 0,0 0 0,0 1 0,0-1 0,0 0 0,19 6 0,206 15 0,-167-17 0,1684 39-1504,-1696-44 1504,-28 0 0,-1 1 0,1 0 0,-1 1 0,1 1 0,-1 1 0,0 0 0,18 6 0,-25-3 788,-17-3-311,-29-1-201,26-2-313,-747 2 37,451-3 0,205 2 0,0-5 0,-174-28 0,205 20 0,41 9 0,-41-12 0,59 10 0,12 3 0,32 2 0,132 14-12,415 26-177,629-20-815,-1201-21 1004,-21-1 0,-40-2 0,-999-22-122,139 8 25,828 10 97,557 3-5,-269 7 62,909-1 528,-1629-15 249,113 2-881,-439 9 47,891 8 0,-6 0 0,641 37-402,6-35-100,-560-6 483,292-3 173,-1513-1 607,558 5-753,478-1-8,44 1 0,16 3 0,71 17 0,108 17 0,101 8-354,1195 101-1414,-1455-147 1768,24 2 0,86-6 0,-116-2 0,-18 5 0,0 0 0,0 0 0,0 0 0,0-1 0,0 1 0,0 0 0,0 0 0,0 0 0,1 0 0,-1-1 0,0 1 0,0 0 0,0 0 0,0 0 0,0 0 0,0-1 0,0 1 0,0 0 0,0 0 0,0 0 0,0 0 0,0-1 0,-1 1 0,1 0 0,0 0 0,0 0 0,0 0 0,0-1 0,0 1 0,0 0 0,0 0 0,0 0 0,0 0 0,-1 0 0,1-1 0,0 1 0,0 0 0,0 0 0,0 0 0,0 0 0,-1 0 0,1 0 0,0 0 0,0 0 0,-33-15 0,28 13 0,-108-36 579,-2 6 1,0 4 0,-237-24 0,-367 19-859,668 33 361,-413-24-82,445 26 0,30 4 0,46 7 0,329 29-15,14-27-710,-315-13 371,864 5 1229,-947-7-859,1-1 0,-1 1 0,1 0 0,-1-1 0,0 1 0,1-1-1,-1 0 1,0 1 0,1-1 0,-1 0 0,0 0 0,0-1 0,0 1 0,3-3-1,-4 3-15,0 0-1,-1 0 1,1 0-1,-1 0 1,1 0-1,-1 0 1,1 0-1,-1 0 1,0 0-1,0 0 1,1 0-1,-1 0 1,0 0-1,0 0 1,0 0-1,0 0 1,0 0-1,0 0 1,0-1-1,-1 1 1,1 0-1,0 0 1,-1 0-1,1 0 1,0 0-1,-1 0 1,1 0-1,-1 0 1,0 0-1,1 1 1,-1-1-1,0 0 1,0 0-1,1 0 1,-1 1-1,0-1 1,-1 0-1,-3-4 1,-1 0 0,1 1 0,-1 0 0,0 1 0,0-1 0,0 1 0,0 0 0,-11-3 0,-62-15 0,69 18 0,-175-34-52,-236-16-1,-196 23-562,236 29 615,-79-4 0,315-6 0,-231-50 0,375 61 0,-29-5 63,29 5-44,1 0-1,-1 0 1,0-1-1,0 1 1,1 0-1,-1 0 1,0 0-1,1 0 1,-1 0-1,0 0 1,0 0-1,1 0 1,-1 0-1,0 0 1,1 1-1,-1-1 1,0 0-1,1 0 1,-1 1 0,0-1-1,1 0 1,-1 1-1,0-1 1,1 1-1,-1-1 1,1 0-1,-1 1 1,0 0-1,2 0-11,0 0 0,0 0 0,0 0 0,0 0 1,0 0-1,0 0 0,0-1 0,0 1 0,0 0 0,0-1 0,0 1 0,0-1 0,1 1 0,-1-1 0,0 0 0,3 1 0,29 8-7,1-1 0,0-2 0,51 2 0,-61-6 0,673 33-716,11-33 235,-637-2 577,14 0-180,49 0 677,265-32-1,-81-23-592,-303 52 0,1 0 0,-1-1 0,25-9 0,-39 13 0,-1 0 0,1-1 0,0 1 0,0 0 0,0-1 0,0 1 0,-1-1 0,1 1 0,0-1 0,0 1 0,-1-1 0,1 1 0,0-1 0,-1 0 0,1 0 0,-1 1 0,1-1 0,-1 0 0,1 0 0,0-1 0,-1 2 0,-1-1 0,1 1 0,0-1 0,0 1 0,-1-1 0,1 1 0,0-1 0,-1 1 0,1-1 0,0 1 0,-1 0 0,1-1 0,-1 1 0,1-1 0,-1 1 0,1 0 0,-1 0 0,1-1 0,-1 1 0,1 0 0,-1 0 0,1-1 0,-2 1 0,-43-9 0,-428-2 0,317 14 0,-588-2 0,700-3 0,0-3 0,-72-15 0,-26-4 0,120 21 0,14 1 0,0 1 0,-1 0 0,1 1 0,-12 0 0,45 5 0,600 72 0,349 17 0,-970-94 0,214-1 0,-178-9 0,-26 1 0,-15 8 0,1 1 0,0-1 0,0 1 0,0-1 0,0 1 0,0-1 0,0 1 0,-1 0 0,1-1 0,0 1 0,0-1 0,-1 1 0,1-1 0,0 1 0,0 0 0,-1-1 0,1 1 0,-1 0 0,1-1 0,0 1 0,-1 0 0,1-1 0,-1 1 0,1 0 0,-1 0 0,1-1 0,0 1 0,-1 0 0,1 0 0,-1 0 0,1 0 0,-2 0 0,-13-5 0,0 1 0,-1 1 0,0 0 0,0 1 0,-30 0 0,13 1 0,-955-12-740,693 15 625,58 0 115,-256-3 0,472-1 124,-1-1 0,1-1 0,-1-1 0,-26-9 0,-21-6 111,38 16-235,30 4 0,0 0 0,0 0 0,-1 0 0,1 0 0,0 0 0,0 0 0,0 0 0,0 0 0,0 0 0,0 0 0,-1 1 0,1-1 0,0 0 0,0 1 0,0-1 0,0 1 0,0-1 0,0 1 0,0 0 0,6 4 0,18 1 0,64 4 0,87 0 0,-125-9 0,810 14-1534,-423-11 1568,-117 14 8,-239-11 166,-73-7 342,-1 1-486,0 0 0,-1 0-1,1-1 1,0 0-1,-1 0 1,1-1 0,0 0-1,-1 0 1,1 0 0,10-4-1,-16 5-63,1 0 0,-1 0 0,0-1 0,1 1 0,-1 0 0,0-1 0,1 1 0,-1 0 0,0-1 0,1 1 0,-1-1 0,0 1 0,0 0 0,0-1 0,1 1 0,-1-1 0,0 1 0,0-1 0,0 1 0,0-1 0,0 1 0,0-1 0,0 1 0,0 0 0,0-1 0,0 1 0,0-1 0,0 1 0,0-1 0,0 1 0,-1-1 0,1 1 0,0 0 0,0-1 0,0 1 0,-1-1 0,1 1 0,0 0 0,-1-1 0,1 1 0,0 0 0,0-1 0,-1 1 0,1 0 0,-1-1 0,1 1 0,0 0 0,-1 0 0,1-1 0,-1 1 0,1 0 0,-1 0 0,0 0 0,-33-14 0,-16 3 0,0 3 0,-88-3 0,128 10 0,-670-21-709,-8 24-72,453 0 996,28 0-215,194-2 3,14 2-8,27 2 208,-27-4-191,536 44 1151,12-35-1321,-491-9 215,565-1-57,-583 0 0,-29-2 0,-16 0 0,-28-2 0,-610-13-87,365 17-495,-81-9 437,0-30 157,321 33 790,134 10-802,121 19 0,-88-7 0,392 30 0,0-42 0,-720-3 0,123-1 0,-381-13 0,-100-1 0,551 15 0,-17-1 0,1 2 0,-1 0 0,-44 8 0,43 2 0,25-4 0,15 1 0,28 3 0,0-1 0,49 3 0,-63-9 0,851 62-1499,-620-54 1267,-50-1 232,1043 32 0,-1205-42 138,-11 0 338,44-5-1,-73 3-411,1-1 0,-1 1 0,1-2 1,-1 1-1,0-1 0,0-1 0,0 0 1,0 0-1,12-8 0,-3-7-64,-18 19 0,1-1 0,-1 0 0,0 1 0,0-1 0,0 0 0,1 0 0,-1 1 0,0-1 0,0 0 0,0 1 0,0-1 0,0 0 0,0 0 0,0 1 0,0-1 0,-1 0 0,1 0 0,0 1 0,0-1 0,0 0 0,-1 1 0,1-1 0,0 0 0,-1 1 0,1-1 0,-1 1 0,1-1 0,-1 1 0,1-1 0,-1 1 0,1-1 0,-1 1 0,1-1 0,-1 1 0,-1-1 0,-9-4 0,1 0 0,-2 2 0,1-1 0,0 1 0,-1 1 0,1 0 0,-1 0 0,0 1 0,-14 1 0,-2-2 0,-451-8 19,-4 30-572,276-7 500,-232 45-1,436-57 54,-8 0 0,-1 2 0,1-1 0,0 1 0,-1 1 0,2 0 0,-1 0 0,0 1 0,-9 6 0,19-10 0,0-1 0,0 1 0,1-1 0,-1 0 0,0 1 0,0-1 0,1 1 0,-1 0 0,1-1 0,-1 1 0,0-1 0,1 1 0,-1 0 0,1 0 0,-1-1 0,1 1 0,0 0 0,-1 0 0,1-1 0,0 1 0,0 0 0,-1 0 0,1 0 0,0 0 0,0 0 0,0-1 0,0 1 0,0 0 0,0 0 0,0 0 0,1 1 0,0 0 0,0-1 0,1 1 0,0-1 0,-1 1 0,1-1 0,0 0 0,0 1 0,0-1 0,0 0 0,0 0 0,0-1 0,0 1 0,0 0 0,2 0 0,28 6 117,0 0-1,0-3 1,63 2-1,-67-4-48,1091 8-966,-633-14 1144,-483 4-163,2 0-8,-1 0 0,0 0 0,0 0 1,0-1-1,1 1 0,-1-1 0,0 0 0,5-2 0,-9 3-75,0 0 0,1 0 0,-1 0 0,0 0 0,1 0 0,-1-1 0,0 1 0,0 0 0,1 0 0,-1 0 0,0 0 0,0 0 0,1 0 0,-1-1 0,0 1 0,0 0 0,1 0 0,-1 0 0,0-1 0,0 1 0,0 0 0,1 0 0,-1-1 0,0 1 0,0 0 0,0 0 0,0-1 0,0 1 0,0 0 0,0-1 0,0 1 0,0 0 0,1 0 0,-1-1 0,0 1 0,0 0 0,-1-1 0,1 1 0,0 0 0,0-1 0,0 1 0,0 0 0,0 0 0,0-1 0,0 1 0,0 0 0,0 0 0,-1-1 0,1 1 0,0 0 0,0 0 0,0-1 0,-1 1 0,1 0 0,0 0 0,0 0 0,0-1 0,-1 1 0,1 0 0,0 0 0,0 0 0,-1 0 0,1 0 0,-1-1 0,-29-8 0,-42-2 0,0 3 0,-102 2 0,90 5 0,-865-4 0,439 6 0,1034-19 0,3-25 0,-346 27 0,114-15 0,-7-25 0,-277 53 0,33-10 0,-42 12 0,1 0 0,-1 0 0,0 0 0,0 0 0,0 0 0,0 0 0,0 0 0,-1 0 0,1-1 0,0 1 0,-1-1 0,1 1 0,-1-1 0,3-2 0,-4 3 0,0 0 0,0 1 0,0-1 0,0 1 0,-1-1 0,1 1 0,0-1 0,0 1 0,0-1 0,0 1 0,-1-1 0,1 1 0,0-1 0,-1 1 0,1-1 0,0 1 0,-1-1 0,1 1 0,0-1 0,-1 1 0,1 0 0,-1-1 0,1 1 0,-1 0 0,1-1 0,-1 1 0,1 0 0,-1 0 0,1 0 0,-1-1 0,1 1 0,-1 0 0,1 0 0,-1 0 0,0 0 0,1 0 0,-1 0 0,-19-5 0,0 2 0,0 0 0,0 1 0,-31 1 0,18 0 0,-683-2 0,452 6 0,256-3 0,5-1 0,0 1 0,0 0 0,-1 0 0,1 0 0,0 1 0,0-1 0,0 1 0,-1 0 0,1 0 0,-5 2 0,7-3 0,1 0 0,0 1 0,0-1 0,0 0 0,0 0 0,0 1 0,-1-1 0,1 0 0,0 0 0,0 1 0,0-1 0,0 0 0,0 0 0,0 1 0,0-1 0,0 0 0,0 0 0,0 1 0,0-1 0,0 0 0,0 1 0,0-1 0,0 0 0,0 0 0,0 1 0,1-1 0,-1 0 0,0 0 0,0 1 0,0-1 0,0 0 0,0 0 0,1 0 0,-1 1 0,0-1 0,0 0 0,0 0 0,1 0 0,-1 0 0,0 1 0,0-1 0,1 0 0,-1 0 0,0 0 0,0 0 0,1 0 0,-1 0 0,1 0 0,9 5 0,0-1 0,0 0 0,0-1 0,1 0 0,0-1 0,-1 0 0,15 0 0,1 2 0,326 27-9,6-22-516,-295-8 310,63 2 72,281-4 136,-319-8 7,-64 2 0,-24 7 0,0 0 0,1 0 0,-1 0 0,0 0 0,0 0 0,1 0 0,-1 0 0,0-1 0,0 1 0,1 0 0,-1 0 0,0 0 0,0 0 0,0-1 0,1 1 0,-1 0 0,0 0 0,0 0 0,0-1 0,0 1 0,1 0 0,-1 0 0,0-1 0,0 1 0,0 0 0,0 0 0,0-1 0,0 1 0,0 0 0,0 0 0,0-1 0,0 0 0,-2 0 0,0-1 0,0 1 0,0 0 0,0 0 0,-1 0 0,1 0 0,0 0 0,-1 0 0,1 0 0,-1 1 0,1-1 0,-5 1 0,-78-11 0,0 3 0,-88 5 0,81 2 0,-1087-1 25,1019 2-24,154 1 33,1-1 0,-1 1-1,0 0 1,1 0 0,-7 3 0,11-4-13,0 0 0,0 0 0,1 0-1,-1 1 1,0-1 0,1 1 0,-1-1 0,1 0 0,-1 1 0,0-1 0,1 1 0,-1-1 0,1 1-1,-1 0 1,1-1 0,-1 1 0,1-1 0,0 1 0,-1 1 0,1-1-10,0 0 0,0 0 0,0-1 0,0 1 0,1 0 0,-1 0 0,0 0 0,1-1 0,-1 1 0,0 0 0,1 0 0,-1-1 0,1 1-1,-1 0 1,1-1 0,-1 1 0,1 0 0,0-1 0,-1 1 0,1-1 0,0 1 0,1 0 0,9 4-11,-1 0 0,1 0 0,0-2 0,0 1 0,1-1 0,-1-1 0,23 3 0,-32-5 0,322 25 0,7-26 0,-217-1 0,-105 2 0,0 0 0,-1 0 0,1-1 0,-1 1 0,1-2 0,8-1 0,-14 0 0,-9-1 0,-20-1 0,-1 1 0,1 1 0,-1 1 0,-40 2 0,7 0 0,-303-16 0,-172-2 0,527 17 0,13 0 0,32-7 0,-25 6 0,746-120-718,177-34-876,-462 52 1112,-426 91 482,-39 9 1,-12 2 12,-15 2 331,-21 6 780,-64 17 0,25-4-936,-66 11-188,-657 105 0,722-128 0,-282 15 0,-12-23 0,326-2 0,-82-14 0,35 2 0,-469-7 0,556 22 0,0 0 0,1 1 0,-1 0 0,-9 3 0,16-4 0,0 0 0,0 1 0,0-1 0,0 0 0,0 1 0,0-1 0,0 1 0,0 0 0,0-1 0,0 1 0,0 0 0,0-1 0,1 1 0,-1 0 0,0 0 0,1 0 0,-2 1 0,2-1 0,0 0 0,0 0 0,0 0 0,0 0 0,0 0 0,0 0 0,0 0 0,0 0 0,0 0 0,1 0 0,-1 0 0,1 0 0,-1 0 0,0 0 0,1 0 0,-1 0 0,1 0 0,0 0 0,-1-1 0,1 1 0,0 0 0,0-1 0,1 2 0,5 5 0,1-1 0,0 0 0,0-1 0,0 0 0,1 0 0,0-1 0,9 4 0,75 22 0,232 38 0,8-28 0,-300-36 0,-12-1 0,1-1 0,-1-1 0,40-3 0,-58 2 0,-1-1 0,1 1 0,-1-1 0,1 0 0,0 0 0,-1 0 0,0 0 0,1-1 0,-1 1 0,0-1 0,4-2 0,-6 3 0,1 1 0,0-1 0,-1 0 0,1 1 0,-1-1 0,0 0 0,1 0 0,-1 1 0,0-1 0,1 0 0,-1 0 0,0 1 0,0-1 0,1 0 0,-1 0 0,0 0 0,0 1 0,0-1 0,0 0 0,0 0 0,0 0 0,0 0 0,-1 1 0,1-1 0,0 0 0,0 0 0,-1 0 0,1 1 0,0-1 0,-1 0 0,1 1 0,-1-1 0,1 0 0,-1 1 0,1-1 0,-1 0 0,1 1 0,-1-1 0,0 1 0,1-1 0,-1 1 0,0-1 0,0 1 0,-8-6 0,0 2 0,0-1 0,-1 1 0,1 1 0,-1 0 0,0 0 0,-15-2 0,12 3 0,-89-21 0,-1 5 0,0 5 0,-131-1 0,196 21 0,37-7 0,1 0 0,0 0 0,-1 0 0,1 0 0,-1 0 0,1 0 0,0 1 0,-1-1 0,1 0 0,0 0 0,-1 0 0,1 1 0,0-1 0,0 0 0,-1 1 0,1-1 0,0 0 0,0 1 0,-1-1 0,1 0 0,0 1 0,0-1 0,0 0 0,0 1 0,-1-1 0,1 0 0,0 1 0,0-1 0,0 1 0,0 0 0,1 0 0,0 0 0,-1 0 0,1 0 0,0 0 0,0 0 0,0 0 0,0 0 0,0 0 0,0 0 0,0 0 0,0 0 0,1-1 0,-1 1 0,0-1 0,2 2 0,26 10 0,0-1 0,1-2 0,0 0 0,38 4 0,-37-6 0,189 31-443,230 11 0,231-21-418,-679-28 865,684-2 1658,-928 3-1581,117-2-81,-778 1 0,973-1 0,122 4 0,-151-1 0,0 3 0,66 15 0,-80-13 0,-1 0 0,0 2 0,-1 1 0,0 1 0,-1 1 0,0 1 0,-1 1 0,30 23 0,-53-37 0,1 0 0,-1 0 0,0 0 0,1 1 0,-1-1 0,0 0 0,0 0 0,1 0 0,-1 1 0,0-1 0,1 0 0,-1 0 0,0 0 0,0 1 0,0-1 0,1 0 0,-1 1 0,0-1 0,0 0 0,0 0 0,0 1 0,1-1 0,-1 0 0,0 1 0,0-1 0,0 0 0,0 1 0,0-1 0,0 0 0,0 1 0,0-1 0,0 0 0,0 1 0,0-1 0,0 0 0,0 1 0,-1-1 0,1 0 0,0 1 0,0-1 0,0 0 0,0 1 0,0-1 0,-1 0 0,1 1 0,0-1 0,0 0 0,-1 0 0,1 0 0,0 1 0,-1-1 0,-21 6 0,-35 0 0,-68-3 0,-29 2 0,-117 30 0,-82 5 0,237-31 0,100-5 0,19 0 0,37 0 0,345 0-54,11-20-862,-367 14 787,896-71-90,-888 69 219,0-1 0,-1-2 0,38-11 0,-71 17-6,0-1 1,0 1-1,0 0 1,-1-1-1,1 1 1,0-1-1,0 0 1,-1 0-1,4-3 1,-5 4 6,-1 1 1,0 0 0,0 0 0,0-1 0,1 1-1,-1 0 1,0-1 0,0 1 0,0 0-1,0-1 1,0 1 0,0 0 0,1-1-1,-1 1 1,0 0 0,0-1 0,0 1 0,0 0-1,0-1 1,0 1 0,0 0 0,-1-1-1,1 1 1,0 0 0,0-1 0,0 1 0,0 0-1,0-1 1,0 1 0,-1-1 0,-16-7 217,-23 2 41,1 2-1,-1 1 1,-65 5-1,33 0-198,-574 1-61,631-2 0,0 1 0,0 0 0,1 0 0,-29 10 0,12-3 0,29-8 0,1-1 0,-1 0 0,0 1 0,1-1 0,-1 0 0,0 0 0,1 0 0,-1 0 0,1 0 0,-1 0 0,0 0 0,1-1 0,-1 1 0,0 0 0,1-1 0,-1 0 0,1 1 0,-1-1 0,1 0 0,0 0 0,-1 0 0,1 1 0,0-2 0,-1 1 0,1 0 0,0 0 0,0 0 0,0 0 0,0-1 0,0 1 0,0-1 0,0 1 0,1 0 0,-1-1 0,0 0 0,1 1 0,-1-3 0,-1-6 0,0 1 0,0-1 0,1 1 0,0-20 0,1 26 0,0 0 0,0 1 0,0-1 0,-1 1 0,1 0 0,-1-1 0,1 1 0,-1 0 0,0 0 0,0-1 0,0 1 0,0 0 0,0 0 0,0 0 0,-1 0 0,1 0 0,-1 0 0,-3-3 0,1 2 0,0 0 0,0 1 0,0-1 0,-1 1 0,1 0 0,-1 0 0,1 0 0,-8-1 0,-8-2 0,0 2 0,-1 1 0,-27 0 0,35 1 0,-425 7 0,290 8 0,-40 1 0,-185-16 0,476-11 0,497-6 0,-579 18 0,40-5 0,-60 5 0,0 0 0,0 0 0,0-1 0,1 1 0,-1 0 0,0-1 0,0 1 0,0 0 0,0-1 0,1 0 0,-1 1 0,0-1 0,0 0 0,0 1 0,1-3 0,-2 3 0,0 0 0,0-1 0,1 1 0,-1-1 0,0 1 0,0 0 0,0-1 0,0 1 0,0-1 0,0 1 0,-1 0 0,1-1 0,0 1 0,0-1 0,0 1 0,0 0 0,0-1 0,-1 1 0,1-1 0,0 1 0,0 0 0,0-1 0,-1 1 0,1 0 0,0 0 0,-1-1 0,1 1 0,0 0 0,-1-1 0,-4-2 0,1 0 0,-1 0 0,0 1 0,1 0 0,-1-1 0,-9-1 0,-26-6 0,-1 2 0,-68-6 0,-90 6 0,139 7 0,-682-1 0,358 4 0,380-2 0,-3-1 0,0 1 0,0 0 0,0 1 0,0-1 0,1 1 0,-1 1 0,0-1 0,1 1 0,-9 3 0,15-5 0,0 0 0,-1 1 0,1-1 0,-1 0 0,1 0 0,0 1 0,-1-1 0,1 0 0,0 1 0,-1-1 0,1 0 0,0 1 0,0-1 0,-1 0 0,1 1 0,0-1 0,0 1 0,0-1 0,0 0 0,-1 1 0,1-1 0,0 1 0,0-1 0,0 1 0,0-1 0,0 0 0,0 1 0,0-1 0,0 1 0,0-1 0,0 1 0,0-1 0,0 1 0,1-1 0,-1 0 0,0 1 0,0-1 0,0 1 0,1-1 0,-1 0 0,0 1 0,0-1 0,1 0 0,-1 1 0,0-1 0,1 0 0,-1 1 0,0-1 0,1 0 0,5 5 0,0 0 0,0-1 0,0 0 0,0-1 0,1 1 0,0-1 0,-1-1 0,12 4 0,70 14 0,-62-15 0,451 56-445,9-41-523,-452-19 978,751 4-10,-769-6 0,-16 1 0,0 0 0,0 0 0,0 0 0,0 0 0,0 0 0,0 0 0,0 0 0,0 0 0,0 0 0,0-1 0,0 1 0,0 0 0,0 0 0,0 0 0,0 0 0,0 0 0,-24-1 0,-653-1 1371,371 3-1339,291-1-32,1 0 0,0 1 0,-15 3 0,29-4 0,0 0 0,0 0 0,0 0 0,-1 0 0,1 0 0,0 0 0,0 0 0,0 0 0,-1 0 0,1 0 0,0 0 0,0 0 0,0 0 0,-1 1 0,1-1 0,0 0 0,0 0 0,0 0 0,-1 0 0,1 0 0,0 0 0,0 1 0,0-1 0,0 0 0,0 0 0,-1 0 0,1 0 0,0 1 0,0-1 0,0 0 0,0 0 0,0 0 0,0 1 0,0-1 0,0 0 0,0 0 0,0 0 0,0 1 0,0-1 0,8 6 0,25 6 0,44 3 0,1-3 0,142 4 0,-162-13 0,756 14 0,-802-18 0,-18 1 0,-28-1 0,-948-1 0,722-13 0,-15-1 0,266 16 0,0 0 0,1-1 0,-1 0 0,0-1 0,1 1 0,-1-2 0,1 1 0,0-1 0,0-1 0,0 1 0,0-1 0,0-1 0,1 1 0,0-1 0,0-1 0,0 1 0,1-1 0,-1 0 0,2-1 0,-1 0 0,1 0 0,0 0 0,0 0 0,-6-13 0,11 19 0,-1 0 0,0-1 0,1 1 0,-1 0 0,1-1 0,-1 1 0,1 0 0,0-1 0,-1 1 0,1-1 0,0 1 0,0 0 0,0-1 0,0 1 0,0-1 0,0 1 0,1 0 0,-1-1 0,0 1 0,1-1 0,-1 1 0,1 0 0,0-1 0,-1 1 0,3-2 0,-1 1 0,0 0 0,0 0 0,0 1 0,0-1 0,1 1 0,-1 0 0,1-1 0,-1 1 0,1 0 0,-1 1 0,1-1 0,4 0 0,5-1 0,0 1 0,-1 0 0,1 1 0,0 1 0,16 2 0,30 10 0,80 29 0,-80-22 0,78 16 0,-94-27 0,-27-5 0,1 0 0,-1-1 0,1-1 0,0 0 0,28-2 0,-72-14 0,-278-83 0,250 83 0,-78-10 0,78 15 0,21 5 0,-59 0 0,20 3 0,47-5 0,18 0 0,9 6 0,0-1 0,0 1 0,0-1 0,0 1 0,0 0 0,1-1 0,-1 1 0,0-1 0,0 1 0,0 0 0,1-1 0,-1 1 0,0 0 0,1-1 0,-1 1 0,0 0 0,1-1 0,-1 1 0,0 0 0,1 0 0,-1-1 0,0 1 0,1 0 0,-1 0 0,1 0 0,-1 0 0,1 0 0,-1-1 0,1 1 0,15-5 0,0 1 0,1 1 0,21-3 0,146-11 0,735-22-1058,-386 21 604,-506 17 454,-43 0 0,-1170 3 1512,1109-2-1512,-1-3 0,2-3 0,-1-4 0,-111-28 0,97 15 0,-125-15 0,356 42 0,363 45-153,-7 29-714,16 3 691,-166-31 375,-335-49 477,-13 0-385,-27-1-281,12 0 10,-1604-3-20,1178 3 0,705 1 0,347-3 0,-570 2 0,14 0 0,75-10 0,-119 7 0,-19-1 0,-65-7 0,-122-2 0,98 9 0,-750-92 0,437 35 0,399 60 0,-1 1 0,1 0 0,0 0 0,-17 4 0,27-4 0,1 1 0,-1-1 0,1 1 0,0 0 0,-1 0 0,1 0 0,0 0 0,-1 1 0,1-1 0,0 1 0,0-1 0,-3 4 0,4-4 0,0 0 0,1 0 0,-1 0 0,0 1 0,1-1 0,-1 1 0,1-1 0,-1 0 0,1 1 0,0-1 0,0 1 0,-1-1 0,1 1 0,0-1 0,0 0 0,1 1 0,-1-1 0,0 1 0,0-1 0,1 1 0,-1-1 0,1 0 0,0 3 0,2 2 0,0 1 0,1-2 0,0 1 0,0 0 0,0-1 0,0 0 0,1 0 0,0 0 0,0 0 0,0-1 0,9 6 0,5 2 0,-1-2 0,30 13 0,-12-10 0,1 0 0,1-3 0,0-1 0,77 7 0,159-5 0,-254-11 0,369-4 0,99 1 0,-347 17 0,-3 0 0,-130-13 0,1-2 0,1 2 0,-1-1 0,1 1 0,16 5 0,-25-6 0,-1 0 0,1 0 0,0 1 0,0-1 0,-1 0 0,1 0 0,0 1 0,0-1 0,-1 1 0,1-1 0,0 1 0,-1-1 0,1 1 0,-1-1 0,1 1 0,-1-1 0,1 1 0,-1 0 0,1-1 0,-1 1 0,0 0 0,1 0 0,-1-1 0,0 1 0,1 0 0,-1 0 0,0 1 0,-1-1 0,1 0 0,0 0 0,-1 0 0,1 0 0,-1 0 0,0 0 0,1 0 0,-1 0 0,0 0 0,1 0 0,-1 0 0,0 0 0,0-1 0,0 1 0,0 0 0,0 0 0,-2 0 0,-10 7 0,0-1 0,-1-1 0,1 0 0,-1-1 0,-1 0 0,-25 4 0,-97 10 0,122-18 0,-347 8 0,353-10 0,0 1 0,1 1 0,-1 0 0,0 0 0,1 0 0,-11 4 0,16-4 0,0 0 0,0 0 0,0 1 0,1 0 0,-1-1 0,0 1 0,1 0 0,-1 0 0,1 0 0,-1 1 0,1-1 0,0 0 0,0 1 0,0 0 0,0-1 0,1 1 0,-1 0 0,1 0 0,-2 5 0,2-7 0,1 0 0,-1 1 0,1-1 0,0 0 0,-1 0 0,1 1 0,0-1 0,0 0 0,0 1 0,0-1 0,0 0 0,0 1 0,0-1 0,1 0 0,-1 0 0,0 1 0,1-1 0,-1 0 0,1 0 0,-1 0 0,2 2 0,0-1 0,0 0 0,0 0 0,0 0 0,0 0 0,1-1 0,-1 1 0,1-1 0,-1 1 0,1-1 0,3 1 0,14 5 0,-1-1 0,1 0 0,0-2 0,28 3 0,86 0 0,-79-5 0,889 1 0,-474-6 0,-352 3 0,-101 0 0,-14 0 0,-5 0 0,-61 0 0,-541-44 0,34-2 0,452 49 0,405-3 0,15-7-421,223-22-633,625-115 0,-1138 142 1054,37-6 0,-1-2 0,87-31 0,-129 39-13,0-1 0,0 0-1,-1 0 1,1-1 0,-1 0 0,0 0 0,5-4 0,-9 7 24,0 0 0,0 0-1,0 1 1,-1-1 0,1 0 0,0 0 0,-1 0 0,1 0 0,-1 0 0,1 0 0,-1 0 0,1 0 0,-1 0 0,0 0 0,0 0 0,1 0 0,-1 0 0,0 0 0,0 0 0,0 0 0,0 0 0,0 0 0,0-1 0,0 1 0,-1 0 0,1 0 0,0 0 0,-1 0 0,1 0 0,0 0 0,-1 0 0,1 0 0,-1 0 0,0 0 0,1 1 0,-1-1 0,0 0 0,0 0 0,1 0 0,-1 1 0,0-1 0,0 0 0,0 1 0,0-1 0,0 1 0,0-1 0,-1 0-1,-7-3 288,1 0-1,-1 1 1,1-1-1,-1 2 1,0-1-1,-18-1 1,-61-3-337,59 6 103,-40-2-64,-1 2 0,1 3 0,-1 4 0,2 2 0,-124 32 0,119-19 0,1 4 0,2 2 0,1 4 0,-69 41 0,128-64 0,-1 0 0,2 1 0,-1 0 0,1 0 0,1 1 0,0 0 0,0 1 0,1 0 0,0 0 0,-8 18 0,0-1 0,29-74 0,68-127 0,-81 170 0,0 0 0,1 0 0,-1 1 0,1-1 0,-1 0 0,1 0 0,0 1 0,0-1 0,1 1 0,-1 0 0,4-4 0,-5 6 0,0 0 0,0-1 0,0 1 0,1 0 0,-1 0 0,0 0 0,0 0 0,0 0 0,0 0 0,1 0 0,-1 0 0,0 0 0,0 0 0,0 1 0,0-1 0,0 0 0,0 1 0,1-1 0,-1 1 0,0-1 0,0 1 0,0 0 0,-1-1 0,1 1 0,0 0 0,0 0 0,0 0 0,0-1 0,-1 1 0,1 0 0,0 0 0,0 2 0,8 11 0,0 0 0,0 0 0,-2 1 0,0 0 0,6 18 0,12 25 0,-14-38 0,9 21 0,-20-40 0,0 0 0,0 0 0,0 0 0,-1-1 0,1 1 0,0 0 0,0 0 0,0 0 0,-1 0 0,1-1 0,0 1 0,-1 0 0,1 0 0,-1-1 0,1 1 0,-1 0 0,1 0 0,-1-1 0,0 1 0,1-1 0,-1 1 0,0-1 0,1 1 0,-1-1 0,0 1 0,0-1 0,1 1 0,-1-1 0,0 0 0,0 0 0,0 1 0,0-1 0,1 0 0,-1 0 0,0 0 0,0 0 0,0 0 0,-1 0 0,-41 3 0,39-3 0,-41-2 0,-81-15 0,-4-1 0,102 15 0,0 2 0,0 0 0,0 2 0,0 1 0,0 1 0,-29 8 0,27 3 0,25-5 0,5-8 0,1 0 0,-1-1 0,0 1 0,1-1 0,-1 1 0,1 0 0,-1-1 0,1 1 0,-1-1 0,1 0 0,0 1 0,-1-1 0,1 1 0,-1-1 0,1 0 0,0 0 0,-1 1 0,1-1 0,1 0 0,10 4 0,0-2 0,0 0 0,0 0 0,1-1 0,-1 0 0,0-1 0,0-1 0,1 0 0,-1-1 0,13-3 0,22-6 0,53-22 0,-90 30 0,14-6 0,316-106 0,-326 111 0,-1 0 0,0-1 0,0 0 0,-1-1 0,23-14 0,-31 16 0,1 0 0,-1 0 0,0-1 0,1 1 0,-2-1 0,1 0 0,-1 0 0,1 0 0,-1 0 0,-1-1 0,1 1 0,-1-1 0,0 1 0,0-1 0,1-11 0,1-13 0,-1-1 0,-3-53 0,-2 55 0,3 0 0,0 0 0,6-32 0,2 31 0,-9 30 0,0 0 0,1 0 0,-1-1 0,0 1 0,0 0 0,0 0 0,0 0 0,0-1 0,0 1 0,1 0 0,-1 0 0,0 0 0,0-1 0,0 1 0,0 0 0,1 0 0,-1 0 0,0 0 0,0 0 0,0 0 0,1 0 0,-1-1 0,0 1 0,0 0 0,1 0 0,-1 0 0,0 0 0,0 0 0,1 0 0,-1 0 0,0 0 0,0 0 0,1 0 0,-1 0 0,0 0 0,0 1 0,0-1 0,1 0 0,-1 0 0,0 0 0,0 0 0,0 0 0,1 0 0,-1 0 0,0 1 0,0-1 0,0 0 0,1 0 0,-1 0 0,0 0 0,0 1 0,0-1 0,0 0 0,0 0 0,0 0 0,1 1 0,-1-1 0,0 0 0,0 0 0,0 1 0,0-1 0,0 0 0,0 1 0,5 16 0,-1-2 0,-2 0 0,0 0 0,-1 31 0,-1-42 0,0 0 0,0 0 0,0 0 0,-1 0 0,0 0 0,0-1 0,0 1 0,0 0 0,-1 0 0,1-1 0,-1 1 0,0 0 0,0-1 0,0 0 0,-1 1 0,1-1 0,-1 0 0,1 0 0,-1-1 0,0 1 0,-4 2 0,-12 3 0,1-2 0,-1 0 0,0-1 0,0 0 0,-1-2 0,1 0 0,-27-1 0,10 1 0,-133 12 0,-231 26 0,297-22 0,92-16 0,1 0 0,0 1 0,0 0 0,0 0 0,0 1 0,1 0 0,-11 8 0,19-13 0,1 1 0,-1-1 0,1 0 0,-1 1 0,1-1 0,-1 1 0,1-1 0,-1 0 0,1 1 0,-1-1 0,1 1 0,0-1 0,-1 1 0,1-1 0,0 1 0,0 0 0,-1-1 0,1 1 0,0-1 0,0 1 0,0 0 0,0-1 0,0 1 0,0-1 0,0 1 0,0 0 0,0-1 0,0 2 0,0-1 0,1-1 0,0 1 0,-1 0 0,1 0 0,0-1 0,-1 1 0,1 0 0,0-1 0,0 1 0,0-1 0,0 1 0,0-1 0,-1 0 0,1 1 0,2-1 0,39 8 0,-6-7 0,0-2 0,0-1 0,-1-1 0,1-3 0,66-18 0,165-76 0,-210 78 0,-38 16 0,0-1 0,0-1 0,-1 0 0,0-2 0,0 0 0,24-19 0,-41 28 0,-1 1 0,1 0 0,-1-1 0,1 1 0,-1 0 0,0-1 0,1 1 0,-1-1 0,0 1 0,1-1 0,-1 1 0,0 0 0,1-1 0,-1 0 0,0 1 0,0-1 0,0 1 0,1-1 0,-1 1 0,0-1 0,0 1 0,0-1 0,0 0 0,0 1 0,0-1 0,0 1 0,0-1 0,0 1 0,0-1 0,-1 0 0,0 0 0,1 0 0,-1 0 0,0 1 0,0-1 0,0 0 0,0 1 0,0-1 0,0 0 0,0 1 0,0-1 0,0 1 0,0 0 0,0-1 0,-2 1 0,-43-5 0,45 5 0,-347 15 0,124 1 0,215-16 0,-12 1 0,1 0 0,0 1 0,-21 5 0,37-6 0,0 0 0,0 0 0,0 0 0,1 0 0,-1 1 0,0 0 0,1-1 0,-1 1 0,1 1 0,0-1 0,0 0 0,0 1 0,0-1 0,0 1 0,0 0 0,1 0 0,-1 0 0,1 1 0,0-1 0,0 0 0,0 1 0,-1 3 0,2-5 0,1 0 0,-1 0 0,1 0 0,0 1 0,-1-1 0,1 0 0,0 0 0,0 0 0,1 0 0,-1 0 0,0 0 0,1 0 0,-1 0 0,1 0 0,0 0 0,0 0 0,-1 0 0,1 0 0,0 0 0,3 3 0,-1-1 0,1 0 0,0-1 0,0 0 0,0 1 0,0-1 0,0-1 0,0 1 0,8 3 0,4 0 0,0 0 0,0-1 0,1-1 0,23 4 0,26-3 0,1-2 0,78-8 0,-27 1 0,-104 4 0,15-1 0,-23 1 0,-10 0 0,-1215-45 0,885 32 0,331 13 0,181-3 0,261-37 0,-409 34 0,-22 2 0,-11 2 0,-58-3 0,-94 5 0,68 2 0,-850 0 0,850-6 0,-129-22 0,127 12 0,-99-2 0,181 16 0,-29 2 0,36-2 0,0 0 0,-1 0 0,1 0 0,0 0 0,0 0 0,0 0 0,-1 0 0,1 0 0,0 1 0,0-1 0,-1 0 0,1 0 0,0 0 0,0 0 0,0 0 0,0 1 0,-1-1 0,1 0 0,0 0 0,0 0 0,0 1 0,0-1 0,0 0 0,0 0 0,0 0 0,-1 1 0,1-1 0,0 0 0,0 0 0,0 1 0,0-1 0,0 0 0,0 0 0,0 1 0,0-1 0,0 0 0,0 0 0,0 0 0,0 1 0,0-1 0,1 1 0,16 14 0,33 15 0,1-3 0,2-3 0,84 29 0,179 31 0,-173-60 0,0-6 0,1-7 0,222-11 0,-361 0 0,13 0 0,0-1 0,32-7 0,-40 4 0,-14 0 0,-21-2 0,24 5 0,-391-49 0,140 21 0,-35-14 0,-144-8 0,414 49 0,-166-18 0,163 23 0,19 2 0,16 3 0,21 6 0,1-3 0,52 10 0,-39-11 0,218 45-281,527 37-1,-755-92 282,-33-1 0,-1 1 0,1 0 0,-1 0 0,12 3 0,-28-5 0,-1 1 0,0 0 0,-16 2 0,-8-1 0,-870-5 527,669 5-491,232 0-36,0 0 0,0 1 0,0-1 0,1 1 0,-1 0 0,0-1 0,1 2 0,-1-1 0,0 0 0,1 1 0,-1 0 0,-4 3 0,7-4 0,0-1 0,0 1 0,1 0 0,-1-1 0,0 1 0,1 0 0,-1 0 0,1 0 0,-1 0 0,1 0 0,-1 0 0,1-1 0,0 1 0,-1 0 0,1 0 0,0 0 0,0 0 0,0 0 0,-1 2 0,2-1 0,-1 0 0,1 0 0,-1 0 0,1 0 0,0 0 0,0 0 0,0 0 0,0 0 0,0-1 0,0 1 0,0 0 0,0-1 0,4 3 0,5 6 0,1-1 0,1 0 0,0-1 0,0 0 0,0-1 0,1 0 0,14 4 0,-1-1 0,1-1 0,49 10 0,-37-15 0,-33-4 0,1 0 0,0 1 0,0 0 0,-1 0 0,1 0 0,0 1 0,-1 0 0,12 5 0,-18-7 0,1 1 0,-1-1 0,0 0 0,1 0 0,-1 0 0,0 0 0,1 0 0,-1 1 0,0-1 0,0 0 0,1 0 0,-1 0 0,0 1 0,0-1 0,1 0 0,-1 0 0,0 1 0,0-1 0,0 0 0,0 1 0,1-1 0,-1 0 0,0 1 0,0-1 0,0 0 0,0 1 0,0-1 0,0 0 0,0 1 0,0-1 0,0 0 0,0 1 0,0-1 0,0 0 0,0 1 0,0-1 0,0 0 0,0 0 0,0 1 0,-1-1 0,1 1 0,-16 8 0,-23 1 0,-43-1 0,0-4 0,-105-6 0,66-1 0,301 1 0,550-47-505,3-48-1,-455 63 506,-269 33-5,-4 0 18,0 0 0,-1-1 1,1 1-1,0-1 1,-1 0-1,1 0 0,0 0 1,-1-1-1,0 0 1,1 0-1,-1 0 1,4-2-1,-8 3 2,0 1 1,0-1-1,1 1 0,-1 0 0,0-1 1,0 1-1,0-1 0,-1 1 1,1 0-1,0-1 0,0 1 1,0 0-1,0-1 0,0 1 1,0-1-1,0 1 0,-1 0 1,1-1-1,0 1 0,0 0 1,-1-1-1,1 1 0,0 0 0,0 0 1,-1-1-1,1 1 0,0 0 1,-1 0-1,1-1 0,0 1 1,-1 0-1,1 0 0,0 0 1,-1 0-1,1-1 0,0 1 1,-1 0-1,1 0 0,-1 0 1,1 0-1,0 0 0,-1 0 0,0 0 1,-24-6 10,0 1-1,0 1 1,0 1 0,0 1 0,-33 1-1,13 1-11,-300-6-14,-365 43 0,388-10 0,285-22 0,-1 2 0,1 2 0,0 1 0,-58 24 0,-4 1 0,-220 53 0,3-1 0,267-67 0,49-20 0,1 0 0,-1 0 0,0 0 0,0 0 0,1 0 0,-1 0 0,0 0 0,1 0 0,-1 0 0,0 0 0,0 0 0,1 0 0,-1 0 0,0 1 0,0-1 0,0 0 0,1 0 0,-1 0 0,0 0 0,0 1 0,1-1 0,-1 0 0,0 0 0,0 1 0,0-1 0,0 0 0,0 0 0,1 0 0,-1 1 0,0-1 0,0 0 0,0 1 0,0-1 0,0 0 0,0 0 0,0 1 0,0-1 0,0 0 0,0 0 0,0 1 0,0-1 0,0 0 0,0 1 0,0-1 0,0 0 0,0 0 0,0 1 0,-1-1 0,1 0 0,0 0 0,0 1 0,0-1 0,0 0 0,0 0 0,-1 0 0,1 1 0,0-1 0,0 0 0,0 0 0,-1 0 0,1 0 0,0 1 0,0-1 0,-1 0 0,22 3 0,1-1 0,-1-1 0,0-1 0,28-4 0,-8 2 0,92-9-66,222-47 0,128-63-602,-419 104 612,396-126 56,-398 115 0,-62 28 0,1 0 0,-1 0 0,1-1 0,0 1 0,-1-1 0,1 1 0,-1 0 0,1-1 0,0 1 0,-1-1 0,0 1 0,1-1 0,-1 0 0,1 1 0,-1-1 0,0 1 0,1-1 0,-1 0 0,0 1 0,1-2 0,-10-4 0,-26 4 0,-7 6 93,0 3-1,0 1 1,1 2 0,-48 18-1,42-13 159,-101 32-180,-218 99 0,351-139-71,7-4 0,1 0 0,1 0 0,-1 1 0,0 0 0,1 0 0,0 1 0,-10 9 0,15-14 0,1 1 0,0-1 0,0 1 0,0-1 0,-1 0 0,1 1 0,0-1 0,0 1 0,0-1 0,0 1 0,0-1 0,0 0 0,0 1 0,0-1 0,0 1 0,0-1 0,0 1 0,0-1 0,0 1 0,0-1 0,0 0 0,1 1 0,-1-1 0,0 1 0,0-1 0,0 0 0,1 1 0,-1-1 0,0 0 0,1 1 0,-1-1 0,0 0 0,0 1 0,1-1 0,-1 0 0,1 1 0,-1-1 0,0 0 0,1 0 0,-1 0 0,1 0 0,-1 1 0,0-1 0,1 0 0,-1 0 0,1 0 0,-1 0 0,1 0 0,-1 0 0,0 0 0,2 0 0,9 3 0,0-1 0,0 0 0,0-1 0,0 0 0,15-2 0,70-6 0,-85 6 0,156-23-389,251-72 0,-371 84 212,329-87-43,376-92 249,-716 183-29,-10 2 0,0 0 0,41-16 0,-56 15 0,-15 3 0,-20 1 0,-366 3 851,195 4-556,-499-29-295,397-18 0,28 3 0,260 38 0,-1 1 0,1 0 0,-1 1 0,1 0 0,-1 0 0,0 1 0,-17 4 0,16 2 0,18 0 0,34 3 0,236 8 0,-243-17 0,1960 10-1795,-1246-14 1277,-620 4 822,129-3 1705,-257 2-2009,11 0 0,0-1 0,0 0 0,0 0 0,0-1 0,11-4 0,-22 6 0,0 0 0,-1 0 0,1 0 0,0 0 0,0 0 0,0 0 0,0 0 0,0 0 0,-1 0 0,1-1 0,0 1 0,0 0 0,0 0 0,0 0 0,0 0 0,0 0 0,0 0 0,-1 0 0,1-1 0,0 1 0,0 0 0,0 0 0,0 0 0,0 0 0,0 0 0,0-1 0,0 1 0,0 0 0,0 0 0,0 0 0,0 0 0,0-1 0,0 1 0,0 0 0,0 0 0,0 0 0,0 0 0,0 0 0,0-1 0,0 1 0,0 0 0,0 0 0,0 0 0,1 0 0,-1 0 0,0-1 0,0 1 0,0 0 0,0 0 0,0 0 0,0 0 0,-19-4 0,0 2 0,-38-1 0,1 1 0,-737-42-420,-13 28 207,630 16 848,-122 3-637,285-3 2,0 1 0,-1 1 0,1 1 0,-23 6 0,35-9 0,0 1 0,0-1 0,0 0 0,0 1 0,0-1 0,0 1 0,0-1 0,0 1 0,0-1 0,0 1 0,0 0 0,0 0 0,1-1 0,-1 1 0,0 0 0,0 0 0,0 1 0,1-1 0,0-1 0,0 0 0,0 1 0,0-1 0,0 1 0,1-1 0,-1 1 0,0-1 0,0 0 0,1 1 0,-1-1 0,0 1 0,0-1 0,1 0 0,-1 1 0,0-1 0,1 0 0,-1 0 0,0 1 0,1-1 0,-1 0 0,1 0 0,-1 1 0,0-1 0,1 0 0,-1 0 0,2 0 0,5 3 0,1-1 0,-1 0 0,1 0 0,9 0 0,461 10-18,-326-13-138,955-1-727,-1104 2 883,53 1-1,-1-2 0,1-3 1,74-15-1,-90 7 1,-40 12 10,0 0 1,1 0-1,-1 0 0,0 0 0,1 0 0,-1 0 1,0 0-1,1-1 0,-1 1 0,0 0 0,1 0 1,-1 0-1,0-1 0,1 1 0,-1 0 1,0 0-1,1-1 0,-1 1 0,0 0 0,0-1 1,0 1-1,1 0 0,-1-1 0,0 1 0,0 0 1,0-1-1,0 1 0,0 0 0,1-1 0,-1 1 1,0 0-1,0-1 0,0 1 0,0-1 0,-12-5 429,-21 0-188,-18 3-246,1 3 0,-94 11-1,-102 32-6,101-15 3,81-14-1,-74 26 0,-25 6 0,-43-5 0,187-35 0,23-4 0,32-3 0,-8-2 0,171-28 0,-177 26 0,-1 0 0,0-2 0,0-1 0,-1 0 0,0-2 0,37-23 0,-54 31 0,-1 1 0,1-1 0,-1 0 0,0 0 0,0 0 0,0-1 0,0 1 0,0 0 0,0-1 0,-1 1 0,3-4 0,-4 5 0,0 0 0,0 0 0,0 0 0,0 0 0,0 0 0,0 0 0,0 0 0,0 0 0,-1 0 0,1 0 0,0 0 0,-1 1 0,1-1 0,0 0 0,-1 0 0,1 0 0,-1 0 0,1 1 0,-1-1 0,1 0 0,-1 0 0,0 1 0,0-1 0,1 1 0,-1-1 0,0 0 0,0 1 0,1-1 0,-1 1 0,0 0 0,0-1 0,0 1 0,0 0 0,0-1 0,0 1 0,0 0 0,1 0 0,-3 0 0,-22-6 0,-1 2 0,0 1 0,0 1 0,0 1 0,-44 4 0,7-1 0,-2187 3 0,1582-5 0,940-21 0,-150 8 0,-76 9 0,20-1 0,86-18 0,-131 15 0,-20 8 0,-1 0 0,0 0 0,0 0 0,0 0 0,0 0 0,0 0 0,0 0 0,1 0 0,-1 0 0,0 0 0,0 0 0,0 0 0,0 0 0,0 0 0,0 0 0,0-1 0,0 1 0,0 0 0,1 0 0,-1 0 0,0 0 0,0 0 0,0 0 0,0 0 0,0-1 0,0 1 0,0 0 0,0 0 0,0 0 0,0 0 0,0 0 0,0 0 0,0-1 0,0 1 0,0 0 0,0 0 0,0 0 0,0 0 0,0 0 0,0 0 0,0-1 0,0 1 0,0 0 0,0 0 0,0 0 0,0 0 0,-1 0 0,1 0 0,0 0 0,0 0 0,0-1 0,0 1 0,0 0 0,0 0 0,0 0 0,0 0 0,-1 0 0,-31-6 0,-346 3 0,194 5 0,168-2 0,-1 1 0,1 0 0,0 1 0,-30 8 0,42-9 0,0 1 0,0-1 0,0 1 0,0 0 0,1 0 0,-1 0 0,0 1 0,1-1 0,0 1 0,-6 5 0,8-6 0,-1 1 0,1-1 0,0 0 0,0 0 0,0 0 0,0 1 0,0-1 0,0 0 0,1 1 0,-1-1 0,1 1 0,-1-1 0,1 1 0,0-1 0,0 1 0,0-1 0,0 1 0,1-1 0,0 5 0,2 0 0,-1-1 0,1 0 0,0 0 0,0-1 0,1 1 0,-1-1 0,1 1 0,0-1 0,1 0 0,-1-1 0,1 1 0,0-1 0,0 0 0,11 6 0,9 6 0,52 22 0,-65-32 0,70 30 0,112 35 0,-160-61 0,1-2 0,0-1 0,1-1 0,-1-3 0,1 0 0,47-4 0,-80 0 0,-8 0 0,-26-1 0,-46 0 0,28 2 0,1 3 0,-1 1 0,1 3 0,0 2 0,0 2 0,1 2 0,0 2 0,-80 38 0,107-42 0,8-4 0,0-1 0,0 0 0,-1-1 0,0 0 0,-20 4 0,32-9 0,-1 1 0,0-1 0,1 0 0,-1 0 0,0-1 0,0 1 0,1 0 0,-1-1 0,1 1 0,-1-1 0,0 1 0,1-1 0,-1 0 0,1 1 0,-1-1 0,1 0 0,0 0 0,-1 0 0,1 0 0,0 0 0,-1-1 0,1 1 0,0 0 0,0-1 0,0 1 0,0 0 0,1-1 0,-2-1 0,-2-5 0,1-1 0,0 1 0,0-1 0,-1-10 0,2 11 0,-10-70 0,-2-112 0,15 204 0,0 7 0,-1-1 0,-1 1 0,-4 22 0,4-37 0,0-1 0,0 0 0,-1 1 0,0-1 0,0 0 0,0 0 0,-1 0 0,1 0 0,-1 0 0,-1-1 0,1 1 0,0-1 0,-1 0 0,0 0 0,0 0 0,-8 6 0,9-8 0,1 0 0,-1 1 0,1-1 0,0 1 0,0 0 0,0-1 0,0 1 0,1 0 0,-1 0 0,1 1 0,-1-1 0,1 0 0,0 0 0,0 1 0,1-1 0,-1 0 0,1 1 0,0-1 0,-1 0 0,2 7 0,-1-7 0,0 0 0,1 0 0,-1 0 0,-1 0 0,1 0 0,0 0 0,-1 0 0,0 0 0,0 0 0,1-1 0,-2 1 0,1 0 0,0 0 0,0-1 0,-1 1 0,0-1 0,1 1 0,-1-1 0,0 0 0,0 0 0,-4 3 0,5-4 0,0 0 0,0-1 0,0 1 0,-1 0 0,1-1 0,0 1 0,-1-1 0,1 1 0,-1-1 0,1 0 0,-1 0 0,1 0 0,0 0 0,-1 0 0,1 0 0,-1 0 0,1 0 0,-1 0 0,1-1 0,0 1 0,-1 0 0,1-1 0,0 1 0,-1-1 0,1 0 0,0 1 0,-1-1 0,1 0 0,0 0 0,0 0 0,0 0 0,0 0 0,0 0 0,0 0 0,0 0 0,0 0 0,-1-3 0,1 1 0,-1 0 0,1 1 0,0-1 0,-1 0 0,2 0 0,-1 0 0,0 0 0,0 0 0,1 0 0,0 0 0,-1 0 0,1 0 0,0-1 0,1 1 0,-1 0 0,2-5 0,-2 8 0,0-1 0,0 1 0,0 0 0,0-1 0,0 1 0,0 0 0,0 0 0,0-1 0,0 1 0,0 0 0,0-1 0,0 1 0,0 0 0,0-1 0,1 1 0,-1 0 0,0 0 0,0-1 0,0 1 0,1 0 0,-1 0 0,0-1 0,0 1 0,0 0 0,1 0 0,-1 0 0,0-1 0,1 1 0,-1 0 0,0 0 0,0 0 0,1 0 0,-1 0 0,0 0 0,1 0 0,-1 0 0,0 0 0,1 0 0,-1 0 0,0 0 0,0 0 0,1 0 0,-1 0 0,0 0 0,1 0 0,-1 0 0,1 0 0,7 14 0,-7-1 0,-1-13 0,-1 0 0,1 0 0,-1 0 0,1 0 0,-1 0 0,1-1 0,0 1 0,-1 0 0,1 0 0,-1-1 0,1 1 0,-1 0 0,1-1 0,0 1 0,-1 0 0,1-1 0,0 1 0,-1 0 0,1-1 0,0 1 0,-1-1 0,1 1 0,0 0 0,0-1 0,0 1 0,0-1 0,-1 1 0,1-1 0,0 0 0,-4-7 0,-1 0 0,2 0 0,-1-1 0,-2-9 0,5 17 0,1-1 0,-1 1 0,1-1 0,-1 1 0,1 0 0,0-1 0,0 1 0,-1-1 0,1 1 0,0-1 0,0 1 0,0-1 0,0 1 0,1-1 0,-1 1 0,0 0 0,1-1 0,-1 1 0,1-1 0,-1 1 0,1 0 0,0-1 0,-1 1 0,1 0 0,0 0 0,0-1 0,0 1 0,0 0 0,0 0 0,0 0 0,0 0 0,0 1 0,1-1 0,-1 0 0,3-1 0,11-1 0,0 0 0,1 1 0,0 1 0,-1 0 0,24 3 0,1-1 0,238 6 0,156 0 0,-434-7 0,13 0 0,-1 0 0,1-1 0,-1-1 0,22-5 0,-32 4 0,-9 0 0,-15-2 0,-333-2 0,80 7 0,273 0 0,-58-7 0,57 7 0,-1-1 0,1 0 0,-1 0 0,1 0 0,0-1 0,0 1 0,-1-1 0,1 0 0,0 0 0,0 0 0,0 0 0,1 0 0,-6-6 0,8 8 0,-1-1 0,1 1 0,-1-1 0,1 0 0,0 0 0,-1 1 0,1-1 0,0 0 0,-1 0 0,1 1 0,0-1 0,0 0 0,0 0 0,-1 0 0,1 1 0,0-1 0,0 0 0,0 0 0,1 0 0,-1 1 0,0-1 0,0 0 0,0 0 0,1 0 0,-1 1 0,0-1 0,1 0 0,-1 0 0,0 1 0,1-1 0,-1 0 0,1 1 0,-1-1 0,1 1 0,0-1 0,-1 0 0,1 1 0,-1-1 0,1 1 0,0 0 0,0-1 0,-1 1 0,1 0 0,0-1 0,0 1 0,38-13 0,-9 8 0,0 1 0,0 2 0,1 1 0,32 3 0,120 18 0,-30 14 0,-33-6 0,-77-23 0,1-1 0,0-2 0,85-7 0,-101 0 0,-28 5 0,0 0 0,0 0 0,1 0 0,-1 0 0,0 0 0,0 0 0,0 0 0,1 0 0,-1 0 0,0 0 0,0 0 0,1 0 0,-1 0 0,0 0 0,0 0 0,0 0 0,1 0 0,-1-1 0,0 1 0,0 0 0,0 0 0,0 0 0,1 0 0,-1 0 0,0-1 0,0 1 0,0 0 0,0 0 0,0 0 0,0-1 0,0 1 0,1 0 0,-1 0 0,0 0 0,0-1 0,0 1 0,0 0 0,0 0 0,0-1 0,0 1 0,0 0 0,0 0 0,0-1 0,-11-4 0,-20-2 0,-262-33 0,-177-14 0,457 53 0,0 1 0,0-2 0,1 0 0,-16-4 0,24 5 0,1 0 0,-1-1 0,0 1 0,1-1 0,0 0 0,-1 0 0,1 0 0,0 0 0,0-1 0,0 1 0,1-1 0,-1 0 0,0 0 0,1 0 0,0 0 0,0 0 0,0-1 0,-2-3 0,-14-32 0,17 39 0,1 0 0,0 0 0,0 0 0,0-1 0,0 1 0,0 0 0,0 0 0,0 0 0,0 0 0,-1 0 0,1 0 0,0 0 0,0 0 0,0 0 0,0 0 0,0 0 0,0 0 0,-1 0 0,1 0 0,0 0 0,0 0 0,0 0 0,0 0 0,0 0 0,0 0 0,-1 0 0,1 0 0,0 0 0,0 0 0,0 0 0,0 0 0,0 0 0,0 0 0,-1 0 0,1 0 0,0 0 0,0 1 0,0-1 0,0 0 0,0 0 0,0 0 0,0 0 0,0 0 0,0 0 0,-1 0 0,1 0 0,0 1 0,0-1 0,0 0 0,0 0 0,0 0 0,0 0 0,0 0 0,0 0 0,0 1 0,0-1 0,0 0 0,-4 15 0,1 16 0,1-3 0,2 0 0,2 1 0,0-1 0,2 0 0,1 0 0,12 41 0,-10-52 0,-5-12 0,0 1 0,0-1 0,0 0 0,0 0 0,-1 1 0,0-1 0,0 1 0,-1-1 0,1 1 0,-2 10 0,1-16 0,0 0 0,0 0 0,0 0 0,0 0 0,0 1 0,0-1 0,0 0 0,-1 0 0,1 0 0,0 0 0,0 0 0,0 0 0,0 1 0,0-1 0,-1 0 0,1 0 0,0 0 0,0 0 0,0 0 0,0 0 0,-1 0 0,1 0 0,0 0 0,0 0 0,0 0 0,0 0 0,-1 0 0,1 0 0,0 0 0,0 0 0,0 0 0,-1 0 0,1 0 0,0 0 0,0 0 0,0 0 0,0 0 0,-1 0 0,1 0 0,0 0 0,0-1 0,0 1 0,0 0 0,0 0 0,0 0 0,-1 0 0,1 0 0,0 0 0,0-1 0,0 1 0,0 0 0,0 0 0,0 0 0,0 0 0,0-1 0,0 1 0,-8-9 0,2-1 0,-1 0 0,1 0 0,1-1 0,-6-15 0,5 13 0,1 1 0,-1 0 0,-15-21 0,20 31 0,0 1 0,0 0 0,0-1 0,0 1 0,0 0 0,0 0 0,-1-1 0,1 1 0,0 0 0,-1 0 0,1 1 0,-1-1 0,1 0 0,-1 0 0,1 1 0,-1-1 0,1 1 0,-1-1 0,0 1 0,1 0 0,-3-1 0,2 2 0,1-1 0,0 1 0,-1-1 0,1 1 0,-1 0 0,1-1 0,0 1 0,0 0 0,-1 0 0,1 0 0,0 0 0,0 0 0,0 0 0,0 0 0,0 1 0,0-1 0,1 0 0,-2 3 0,-2 4 0,0 0 0,1 0 0,0 0 0,1 1 0,0 0 0,-1 11 0,0 9 0,2 44 0,2-147 0,-3-97 0,0 130 0,0 1 0,-1 0 0,-2 0 0,-20-75 0,11 83 0,14 31 0,0 1 0,0 0 0,0-1 0,0 1 0,-1 0 0,1-1 0,0 1 0,0 0 0,0 0 0,0-1 0,0 1 0,-1 0 0,1-1 0,0 1 0,0 0 0,-1 0 0,1-1 0,0 1 0,0 0 0,-1 0 0,1 0 0,0 0 0,0-1 0,-1 1 0,1 0 0,0 0 0,-1 0 0,1 0 0,0 0 0,-1 0 0,1 0 0,0 0 0,-1 0 0,1 0 0,0 0 0,-1 0 0,1 0 0,0 0 0,-1 0 0,1 0 0,0 0 0,-1 0 0,1 0 0,0 0 0,0 1 0,-1-1 0,1 0 0,0 0 0,-1 0 0,1 0 0,0 1 0,0-1 0,0 0 0,-1 0 0,1 1 0,0-1 0,0 0 0,0 1 0,-1-1 0,-5 25 0,-2 48 0,4 127 0,4-85 0,-15 181 0,11-267 0,2-21 0,0-10 0,-2-240 0,5 171 0,22 285 0,-21-143 0,3 26 0,-25-296 0,12 103 0,-38-187 0,46 282 0,-2-8 0,0 1 0,0 0 0,-1-1 0,0 1 0,0 0 0,-1 0 0,0 1 0,-1-1 0,-4-6 0,8 14 0,1-1 0,0 1 0,-1 0 0,1 0 0,-1 0 0,1 0 0,0-1 0,-1 1 0,1 0 0,-1 0 0,1 0 0,0 0 0,-1 0 0,1 0 0,-1 0 0,1 0 0,0 0 0,-1 0 0,1 0 0,-1 0 0,1 1 0,0-1 0,-1 0 0,1 0 0,-1 0 0,1 0 0,0 1 0,-1-1 0,1 0 0,0 0 0,0 1 0,-1-1 0,1 0 0,0 1 0,-1-1 0,1 0 0,0 1 0,0-1 0,0 0 0,-1 1 0,1-1 0,0 0 0,0 1 0,0-1 0,0 1 0,0-1 0,0 1 0,-5 13 0,1 1 0,0-1 0,1 1 0,-1 24 0,1-15 0,-12 113 0,4 184 0,12-311 0,-2-2 0,1-1 0,1 1 0,-1 0 0,1-1 0,0 1 0,1-1 0,4 13 0,-5-19 0,-1-1 0,0 0 0,0 1 0,0-1 0,0 0 0,0 0 0,0 1 0,1-1 0,-1 0 0,0 0 0,0 1 0,0-1 0,1 0 0,-1 0 0,0 0 0,0 0 0,0 1 0,1-1 0,-1 0 0,0 0 0,1 0 0,-1 0 0,0 0 0,0 0 0,1 0 0,-1 1 0,0-1 0,1 0 0,-1 0 0,0 0 0,0 0 0,1 0 0,-1 0 0,0-1 0,1 1 0,-1 0 0,0 0 0,0 0 0,1 0 0,-1 0 0,10-13 0,3-17 0,-7-2 0,-1 0 0,-1-1 0,-2 0 0,-2-46 0,0 63 0,0 16 0,3-34 0,-3 34 0,0-1 0,0 1 0,0-1 0,1 1 0,-1 0 0,0-1 0,0 1 0,0 0 0,1-1 0,-1 1 0,0 0 0,1-1 0,-1 1 0,0 0 0,1-1 0,-1 1 0,0 0 0,1 0 0,-1 0 0,0-1 0,1 1 0,-1 0 0,1 0 0,-1 0 0,1 0 0,15 8 0,2 9 0,-13-12 0,1 0 0,-1 0 0,1 0 0,0-1 0,10 6 0,-14-9 0,0 0 0,0 0 0,1 0 0,-1-1 0,0 1 0,0-1 0,1 0 0,-1 1 0,1-1 0,-1 0 0,0 0 0,1-1 0,-1 1 0,0 0 0,1-1 0,-1 1 0,0-1 0,0 0 0,0 0 0,1 0 0,-1 0 0,2-2 0,0 0 0,1-1 0,-1 1 0,0-1 0,0 0 0,0-1 0,-1 1 0,0-1 0,0 0 0,0 1 0,0-1 0,-1 0 0,1-1 0,-1 1 0,-1 0 0,2-6 0,0 1 0,-1 0 0,-1 0 0,1 0 0,-2 0 0,1 0 0,-1 0 0,-2-15 0,1 24 0,1-1 0,0 1 0,0-1 0,0 1 0,-1-1 0,1 1 0,-1-1 0,1 1 0,-1 0 0,0-1 0,1 1 0,-1 0 0,-1-2 0,1 3 0,1 0 0,0 0 0,-1 0 0,1 0 0,0 0 0,0 0 0,-1 0 0,1 0 0,0 0 0,-1 0 0,1 0 0,0 0 0,-1 0 0,1 0 0,0 0 0,0 1 0,-1-1 0,1 0 0,0 0 0,0 0 0,-1 0 0,1 1 0,0-1 0,0 0 0,-1 0 0,1 1 0,0-1 0,0 0 0,0 0 0,0 1 0,-1-1 0,1 0 0,0 0 0,0 1 0,0 0 0,-2 3 0,0 0 0,1 0 0,-1 0 0,1 0 0,0 0 0,1 1 0,-1 6 0,1-3 0,1-1 0,0 1 0,0 0 0,1-1 0,0 1 0,0-1 0,6 12 0,29 50 0,-17-34 0,-16-29 0,4 10 0,1-1 0,16 21 0,-21-31 0,0 0 0,1 0 0,0-1 0,0 1 0,1-1 0,-1 0 0,1-1 0,-1 1 0,1-1 0,9 3 0,14 2 0,-1-1 0,1-2 0,1-1 0,52 1 0,-76-5 0,899 8-1055,-839-9 1055,134-5 0,-154 2 0,0-2 0,57-15 0,-94 19 0,0-1 0,0 0 0,0 0 0,12-8 0,-20 10 0,0 1 0,0 0 0,0-1 0,0 1 0,0-1 0,0 1 0,0-1 0,0 0 0,-1 1 0,1-1 0,0 0 0,0 0 0,-1 1 0,1-1 0,-1 0 0,1 0 0,-1 0 0,1 0 0,-1 0 0,1 0 0,-1 0 0,0 0 0,1 0 0,-1 0 0,0 0 0,0-1 0,-1 1 0,0-1 0,1 1 0,-1 0 0,0 0 0,-1-1 0,1 1 0,0 0 0,0 0 0,0 0 0,-1 0 0,1 1 0,0-1 0,-1 0 0,1 0 0,-1 1 0,1-1 0,-3 0 0,-40-13 277,-1 3 0,0 1 1,-50-4-1,41 6-331,-186-26 54,-152-25 0,360 52 0,1-2 0,-57-24 0,65 22 0,-1 2 0,0 0 0,-1 2 0,0 1 0,-41-6 0,52 11 0,-7 1 0,0-2 0,0-1 0,-34-9 0,51 11 0,-1-1 0,0 1 0,1-1 0,-1 0 0,1-1 0,-1 1 0,1-1 0,0 0 0,0 0 0,0 0 0,1 0 0,-1-1 0,1 1 0,0-1 0,-1 0 0,2 0 0,-1 0 0,0-1 0,1 1 0,0-1 0,-2-5 0,3 8 0,1 0 0,-1-1 0,1 1 0,-1-1 0,1 1 0,0-1 0,0 1 0,0-1 0,0 1 0,0-1 0,1 1 0,-1-1 0,1 1 0,0-1 0,-1 1 0,1 0 0,0-1 0,0 1 0,1 0 0,1-3 0,0 2 0,0-1 0,0 1 0,1 0 0,-1 0 0,1 0 0,0 0 0,0 1 0,0-1 0,0 1 0,6-2 0,5-1 0,1 0 0,0 1 0,0 0 0,1 2 0,18-2 0,-19 3 0,1 0 0,-1 1 0,0 1 0,1 1 0,-1 0 0,0 1 0,0 1 0,0 0 0,30 13 0,-45-17 0,0 0 0,0 1 0,-1-1 0,1 0 0,0 1 0,0-1 0,0 1 0,-1-1 0,1 1 0,0-1 0,0 1 0,-1-1 0,1 1 0,-1 0 0,1-1 0,0 1 0,-1 0 0,1-1 0,-1 1 0,0 0 0,1 0 0,-1 0 0,1 1 0,-2-2 0,1 1 0,0-1 0,-1 1 0,1 0 0,-1-1 0,1 1 0,-1-1 0,0 1 0,1-1 0,-1 1 0,0-1 0,1 0 0,-1 1 0,0-1 0,1 0 0,-1 1 0,0-1 0,1 0 0,-1 0 0,-1 0 0,-46 7 0,46-7 0,-282 2 0,144-5 0,124 3 0,-1-1 0,1-1 0,-1-1 0,1 0 0,0-1 0,0-1 0,1 0 0,-1-1 0,-15-9 0,30 14 0,0 1 0,0-1 0,0 1 0,-1-1 0,1 0 0,0 1 0,0-1 0,1 0 0,-1 0 0,0 0 0,0 1 0,0-1 0,0 0 0,1 0 0,-1 0 0,0-2 0,1 2 0,0 1 0,0-1 0,0 1 0,0-1 0,0 1 0,0-1 0,1 1 0,-1-1 0,0 1 0,0 0 0,0-1 0,1 1 0,-1-1 0,0 1 0,1 0 0,-1-1 0,0 1 0,1 0 0,-1-1 0,1 1 0,-1 0 0,0 0 0,1-1 0,-1 1 0,1 0 0,-1 0 0,1 0 0,0 0 0,7-3 0,0 1 0,0 0 0,0 1 0,10-1 0,531-9 0,-384 13 0,-55 0 0,-24 0 0,90-9 0,-150 2 0,-26 5 0,0 0 0,0 0 0,0 0 0,0 0 0,0 0 0,-1 0 0,1 0 0,0 0 0,0 0 0,0 0 0,0 0 0,0 0 0,0 0 0,-1 0 0,1 0 0,0 0 0,0 0 0,0 0 0,0 0 0,0 0 0,0 0 0,0 0 0,0 0 0,0-1 0,-1 1 0,1 0 0,0 0 0,0 0 0,0 0 0,0 0 0,0 0 0,0 0 0,0 0 0,0-1 0,0 1 0,0 0 0,0 0 0,0 0 0,0 0 0,0 0 0,0 0 0,0 0 0,0-1 0,0 1 0,0 0 0,0 0 0,0 0 0,0 0 0,0 0 0,0 0 0,0 0 0,0-1 0,0 1 0,0 0 0,0 0 0,0 0 0,0 0 0,0 0 0,1 0 0,-1 0 0,0 0 0,0 0 0,0-1 0,0 1 0,0 0 0,-50-7 0,-769-1 0,480 10 0,329-2 0,-1 0 0,1 1 0,-16 3 0,21 0 0,13-1 0,26 2 0,308 4 0,-61-5 0,-248 0 0,-31 0 0,-9-1 0,-15 3 0,-373 45 0,335-45 0,-117 2 0,52-3 0,120-5 0,0 1 0,0 0 0,0 0 0,1 1 0,-1-1 0,0 1 0,1 0 0,-1 0 0,1 1 0,0-1 0,-1 1 0,-4 5 0,8-7 0,-1 0 0,1 0 0,-1 1 0,1-1 0,0 1 0,0 0 0,0-1 0,0 1 0,0 0 0,0-1 0,0 1 0,0 0 0,1 0 0,-1 0 0,1 0 0,-1 0 0,1 0 0,0 0 0,0-1 0,0 1 0,0 0 0,0 0 0,0 0 0,1 0 0,-1 0 0,1 0 0,-1 0 0,1 0 0,0 0 0,-1-1 0,1 1 0,0 0 0,0 0 0,0-1 0,3 3 0,0 1 0,1 0 0,0 0 0,0 0 0,1-1 0,-1 0 0,1 0 0,0 0 0,0-1 0,10 4 0,68 22 0,20-3 0,1-4 0,180 13 0,222-21 0,-63-21 0,-1686 7 0,1231 0 0,1 0 0,-1 1 0,0 0 0,1 1 0,-1 0 0,1 1 0,-1 0 0,1 0 0,0 1 0,-17 10 0,25-13 0,1 0 0,-1 0 0,0-1 0,1 1 0,-1 0 0,0-1 0,0 1 0,0-1 0,0 1 0,1-1 0,-1 0 0,0 0 0,0 0 0,0 0 0,0 0 0,0 0 0,0-1 0,1 1 0,-1-1 0,0 1 0,0-1 0,0 0 0,1 1 0,-1-1 0,0 0 0,1 0 0,-1 0 0,1-1 0,-1 1 0,1 0 0,0 0 0,-1-1 0,1 1 0,0-1 0,0 1 0,0-1 0,-1-2 0,-5-8 0,1 0 0,1-1 0,0 1 0,-5-19 0,0 0 0,-6 0 0,16 30 0,0 1 0,0 0 0,0-1 0,0 1 0,-1-1 0,1 1 0,0 0 0,0 0 0,-1-1 0,1 1 0,0 0 0,-1 0 0,1-1 0,0 1 0,0 0 0,-1 0 0,1-1 0,-1 1 0,1 0 0,0 0 0,-1 0 0,1 0 0,0 0 0,-1 0 0,1 0 0,-1 0 0,1 0 0,0 0 0,-1 0 0,1 0 0,0 0 0,-1 0 0,1 0 0,-1 0 0,1 0 0,-8 14 0,2 19 0,6 165 0,0-186 0,0-241 0,0 529 0,0-697 0,0 392 0,-1 0 0,1 0 0,1 0 0,-1 0 0,1 0 0,-1 0 0,1 0 0,1 0 0,-1 0 0,1 1 0,3-8 0,-2 9 0,1-1 0,-1 1 0,1 1 0,-1-1 0,1 0 0,0 1 0,0 0 0,0 0 0,0 0 0,1 0 0,-1 1 0,0 0 0,1 0 0,-1 0 0,1 0 0,5 0 0,168-13 0,159 6-663,189 6-1989,1827 7-2386,-2041-4 5038,-66 1 0,-616-5 6658,-12 4-4792,-5 1-2037,-262 0 171,-679-5 0,1065-13 0,122 5 0,-56 10 0,6 1 0,183-1 0,0-1 0,0 0 0,0 0 0,0 0 0,0-1 0,1 0 0,-1-1 0,1 1 0,0-2 0,-11-7 0,-26-14 0,43 25 0,0 1 0,-1-1 0,1 0 0,0 1 0,0-1 0,0 1 0,0-1 0,0 1 0,-1 0 0,1 0 0,0-1 0,0 1 0,-1 0 0,1 0 0,0 0 0,0 0 0,-1 1 0,1-1 0,0 0 0,0 0 0,0 1 0,-1-1 0,1 1 0,0-1 0,0 1 0,0-1 0,0 1 0,0 0 0,0-1 0,0 1 0,0 0 0,0 0 0,0 0 0,0 0 0,1 0 0,-1 0 0,0 0 0,0 0 0,1 0 0,-1 0 0,1 0 0,-1 0 0,1 1 0,0-1 0,-1 1 0,-1 7 0,1 0 0,-1-1 0,2 1 0,-1 0 0,2 9 0,-1-10 0,0 0 0,1 0 0,0 0 0,0 0 0,1 0 0,0 0 0,0-1 0,1 1 0,0-1 0,1 1 0,6 9 0,-7-12 0,1 0 0,1-1 0,-1 0 0,0 1 0,1-1 0,0-1 0,0 1 0,0-1 0,1 0 0,-1 0 0,1 0 0,0-1 0,-1 0 0,1 0 0,10 2 0,22 1 0,0-1 0,1-2 0,-1-2 0,41-4 0,4 0 0,-3 1 0,-31 0 0,-1 2 0,1 2 0,50 8 0,-93-8 0,0 1 0,-1-1 0,1 1 0,0 0 0,-1 0 0,0 1 0,1-1 0,-1 1 0,0 1 0,0-1 0,6 6 0,-9-7 0,0 0 0,-1 0 0,1 0 0,-1 0 0,1 0 0,-1 0 0,0 0 0,0 0 0,0 1 0,0-1 0,0 0 0,-1 0 0,1 1 0,-1-1 0,1 1 0,-1-1 0,0 1 0,0-1 0,0 0 0,0 1 0,0-1 0,-1 1 0,1-1 0,-1 1 0,0-1 0,0 0 0,1 0 0,-3 4 0,-1 1 0,-1 0 0,1-1 0,-1 1 0,0-1 0,0 0 0,-1-1 0,0 1 0,0-1 0,0-1 0,-1 1 0,1-1 0,-1 0 0,0 0 0,-1-1 0,1 0 0,0 0 0,-1-1 0,0 0 0,1 0 0,-11 1 0,-17 1 0,-1-2 0,0-1 0,-44-4 0,32 0 0,-175 0 0,790 0-399,298-5-648,410-10 548,-1215 18 499,16 1 0,106-13 0,-175 9 0,-19 0 14,-39-2 207,-699-1 971,201 5-1308,324-11 116,176 7 0,-1-3 0,-70-20 0,63 11 127,1 2 0,-2 3 0,1 3-1,-90-3 1,132 11-127,-284 6 0,288-3 0,-1 0 0,1 1 0,-1 0 0,1 1 0,0 0 0,0 1 0,1 0 0,-1 1 0,-14 10 0,17-10 0,0 0 0,0 0 0,1 0 0,0 1 0,1 0 0,0 0 0,0 1 0,0 0 0,1 0 0,0 0 0,0 1 0,-4 12 0,6-11 0,0-1 0,1 1 0,0 1 0,0-1 0,1 0 0,0 0 0,1 12 0,1-17 0,0 1 0,0 0 0,0 0 0,1-1 0,0 1 0,0-1 0,0 1 0,1-1 0,-1 0 0,1 0 0,1 0 0,-1 0 0,1-1 0,0 1 0,4 3 0,4 3 0,0-2 0,1 1 0,1-1 0,-1-1 0,1-1 0,27 11 0,3-2 0,54 11 0,37 1 0,1-6 0,212 8 0,286-40 0,-588 8 0,87-16 0,-127 16 0,-7 0 0,-14-1 0,-27-1 0,-86 2 0,-156-7 0,-499-86 0,739 89 0,-59 1 0,57 3 0,-49-7 0,-22-3 0,-1 4 0,-125 9 0,101 1 0,4 0 0,-158-5 0,273-2 0,23 5 0,0 0 0,0 0 0,-1-1 0,1 1 0,0 0 0,0 0 0,0 0 0,0 0 0,0 0 0,0 0 0,-1-1 0,1 1 0,0 0 0,0 0 0,0 0 0,0 0 0,0-1 0,0 1 0,0 0 0,0 0 0,0 0 0,0-1 0,0 1 0,0 0 0,0 0 0,0 0 0,0-1 0,0 1 0,0 0 0,0 0 0,0 0 0,0 0 0,0-1 0,0 1 0,0 0 0,0 0 0,1 0 0,-1 0 0,0-1 0,0 1 0,0 0 0,0 0 0,0 0 0,0 0 0,1 0 0,-1 0 0,0-1 0,0 1 0,0 0 0,0 0 0,1 0 0,-1 0 0,7-4 0,0 1 0,0 0 0,0 0 0,0 1 0,9-2 0,244-45 0,-150 32 0,1059-243-1169,-1113 241 1169,-54 18 0,-1 1 1,0 0-1,0-1 0,0 1 1,0-1-1,0 0 0,0 1 1,0-1-1,0 0 0,0 1 0,0-1 1,0 0-1,0 0 0,0 0 1,-1 0-1,2-1 0,-2 1 0,0 1-1,0-1 1,0 1 0,-1 0-1,1-1 1,0 1-1,0-1 1,0 1-1,-1 0 1,1-1 0,0 1-1,0 0 1,-1-1-1,1 1 1,0 0-1,-1 0 1,1-1 0,0 1-1,-1 0 1,1 0-1,0-1 1,-1 1 0,1 0-1,-1 0 1,1 0-1,0 0 1,-1 0-1,1 0 1,-1-1 0,-43-5 202,-6 5 148,-1 2 0,-52 9 0,-102 23-481,176-28 186,12-2-55,-58 9 0,0 3 0,-134 47 0,203-59 0,1-1 0,-1 0 0,1 1 0,0 0 0,0 1 0,0-1 0,1 1 0,-1 0 0,1 0 0,0 0 0,-5 6 0,5-3 0,1-1 0,-1 1 0,1 0 0,1 0 0,-1 0 0,1 1 0,0-1 0,0 9 0,0-10 0,0 0 0,-1 0 0,0 0 0,0 0 0,0-1 0,0 1 0,-1-1 0,0 0 0,0 0 0,0 0 0,-1 0 0,0-1 0,0 0 0,0 0 0,0 0 0,-8 4 0,0 0 0,-1-1 0,0 0 0,0-1 0,0 0 0,-28 7 0,37-12 0,0 0 0,0-1 0,0 1 0,0-1 0,0 0 0,0 0 0,0 0 0,1-1 0,-1 0 0,0 0 0,0 0 0,0 0 0,-6-4 0,8 3 0,0 1 0,0-1 0,0 0 0,0-1 0,1 1 0,-1 0 0,1-1 0,0 0 0,-1 1 0,1-1 0,1 0 0,-1 0 0,0 0 0,1 0 0,-1-1 0,1 1 0,0 0 0,0-1 0,0 1 0,0-5 0,-3-26 0,2-1 0,2-1 0,4-36 0,-1 4 0,-3 49 0,0 5 0,0-1 0,1 1 0,0 0 0,2-1 0,4-17 0,-6 29 0,0 0 0,0 0 0,0 0 0,1 1 0,-1-1 0,1 1 0,-1-1 0,1 1 0,0-1 0,0 1 0,0 0 0,0 0 0,0 0 0,1 0 0,-1 0 0,1 1 0,-1-1 0,1 1 0,0-1 0,-1 1 0,1 0 0,0 0 0,0 0 0,0 1 0,0-1 0,0 0 0,0 1 0,0 0 0,0 0 0,0 0 0,0 0 0,3 1 0,23 5 0,0 0 0,-1 2 0,-1 1 0,1 1 0,32 18 0,-13-7 0,458 205 0,-482-217 0,0 0 0,0-2 0,1 0 0,-1-2 0,2 0 0,-1-2 0,0 0 0,27-2 0,-26 0 0,-1 1 0,1 1 0,-1 1 0,30 10 0,-34-9 0,0 0 0,0-1 0,0 0 0,0-2 0,1-1 0,38-2 0,-52 0 0,-1-1 0,0 1 0,1-2 0,-1 1 0,0-1 0,0 1 0,-1-2 0,1 1 0,-1-1 0,1 0 0,-1 0 0,0 0 0,0 0 0,7-11 0,-6 7 0,0 0 0,0 0 0,-1-1 0,-1 0 0,1 0 0,-1 0 0,-1 0 0,0 0 0,2-12 0,-4 19 0,-1 0 0,1-1 0,-1 1 0,1 0 0,-1 0 0,0-1 0,0 1 0,0 0 0,-1 0 0,1-1 0,0 1 0,-1 0 0,0 0 0,1-1 0,-1 1 0,0 0 0,0 0 0,0 0 0,0 0 0,-1 0 0,1 1 0,0-1 0,-1 0 0,0 0 0,1 1 0,-1-1 0,0 1 0,0-1 0,1 1 0,-1 0 0,0 0 0,0 0 0,0 0 0,-5-1 0,-5-1 0,0 0 0,0 1 0,0 0 0,-1 1 0,-15 1 0,14 0 0,-345 2 0,111 2 0,202-4 0,0 1 0,1 3 0,-1 1 0,-51 13 0,95-17 0,1-1 0,-1 0 0,0 1 0,1 0 0,-1-1 0,1 1 0,-1 0 0,1 0 0,0 0 0,-1-1 0,1 2 0,0-1 0,-1 0 0,1 0 0,-2 3 0,3-3 0,0 0 0,0 0 0,0 0 0,0-1 0,0 1 0,0 0 0,0 0 0,1 0 0,-1 0 0,0 0 0,0 0 0,1 0 0,-1 0 0,1 0 0,-1-1 0,1 1 0,-1 0 0,1 0 0,-1-1 0,1 1 0,0 0 0,-1-1 0,1 1 0,0 0 0,0-1 0,-1 1 0,1-1 0,0 0 0,2 2 0,12 5 0,0 0 0,0-1 0,1 0 0,0-1 0,0-1 0,1 0 0,24 1 0,-33-3 0,232 20 0,-33-4 0,-181-11 0,-26-7 0,0 0 0,0 0 0,0 0 0,0 0 0,0 0 0,1 0 0,-1 1 0,0-1 0,0 0 0,0 0 0,0 0 0,0 0 0,0 0 0,1 1 0,-1-1 0,0 0 0,0 0 0,0 0 0,0 0 0,0 1 0,0-1 0,0 0 0,0 0 0,0 0 0,0 1 0,0-1 0,0 0 0,0 0 0,0 0 0,0 0 0,0 1 0,0-1 0,0 0 0,0 0 0,0 0 0,0 1 0,0-1 0,-1 0 0,1 0 0,0 0 0,0 0 0,0 0 0,0 1 0,0-1 0,0 0 0,-1 0 0,1 0 0,0 0 0,0 0 0,0 0 0,-1 1 0,-3 1 0,0 0 0,0 0 0,0-1 0,-1 1 0,1-1 0,-8 2 0,-60 6 0,-1-2 0,-103-4 0,-8 0 0,177-3 0,0 2 0,-1-1 0,2 1 0,-1 0 0,0 1 0,-9 4 0,16-7 0,-1 0 0,0 0 0,0 1 0,1-1 0,-1 1 0,0-1 0,1 1 0,-1-1 0,0 1 0,1-1 0,-1 1 0,1-1 0,-1 1 0,1 0 0,-1-1 0,1 1 0,0 0 0,-1-1 0,1 1 0,0 0 0,-1 0 0,1-1 0,0 1 0,0 1 0,0 0 0,1-1 0,0 0 0,0 0 0,0 0 0,0 0 0,0 0 0,0 0 0,0 0 0,0 0 0,0 0 0,1 0 0,-1 0 0,0-1 0,1 1 0,-1-1 0,0 1 0,1-1 0,-1 1 0,3 0 0,26 6 0,0-1 0,0-2 0,60 3 0,-58-6 0,966 11 0,-963-13 0,40-5 0,-59 2 0,-16 4 0,0 0 0,0 0 0,0 0 0,0 0 0,0 0 0,0 0 0,0 0 0,0 0 0,0 0 0,0 0 0,0 0 0,0 0 0,0 0 0,1 0 0,-1 0 0,0 0 0,0-1 0,0 1 0,0 0 0,0 0 0,0 0 0,0 0 0,0 0 0,0 0 0,0 0 0,0 0 0,0 0 0,0 0 0,0 0 0,0-1 0,0 1 0,0 0 0,0 0 0,0 0 0,0 0 0,0 0 0,0 0 0,0 0 0,-1 0 0,1 0 0,0 0 0,0 0 0,0-1 0,0 1 0,0 0 0,0 0 0,0 0 0,0 0 0,0 0 0,0 0 0,0 0 0,0 0 0,0 0 0,0 0 0,-1 0 0,1 0 0,0 0 0,0 0 0,0 0 0,0 0 0,0 0 0,0 0 0,0 0 0,0 0 0,0 0 0,0 0 0,0 0 0,-1 0 0,-32-5 0,-501-8 0,381 13 0,-378 2 0,754-2 0,1416 0-1273,-1520-3 1379,126-18 0,-174 15 1020,-48 5-1142,0-1 0,0-1-1,35-9 1,28-12 16,119-17 0,90 4 0,-36 6 0,-209 22 0,-34 5 0,1 1 0,-1 0 0,1 2 0,0-1 0,0 2 0,0 0 0,18 4 0,-32-4 0,-1 1 0,1-1 0,-1 1 0,1 0 0,-1 0 0,0 0 0,1 1 0,-1-1 0,0 0 0,0 1 0,0 0 0,0-1 0,0 1 0,0 0 0,-1 0 0,1 0 0,-1 0 0,1 0 0,-1 0 0,3 5 0,-3-3 0,0 0 0,0 1 0,0-1 0,-1 0 0,1 1 0,-1-1 0,0 1 0,0-1 0,-1 0 0,1 1 0,-2 5 0,-1 1 0,-1 1 0,0-1 0,0 0 0,-1 0 0,-1-1 0,1 0 0,-2 1 0,-9 11 0,3-8 0,-1 0 0,0 0 0,-1-1 0,-1-1 0,0-1 0,-1 0 0,0-1 0,0 0 0,-23 8 0,36-17 0,1 0 0,0 0 0,0 0 0,0-1 0,0 1 0,-1-1 0,1 1 0,0-1 0,0 0 0,-1 0 0,1-1 0,0 1 0,0-1 0,-1 1 0,1-1 0,0 0 0,0 0 0,0 0 0,0-1 0,0 1 0,0-1 0,0 0 0,1 0 0,-1 0 0,1 0 0,-1 0 0,1 0 0,0-1 0,0 1 0,0-1 0,0 1 0,0-1 0,0 0 0,1 0 0,-1 0 0,1 0 0,-1-3 0,-4-12 0,2 0 0,0 0 0,1 0 0,0 0 0,1-23 0,1 35 0,1 1 0,-1 0 0,-1-1 0,1 1 0,-1 0 0,1 0 0,-2 0 0,1 1 0,0-1 0,-1 0 0,0 1 0,0 0 0,0 0 0,-1-1 0,1 2 0,-1-1 0,0 0 0,-8-5 0,-7-4 0,-1 1 0,-38-17 0,53 26 0,-43-19 0,-2 2 0,0 3 0,-68-16 0,230 31 0,-6 5 0,-717-3 0,445-6 0,2-6 0,-230-48 0,374 55 0,-29-5 0,0-2 0,1-2 0,-57-25 0,87 31 0,-1 0 0,-1 1 0,1 1 0,-1 1 0,0 0 0,0 2 0,-1 0 0,1 2 0,-29 0 0,45 1 0,-28 1 0,1-1 0,-1-1 0,0-2 0,-32-8 0,12 0 0,-67-20 0,84 22 0,0 1 0,0 2 0,-1 1 0,0 2 0,0 2 0,-69 5 0,102-4 0,1 0 0,-1 0 0,1 1 0,0-1 0,-1 1 0,1-1 0,0 1 0,-1 0 0,1 0 0,0 0 0,0 0 0,0 1 0,0-1 0,0 0 0,0 1 0,-2 2 0,3-3 0,0 1 0,0-1 0,0 1 0,0-1 0,0 1 0,1-1 0,-1 1 0,1 0 0,-1-1 0,1 1 0,0 0 0,-1-1 0,1 1 0,0 0 0,0 0 0,0-1 0,1 4 0,0 0 0,0 0 0,1-1 0,0 1 0,0-1 0,0 0 0,0 1 0,1-1 0,-1 0 0,1-1 0,0 1 0,0 0 0,0-1 0,1 1 0,-1-1 0,7 4 0,14 6 0,0-2 0,0-1 0,0-1 0,2 0 0,-1-2 0,39 5 0,-6 1 0,22 1 0,0-3 0,0-4 0,160-6 0,-183-6 0,-38-1 0,-19 6 0,0 0 0,0 0 0,1-1 0,-1 1 0,-1 0 0,1 0 0,0 0 0,0-1 0,0 1 0,0 0 0,0 0 0,0 0 0,0-1 0,0 1 0,0 0 0,0 0 0,0 0 0,0-1 0,-1 1 0,1 0 0,0 0 0,0 0 0,0 0 0,0-1 0,0 1 0,-1 0 0,1 0 0,0 0 0,0 0 0,0 0 0,-1 0 0,1 0 0,0 0 0,0 0 0,0-1 0,-1 1 0,1 0 0,0 0 0,0 0 0,-1 0 0,-35-8 0,-173-18 0,-81-14 0,210 27 0,-1 4 0,0 3 0,-104 6 0,126 1 0,11-4 0,0-2 0,1-2 0,0-2 0,-55-18 0,3 2 0,52 18 0,0 2 0,0 2 0,-84 4 0,46 1 0,-46-2 0,-127 2 0,214 2 0,31 0 0,14 0 0,26 2 0,221 35 0,240 34 0,146-3 0,-573-64 0,-1 2 0,65 20 0,-121-29 0,1 1 0,0-1 0,-1 1 0,0 0 0,1 1 0,7 4 0,-12-7 0,0 0 0,0 1 0,1-1 0,-1 0 0,0 0 0,0 0 0,0 0 0,0 1 0,1-1 0,-1 0 0,0 0 0,0 0 0,0 1 0,0-1 0,0 0 0,0 0 0,0 0 0,0 1 0,1-1 0,-1 0 0,0 0 0,0 1 0,0-1 0,0 0 0,0 0 0,0 1 0,0-1 0,0 0 0,-1 0 0,1 1 0,0-1 0,0 0 0,0 0 0,0 0 0,0 1 0,0-1 0,0 0 0,0 0 0,-1 1 0,1-1 0,0 0 0,0 0 0,-23 7 0,-60-2 0,-103-7 0,58-1 0,9 1 0,-139 5 0,245-1 0,0 1 0,0 0 0,0 1 0,0 0 0,1 1 0,0 1 0,-17 9 0,-37 17 0,21-16 0,-283 117 0,290-112 0,-30 14 0,61-32 0,0 0 0,0-1 0,0 0 0,0 0 0,-1-1 0,1 0 0,-13 0 0,17-1 0,1 0 0,-1-1 0,1 0 0,-1 0 0,1 1 0,0-1 0,-1-1 0,1 1 0,0 0 0,0 0 0,0-1 0,0 1 0,0-1 0,0 0 0,0 0 0,0 0 0,1 1 0,-1-2 0,1 1 0,-1 0 0,1 0 0,0 0 0,0-1 0,0 1 0,0 0 0,0-1 0,1 1 0,-1-1 0,0-4 0,-1-9 0,0 0 0,0-1 0,2-22 0,0 28 0,9-167 0,-6 154 0,1 1 0,1-1 0,1 1 0,1 0 0,12-28 0,-18 49 0,-1 0 0,1 0 0,0 0 0,0 0 0,0 1 0,0-1 0,1 0 0,-1 0 0,0 0 0,1 1 0,-1-1 0,1 1 0,-1-1 0,1 1 0,0 0 0,0 0 0,3-2 0,-4 3 0,1 0 0,-1 1 0,0-1 0,1 1 0,-1-1 0,0 1 0,0 0 0,1 0 0,-1-1 0,0 1 0,0 0 0,0 0 0,0 0 0,0 0 0,0 0 0,0 0 0,-1 0 0,1 0 0,0 1 0,0-1 0,-1 0 0,1 0 0,-1 1 0,1-1 0,-1 0 0,1 2 0,99 196 0,-74-152 0,-17-26 0,-1-1 0,-1 1 0,-1 0 0,0 0 0,-2 1 0,0 0 0,-2 0 0,0 0 0,-3 38 0,1-116 0,-10-75 0,10 129 0,0 1 0,0-1 0,-1 1 0,1-1 0,0 1 0,-1-1 0,1 1 0,-1-1 0,0 1 0,1 0 0,-1-1 0,0 1 0,0 0 0,0 0 0,-2-3 0,2 4 0,1 0 0,-1-1 0,0 1 0,1 0 0,-1 0 0,1 0 0,-1 0 0,0 0 0,1 0 0,-1 0 0,0 0 0,1 0 0,-1 0 0,0 0 0,1 0 0,-1 0 0,0 0 0,1 1 0,-1-1 0,1 0 0,-1 0 0,0 1 0,1-1 0,-1 0 0,0 1 0,-3 3 0,0 0 0,0 0 0,1 0 0,0 0 0,-1 0 0,1 0 0,1 1 0,-4 6 0,-22 64 0,13-30 0,12-40 0,0-8 0,0-21 0,3-33 0,0 36 0,0 6 0,0 1 0,1-1 0,1 0 0,5-25 0,-5 36 0,-1 0 0,1 0 0,0 1 0,-1-1 0,2 0 0,-1 1 0,0-1 0,1 1 0,-1 0 0,1-1 0,0 1 0,0 1 0,1-1 0,-1 0 0,0 1 0,1-1 0,0 1 0,-1 0 0,1 1 0,0-1 0,6-1 0,2 0 0,0 0 0,0 1 0,0 0 0,1 1 0,22 2 0,68 10 0,-28-2 0,557 5 0,-477-15 0,-143 0 0,5 1 0,0 0 0,31 5 0,-48-5 0,1 0 0,0 0 0,-1 0 0,1 0 0,0 0 0,-1 0 0,1 0 0,-1 1 0,1-1 0,0 0 0,-1 0 0,1 0 0,-1 1 0,1-1 0,-1 0 0,1 0 0,-1 1 0,1-1 0,-1 1 0,1-1 0,-1 0 0,1 1 0,-1-1 0,0 1 0,1-1 0,0 2 0,-15 4 0,-28 1 0,-10-4 0,16-1 0,-1 1 0,1 1 0,0 2 0,-65 20 0,-154 68 0,253-93 0,-14 4 0,1 1 0,-1 0 0,1 1 0,-20 13 0,35-20 0,0 0 0,-1 0 0,1 1 0,-1-1 0,1 0 0,0 0 0,-1 1 0,1-1 0,-1 0 0,1 0 0,0 1 0,0-1 0,-1 0 0,1 1 0,0-1 0,-1 1 0,1-1 0,0 0 0,0 1 0,0-1 0,0 1 0,-1-1 0,1 1 0,0-1 0,0 0 0,0 1 0,0-1 0,0 1 0,0-1 0,0 1 0,0-1 0,0 1 0,0-1 0,0 0 0,1 1 0,-1-1 0,0 1 0,0-1 0,0 1 0,0-1 0,1 0 0,-1 1 0,0-1 0,0 0 0,1 1 0,-1-1 0,0 0 0,1 1 0,-1-1 0,0 0 0,1 0 0,-1 1 0,1-1 0,-1 0 0,0 0 0,1 0 0,-1 1 0,1-1 0,-1 0 0,1 0 0,13 4 0,0 0 0,0-2 0,0 1 0,15 0 0,148 7 0,1340-3-2675,-1457-8-2841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8:14.809"/>
    </inkml:context>
    <inkml:brush xml:id="br0">
      <inkml:brushProperty name="width" value="0.035" units="cm"/>
      <inkml:brushProperty name="height" value="0.035" units="cm"/>
    </inkml:brush>
  </inkml:definitions>
  <inkml:trace contextRef="#ctx0" brushRef="#br0">1792 233 24575,'-837'0'0,"806"-2"0,1-2 0,-1 0 0,1-2 0,0-2 0,1 0 0,-35-16 0,47 18 0,-7-1 0,0 1 0,-28-3 0,34 7 0,-1-2 0,1 1 0,0-2 0,-34-14 0,51 19 0,1 0 0,-1 0 0,1-1 0,-1 1 0,0 0 0,1-1 0,-1 1 0,1 0 0,-1-1 0,1 1 0,-1 0 0,1-1 0,-1 1 0,1-1 0,0 1 0,-1-1 0,1 1 0,-1-1 0,1 1 0,0-1 0,0 0 0,-1 1 0,1-1 0,0 1 0,0-1 0,0 0 0,0 1 0,0-1 0,0 0 0,0 1 0,0-2 0,0 1 0,1 0 0,0-1 0,0 1 0,-1 0 0,1 0 0,0 0 0,0-1 0,0 1 0,0 0 0,1 0 0,-1 1 0,0-1 0,2-1 0,49-22 0,-47 22 0,32-11 0,1 1 0,0 2 0,1 2 0,0 1 0,0 3 0,0 1 0,65 2 0,-67 3 0,1 0 0,-1 3 0,0 1 0,52 15 0,-32-4 0,-15-5 0,-1 1 0,0 2 0,67 35 0,-92-40 0,0-1 0,1-1 0,0 0 0,0-1 0,1-1 0,0-1 0,0-1 0,0 0 0,23 2 0,-11-2 0,54 15 0,12 3 0,-86-20 0,1-1 0,0 0 0,0-1 0,0 0 0,0-1 0,16-2 0,-25 3 0,-1 0 0,1 0 0,-1-1 0,0 1 0,1 0 0,-1-1 0,0 1 0,0 0 0,1-1 0,-1 0 0,0 1 0,0-1 0,1 0 0,-1 1 0,0-1 0,0 0 0,0 0 0,0 0 0,0 0 0,0 0 0,-1 0 0,1 0 0,0 0 0,0-1 0,-1 1 0,1 0 0,-1 0 0,1 0 0,-1-1 0,1 1 0,-1 0 0,0-3 0,0 2 0,-1 0 0,0 0 0,1 0 0,-1 0 0,0 0 0,0 1 0,0-1 0,0 0 0,-1 1 0,1-1 0,0 1 0,-1-1 0,1 1 0,-1-1 0,0 1 0,1 0 0,-1 0 0,0 0 0,0 0 0,1 0 0,-4 0 0,-8-4 0,-1 0 0,0 1 0,0 1 0,0 0 0,0 1 0,-19 0 0,-93 5 0,57 0 0,-212-3 0,-88 3 0,6 27 0,169 3 0,-114 14 0,306-47 0,-9 2 0,0-1 0,-1 0 0,1-1 0,0-1 0,-1 1 0,-13-4 0,25 4 0,0 0 0,0 0 0,-1 0 0,1 0 0,0 0 0,0 0 0,-1 0 0,1 0 0,0 0 0,0 0 0,0 0 0,-1 0 0,1 0 0,0 0 0,0 0 0,0-1 0,-1 1 0,1 0 0,0 0 0,0 0 0,0 0 0,-1 0 0,1-1 0,0 1 0,0 0 0,0 0 0,0 0 0,0 0 0,0-1 0,-1 1 0,1 0 0,0 0 0,0 0 0,0-1 0,0 1 0,0 0 0,0 0 0,0-1 0,0 1 0,0 0 0,9-6 0,16-1 0,11 3 0,39 0 0,-48 3 0,0 0 0,-1-2 0,41-9 0,111-33 0,-156 37-1365,-10 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46:57.532"/>
    </inkml:context>
    <inkml:brush xml:id="br0">
      <inkml:brushProperty name="width" value="0.035" units="cm"/>
      <inkml:brushProperty name="height" value="0.035" units="cm"/>
    </inkml:brush>
  </inkml:definitions>
  <inkml:trace contextRef="#ctx0" brushRef="#br0">4268 333 24575,'-477'0'0,"507"0"0,-19 1 0,0 0 0,0-1 0,0 0 0,0-1 0,-1-1 0,22-4 0,-31 6 0,-1 0 0,1-1 0,0 1 0,-1 0 0,1 0 0,0-1 0,-1 1 0,1 0 0,0-1 0,-1 1 0,1 0 0,-1-1 0,1 1 0,0-1 0,-1 1 0,1-1 0,-1 1 0,0-1 0,1 0 0,-1 1 0,1-1 0,-1 1 0,0-1 0,1 0 0,-1 1 0,0-1 0,0 0 0,0 0 0,0 1 0,1-1 0,-1 0 0,0 1 0,0-1 0,0 0 0,0 0 0,-1 1 0,1-1 0,0 0 0,0 1 0,0-1 0,0 0 0,-1 1 0,1-1 0,0 0 0,-1 1 0,1-1 0,-1 0 0,0 0 0,-1-1 0,0-1 0,0 1 0,-1 0 0,1 0 0,-1 0 0,0 0 0,0 0 0,0 0 0,-5-1 0,-13-5 0,-1 2 0,0 1 0,0 1 0,-39-3 0,-98 4 0,105 3 0,-907 4 0,1034-3 0,0 3 0,90 18 0,-159-21 0,-1-1 0,1 1 0,0 1 0,0-1 0,-1 0 0,1 1 0,6 3 0,-10-4 0,1-1 0,-1 0 0,0 1 0,1-1 0,-1 0 0,0 1 0,1-1 0,-1 1 0,0-1 0,1 1 0,-1-1 0,0 0 0,0 1 0,0-1 0,1 1 0,-1-1 0,0 1 0,0-1 0,0 1 0,0-1 0,0 1 0,0-1 0,0 1 0,0 0 0,-1 0 0,1 0 0,-1 1 0,1-1 0,-1 0 0,0 0 0,0 0 0,1 0 0,-1 0 0,0 0 0,0 0 0,0 0 0,0-1 0,-2 3 0,-5 1 0,-19 14 0,23-9 0,4-8 0,1-1 0,-1 1 0,1 0 0,0-1 0,-1 1 0,1-1 0,-1 1 0,1-1 0,0 0 0,0 1 0,-1-1 0,1 0 0,0 1 0,-1-1 0,1 0 0,0 0 0,0 0 0,1 1 0,43 5 0,1-1 0,0-3 0,61-4 0,-65 1 0,-25 0 0,-25 1 0,-30-1 0,-434 0 0,458 1 0,-42 2 0,53-2 0,-1 1 0,1-1 0,0 1 0,0 0 0,0 0 0,0 0 0,0 1 0,0-1 0,0 1 0,0-1 0,0 1 0,0 0 0,-2 3 0,4-5 0,0 1 0,1 0 0,-1 0 0,1 0 0,-1 0 0,1-1 0,-1 1 0,1 0 0,0 0 0,-1 0 0,1 0 0,0 0 0,0 0 0,0 0 0,-1 0 0,1 0 0,0 0 0,0 0 0,1 0 0,-1 0 0,0 0 0,0 0 0,0 0 0,1 0 0,-1 0 0,0 0 0,1 0 0,-1 0 0,1 0 0,-1 0 0,1-1 0,0 1 0,-1 0 0,2 1 0,6 6 0,0 0 0,1 0 0,0-1 0,0 0 0,18 10 0,35 16 0,1-3 0,2-3 0,104 29 0,361 78-772,10-31-287,-377-73 967,-86-16 92,379 64 0,-408-74 0,-43-8 0,-12-4 0,-8-2 173,-1 1 1,-1 0-1,1 2 0,-1-1 1,-1 2-1,-24-6 1,8 2 215,-131-43-68,-241-81-322,-279-84 1,585 194 0,-108-12 0,-102 5 0,236 24 0,53 5 0,-30-2 0,48 3 0,0 1 0,-1 0 0,1 1 0,0-1 0,-1 1 0,1-1 0,0 1 0,-1 0 0,1 0 0,-6 3 0,9-3 0,-1-1 0,0 1 0,1-1 0,-1 1 0,1 0 0,-1-1 0,1 1 0,-1 0 0,1-1 0,-1 1 0,1 0 0,0-1 0,-1 1 0,1 0 0,0 0 0,0-1 0,-1 1 0,1 0 0,0 0 0,0 0 0,0 0 0,0-1 0,0 1 0,0 0 0,0 0 0,0 0 0,1-1 0,-1 1 0,0 0 0,0 0 0,1-1 0,-1 1 0,0 0 0,1 0 0,-1-1 0,1 1 0,-1 0 0,1-1 0,-1 1 0,1-1 0,-1 1 0,1-1 0,0 1 0,-1-1 0,1 1 0,0-1 0,-1 1 0,1-1 0,0 0 0,0 1 0,1-1 0,14 8 0,1-1 0,0 0 0,0-2 0,35 7 0,-20-4 0,123 24 0,1-6 0,1-8 0,210-1 0,-199-20 0,-147 5 0,-19 1 0,-15 2 0,-86 12 0,-141 7 0,145-16 0,-348 46 0,397-52 0,166-60 0,-82 42 0,-1-1 0,-1-2 0,50-36 0,-83 53 0,-1 0 0,1-1 0,0 1 0,-1-1 0,1 0 0,-1 0 0,4-5 0,-6 6 0,1 1 0,-1 0 0,1 0 0,-1 0 0,0 0 0,1 0 0,-1 0 0,0 0 0,0-1 0,0 1 0,0 0 0,0 0 0,0 0 0,0 0 0,0-1 0,0 1 0,-1 0 0,0-2 0,-1 1 0,0-1 0,0 1 0,0-1 0,0 1 0,-1 0 0,1 0 0,-1 0 0,0 0 0,0 0 0,0 1 0,0-1 0,0 1 0,0 0 0,0-1 0,0 2 0,0-1 0,0 0 0,-4 0 0,-47-8 0,0 2 0,0 2 0,-86 4 0,57 1 0,-997 4-1401,-173-2 463,1218-2 891,-191-10-10,215 7 57,26 0 0,179-5 0,-79 5 0,1189-53 503,-1277 55-473,22-1-11,66-12-1,-100 10-18,-13 1 0,-24-2 0,22 5 0,-176-36 1532,-56-8-1191,101 25-341,-521-61 0,626 77 0,-50-11 0,57 7 0,27 6 0,41 6 0,393 55 0,-433-59 0,1 1 0,-1-2 0,1 1 0,-1-1 0,1-1 0,0 1 0,10-4 0,-11-1 0,-11 1 0,-15-4 0,-25 0 0,1 2 0,-1 1 0,0 2 0,-51 4 0,30-1 0,62 0 0,-17-1 0,1 2 0,-1-1 0,0 2 0,-28 6 0,41-6 0,0-1 0,0 1 0,1 0 0,-1 0 0,1 1 0,-1-1 0,1 1 0,0 0 0,0 0 0,0 1 0,0-1 0,1 1 0,0 0 0,-1-1 0,1 2 0,1-1 0,-1 0 0,0 1 0,1-1 0,0 1 0,-2 4 0,1 4 0,-1 1 0,1-1 0,1 0 0,1 1 0,-1 19 0,8 71 0,-2-38 0,-3-60 0,-1 36 0,-2-33 0,-5-25 0,-8-37 0,5 10 0,-3 1 0,-1 0 0,-26-51 0,39 92 0,1-1 0,-1 0 0,0 1 0,0-1 0,1 1 0,-1-1 0,0 1 0,0 0 0,-1-1 0,1 1 0,0 0 0,0 0 0,-1 0 0,1 0 0,-1 0 0,1 0 0,-1 0 0,1 0 0,-3-1 0,2 3 0,1 0 0,0-1 0,0 1 0,0 0 0,0 0 0,0-1 0,1 1 0,-1 0 0,0 0 0,0 0 0,0 0 0,1 0 0,-1 0 0,1 0 0,-1 0 0,1 1 0,-1-1 0,1 0 0,0 0 0,-1 0 0,1 1 0,0-1 0,0 0 0,0 0 0,0 1 0,0-1 0,0 2 0,-4 62 0,2 1 0,8 71 0,-6-133 0,1 3 0,-1 0 0,1 0 0,0-1 0,0 1 0,4 9 0,-5-15 0,1 1 0,0-1 0,-1 0 0,1 1 0,0-1 0,0 0 0,0 0 0,0 1 0,0-1 0,0 0 0,0 0 0,0 0 0,0 0 0,1 0 0,-1-1 0,0 1 0,1 0 0,-1 0 0,0-1 0,1 1 0,-1-1 0,1 0 0,-1 1 0,1-1 0,-1 0 0,1 0 0,-1 0 0,1 0 0,-1 0 0,4 0 0,10-4 0,0 0 0,-1-1 0,1-1 0,-1 0 0,0-1 0,0 0 0,18-14 0,-20 14 0,294-189 0,-215 131 0,109-101 0,-195 162 0,0-1 0,0 1 0,0 0 0,1 0 0,-1 1 0,1 0 0,0 0 0,0 0 0,1 1 0,9-4 0,-4 4 0,1 1 0,-1 0 0,1 1 0,19 1 0,-2 2 0,1 2 0,-1 0 0,1 2 0,-2 2 0,1 0 0,-1 2 0,-1 1 0,0 1 0,-1 2 0,0 0 0,-1 2 0,32 27 0,-49-37 0,5 4 0,0 0 0,20 10 0,-17-16 0,-17-5 0,0 0 0,1 0 0,-1-1 0,0 1 0,0 0 0,1 0 0,-1 0 0,0 0 0,0 0 0,0-1 0,1 1 0,-1 0 0,0 0 0,0 0 0,0-1 0,0 1 0,1 0 0,-1 0 0,0 0 0,0-1 0,0 1 0,0 0 0,0 0 0,0-1 0,0 1 0,0 0 0,0 0 0,0-1 0,0 1 0,0 0 0,0 0 0,0-1 0,0 1 0,0 0 0,0-3 0,-1 1 0,0 0 0,0 0 0,0 0 0,0 0 0,0 0 0,0 0 0,0 0 0,-1 0 0,1 0 0,-3-2 0,-5-4 0,-1 1 0,0 0 0,0 0 0,-1 1 0,0 0 0,0 1 0,0 0 0,-1 1 0,0 0 0,-12-2 0,-20-3 0,-60-5 0,-361 6 0,256 11 0,197-3 0,-37 2 0,47-2 0,-1 0 0,1 1 0,-1-1 0,1 1 0,-1 0 0,1-1 0,-1 1 0,1 1 0,-1-1 0,1 0 0,0 0 0,0 1 0,0-1 0,-3 4 0,4-5 0,1 1 0,-1 0 0,1-1 0,-1 1 0,1 0 0,0-1 0,-1 1 0,1 0 0,0-1 0,0 1 0,0 0 0,-1 0 0,1 0 0,0-1 0,0 1 0,0 0 0,0 0 0,0-1 0,0 1 0,1 0 0,-1 0 0,0-1 0,0 1 0,0 0 0,1 0 0,-1-1 0,0 1 0,1 0 0,-1-1 0,1 1 0,-1 0 0,1-1 0,0 2 0,2 1 0,0-1 0,0 0 0,0 1 0,0-1 0,0 0 0,0 0 0,5 1 0,13 5 0,1-1 0,0-2 0,0 0 0,1-1 0,-1-1 0,25 0 0,-18-1 0,551 21 0,10-28 0,-538 5 0,-2-1 0,-46 0 0,-6 1 0,-26 0 0,-204 2 0,-399-15 0,575 7 0,39 1 0,35 1 0,38 1 0,67 4 0,80-3 0,-180-2 0,1-1 0,-1-1 0,0-1 0,0-1 0,36-18 0,23-8 0,-78 33 0,0 0 0,0 0 0,0 0 0,0 0 0,0 1 0,0-1 0,1 1 0,-1 1 0,0-1 0,0 0 0,0 1 0,0 0 0,0 0 0,0 0 0,0 0 0,0 1 0,0 0 0,0 0 0,0 0 0,-1 0 0,1 0 0,-1 1 0,0-1 0,5 5 0,4 7 0,0-1 0,-1 2 0,0-1 0,11 23 0,-18-31 0,5 14 0,0 0 0,-1 1 0,-1 0 0,-1 0 0,-1 1 0,4 41 0,-5-37 0,-3-17 0,1 0 0,-2 0 0,1 0 0,-1-1 0,0 1 0,-1 0 0,0 0 0,-1 0 0,0 0 0,0-1 0,0 1 0,-1-1 0,-6 12 0,-6 13 0,11-22 0,0-1 0,-1 0 0,0 0 0,0-1 0,-1 0 0,0 0 0,-1 0 0,-8 9 0,14-18 0,0 1 0,0 0 0,0 0 0,1-1 0,-1 1 0,0 0 0,0-1 0,0 1 0,0-1 0,0 0 0,-1 1 0,1-1 0,0 0 0,0 1 0,0-1 0,0 0 0,0 0 0,0 0 0,-1 0 0,1 0 0,0 0 0,0 0 0,0-1 0,0 1 0,0 0 0,0-1 0,0 1 0,0 0 0,0-1 0,0 0 0,0 1 0,0-1 0,0 1 0,0-1 0,0 0 0,0 0 0,0 1 0,1-1 0,-1 0 0,-1-2 0,-2-4 0,0 0 0,0 0 0,0 0 0,-4-14 0,4 11 0,-107-305 0,109 307 0,0 0 0,0-1 0,-1 0 0,0 1 0,0-1 0,0 1 0,-1 0 0,-1 0 0,1 0 0,-8-8 0,12 16 0,0-1 0,0 1 0,-1 0 0,1-1 0,0 1 0,-1 0 0,1-1 0,0 1 0,-1 0 0,1-1 0,-1 1 0,1 0 0,-1 0 0,1-1 0,0 1 0,-1 0 0,1 0 0,-1 0 0,1 0 0,-1 0 0,1 0 0,-1 0 0,1 0 0,-1 0 0,1 0 0,-1 0 0,1 0 0,-1 0 0,1 0 0,-1 0 0,-7 14 0,3 22 0,5-36 0,1 79 0,0-63 0,0 0 0,0 1 0,-2-1 0,0 0 0,-1 1 0,-1-1 0,0 0 0,-7 18 0,9-31 0,0-1 0,0 0 0,0 1 0,0-1 0,-1 0 0,1 0 0,-1 0 0,0 0 0,0 0 0,0 0 0,1-1 0,-1 1 0,-1 0 0,-3 1 0,5-2 0,0-1 0,0 0 0,0 0 0,0 0 0,0 0 0,0 0 0,0 0 0,0 0 0,0 0 0,0 0 0,0-1 0,-1 1 0,1 0 0,1-1 0,-1 1 0,0-1 0,0 1 0,0-1 0,0 1 0,0-1 0,0 0 0,0 1 0,1-1 0,-1 0 0,0 0 0,1 1 0,-1-1 0,0 0 0,1 0 0,-1 0 0,1 0 0,-1 0 0,1 0 0,0 0 0,-1 0 0,1 0 0,0-2 0,-4-9 0,0 0 0,1 0 0,1 0 0,0-1 0,0-19 0,5-69 0,-1 44 0,-1 40 0,0 0 0,0 1 0,2-1 0,0 1 0,1 0 0,0 0 0,8-17 0,-10 29 0,-1 0 0,1 0 0,0 1 0,0-1 0,0 1 0,1-1 0,-1 1 0,1 0 0,0 0 0,0 0 0,0 0 0,0 0 0,0 0 0,1 1 0,-1 0 0,1 0 0,0 0 0,-1 0 0,1 0 0,0 1 0,0 0 0,0 0 0,0 0 0,1 0 0,-1 0 0,0 1 0,0 0 0,0 0 0,1 0 0,-1 0 0,0 1 0,6 1 0,18 6 0,-1 2 0,0 0 0,-1 2 0,38 23 0,-12-7 0,-43-24 0,0 0 0,0 0 0,0 0 0,17 3 0,-25-7 0,0 1 0,1-1 0,-1 0 0,0 1 0,1-1 0,-1 0 0,0 0 0,1 0 0,-1 0 0,0 0 0,1 0 0,-1 0 0,0-1 0,1 1 0,-1 0 0,0-1 0,1 1 0,-1-1 0,0 1 0,0-1 0,0 0 0,1 1 0,-1-1 0,0 0 0,0 0 0,0 0 0,0 0 0,0 0 0,-1 0 0,1 0 0,0 0 0,0 0 0,-1-1 0,1 1 0,0 0 0,-1 0 0,1-1 0,-1 1 0,0 0 0,1-1 0,-1 1 0,0 0 0,0-1 0,0 0 0,0-6 0,0 1 0,-1-1 0,0 1 0,0-1 0,0 1 0,-1 0 0,-1 0 0,1-1 0,-1 1 0,0 1 0,0-1 0,-1 0 0,0 1 0,0 0 0,-7-7 0,7 8 0,0 1 0,0 0 0,-1 0 0,1 1 0,-1-1 0,0 1 0,0 0 0,0 0 0,0 1 0,-1-1 0,1 1 0,-1 1 0,1-1 0,-1 1 0,0 0 0,0 0 0,1 0 0,-1 1 0,0 0 0,-6 0 0,-3 2 0,0 0 0,0 1 0,0 0 0,1 2 0,-1-1 0,1 2 0,-18 9 0,28-13 0,0 0 0,-1 1 0,1 0 0,1-1 0,-1 1 0,0 1 0,1-1 0,-1 1 0,1-1 0,0 1 0,0 0 0,1 0 0,-1 0 0,1 0 0,0 1 0,0-1 0,0 1 0,1-1 0,-1 1 0,1 0 0,0-1 0,1 1 0,-1 0 0,1 0 0,0-1 0,1 10 0,-1-10 0,1-1 0,0 0 0,0 1 0,0-1 0,0 0 0,0 0 0,1 0 0,0 0 0,-1 0 0,1 0 0,0 0 0,0 0 0,1-1 0,-1 1 0,0-1 0,1 0 0,4 4 0,4 0 0,-1 0 0,1-1 0,20 8 0,4 1 0,-25-9 0,40 16 0,-48-20 0,1 0 0,-1 0 0,1 0 0,-1-1 0,1 1 0,-1-1 0,1 0 0,-1 0 0,1 0 0,-1 0 0,1 0 0,-1 0 0,1-1 0,-1 1 0,1-1 0,3-1 0,-6 0 0,0 0 0,0 0 0,-1 0 0,1 0 0,-1 1 0,0-1 0,1 0 0,-1 0 0,0 1 0,0-1 0,0 0 0,0 1 0,0-1 0,-2-1 0,0-1 0,-7-13 0,-1-1 0,-23-29 0,32 43 0,0 1 0,-1 0 0,0 0 0,0 0 0,0 1 0,0-1 0,0 1 0,-1-1 0,1 1 0,-1 0 0,1 1 0,-1-1 0,0 0 0,1 1 0,-8-2 0,9 4 0,0-1 0,0 0 0,0 0 0,1 0 0,-1 1 0,0-1 0,0 1 0,0 0 0,1 0 0,-1-1 0,0 1 0,1 0 0,-1 0 0,1 0 0,-1 1 0,1-1 0,-1 0 0,1 1 0,0-1 0,0 0 0,-1 1 0,1-1 0,0 1 0,1 0 0,-1-1 0,0 1 0,0 0 0,1 0 0,-1 0 0,0 1 0,-2 9 0,0 0 0,1 0 0,-1 18 0,3-29 0,-3 98 0,4 1 0,17 112 0,-17-204 0,0 12 0,0 0 0,2-1 0,0 1 0,2-1 0,0 0 0,1 0 0,15 32 0,-21-50 0,1 1 0,0-1 0,0 1 0,0-1 0,0 1 0,0-1 0,0 0 0,0 1 0,1-1 0,-1 0 0,0 0 0,1 0 0,-1 0 0,1 0 0,1 1 0,-2-2 0,0 0 0,-1 0 0,1 0 0,-1 0 0,1 0 0,0 0 0,-1 0 0,1-1 0,0 1 0,-1 0 0,1 0 0,-1 0 0,1-1 0,0 1 0,-1 0 0,1-1 0,-1 1 0,1 0 0,-1-1 0,1 1 0,-1-1 0,1 1 0,-1-1 0,0 1 0,1-1 0,0 0 0,1-4 0,1-1 0,-1 1 0,0 0 0,-1-1 0,1 1 0,-1-1 0,1-8 0,4-73 0,-8-117 0,0 90 0,2 407 0,0-825 0,0 545 0,1 1 0,1 0 0,0-1 0,7 21 0,-7-26 0,1 0 0,0-1 0,0 1 0,0-1 0,1 0 0,0 0 0,1 0 0,0-1 0,5 7 0,-9-12 0,0-1 0,-1 1 0,1 0 0,0 0 0,0 0 0,-1-1 0,1 1 0,0-1 0,0 1 0,0 0 0,0-1 0,0 1 0,0-1 0,0 0 0,0 1 0,0-1 0,0 0 0,0 0 0,0 0 0,0 1 0,0-1 0,0 0 0,0 0 0,0 0 0,0-1 0,0 1 0,0 0 0,0 0 0,0-1 0,0 1 0,0 0 0,0-1 0,0 1 0,0-1 0,0 1 0,0-1 0,-1 0 0,1 1 0,0-1 0,0 0 0,0-1 0,1 0 0,0 0 0,-1 0 0,0-1 0,0 1 0,1-1 0,-1 1 0,-1-1 0,1 0 0,0 1 0,-1-1 0,1 0 0,-1 1 0,0-1 0,0-4 0,-1 3 0,0 1 0,0-1 0,0 0 0,0 1 0,0-1 0,-1 1 0,0 0 0,0-1 0,0 1 0,0 0 0,0 0 0,-1 0 0,1 1 0,-1-1 0,0 0 0,0 1 0,0 0 0,-4-3 0,-9-5 0,0 1 0,-28-10 0,19 8 0,11 5 0,0 1 0,0 0 0,0 1 0,-1 1 0,0 0 0,-21 0 0,-93 4 0,68 1 0,48-2 0,-28 1 0,38-1 0,1 0 0,0 1 0,0-1 0,-1 1 0,1-1 0,0 1 0,0 0 0,0 0 0,-1-1 0,1 2 0,0-1 0,0 0 0,-1 2 0,2-3 0,1 0 0,0 0 0,0 1 0,0-1 0,0 0 0,0 0 0,0 1 0,0-1 0,0 0 0,0 0 0,1 1 0,-1-1 0,0 0 0,0 0 0,0 0 0,0 1 0,0-1 0,0 0 0,0 0 0,0 0 0,1 1 0,-1-1 0,0 0 0,0 0 0,0 0 0,0 0 0,1 1 0,-1-1 0,0 0 0,0 0 0,0 0 0,1 0 0,-1 0 0,0 0 0,0 0 0,1 0 0,-1 1 0,0-1 0,0 0 0,0 0 0,1 0 0,-1 0 0,0 0 0,0 0 0,1 0 0,-1-1 0,0 1 0,0 0 0,1 0 0,20 5 0,0-2 0,0 0 0,0-1 0,28-1 0,91-11 0,-109 7 0,62-8 0,1-4 0,153-46 0,-144 32 0,124-18 0,-419 46 0,-452 3 0,607-2 0,0 1 0,0 3 0,0 1 0,-51 13 0,82-16 0,1 0 0,0 0 0,-1 1 0,1 0 0,0 0 0,1 0 0,-1 1 0,0-1 0,1 1 0,0 0 0,0 1 0,0-1 0,1 1 0,-1-1 0,1 1 0,0 0 0,0 0 0,1 1 0,-1-1 0,1 0 0,0 1 0,-2 11 0,1 3 0,0 0 0,1 1 0,1-1 0,1 1 0,3 26 0,-2-38 0,0 1 0,0-1 0,1 0 0,0 0 0,1 0 0,0 0 0,1 0 0,0 0 0,0-1 0,0 0 0,1 0 0,1 0 0,-1-1 0,1 1 0,0-1 0,1 0 0,0-1 0,0 0 0,0 0 0,1 0 0,0-1 0,0 0 0,0-1 0,0 0 0,12 4 0,23 7 0,0-2 0,1-1 0,81 9 0,140-3 0,-225-17 0,-21 1 0,0-1 0,0-1 0,0 0 0,-1-2 0,1 0 0,25-7 0,-41 8 0,0-1 0,0 1 0,0-1 0,0 0 0,0 0 0,-1 0 0,1-1 0,0 1 0,-1-1 0,0 1 0,0-1 0,0 0 0,0 0 0,0 0 0,0 0 0,-1 0 0,1 0 0,-1 0 0,0 0 0,0-1 0,0 1 0,0-1 0,-1 1 0,1-5 0,-1 3 0,0 0 0,0 1 0,0-1 0,0 0 0,-1 0 0,1 1 0,-1-1 0,-1 0 0,1 1 0,-1-1 0,1 1 0,-1 0 0,-1-1 0,1 1 0,0 0 0,-1 0 0,-6-6 0,-15-13 0,-1 2 0,-1 0 0,-1 2 0,-51-29 0,72 45 0,0 1 0,-1-1 0,1 1 0,0 0 0,-1 1 0,1 0 0,-1 0 0,0 0 0,1 1 0,-1-1 0,0 2 0,0-1 0,1 1 0,-1 0 0,1 0 0,-1 1 0,1 0 0,-1 0 0,1 1 0,0-1 0,-7 5 0,-5 5 0,1 0 0,0 1 0,1 1 0,0 0 0,-18 23 0,32-34 0,0-1 0,-1 1 0,1-1 0,-1 1 0,0-1 0,0 0 0,0 0 0,0 0 0,0 0 0,0-1 0,0 1 0,-6 1 0,7-3 0,1 0 0,-1 0 0,0-1 0,0 1 0,0 0 0,1-1 0,-1 1 0,0-1 0,1 1 0,-1-1 0,0 0 0,1 0 0,-1 0 0,1 0 0,-1 0 0,1 0 0,0 0 0,-1 0 0,1 0 0,0-1 0,0 1 0,0 0 0,0-1 0,0 1 0,-2-4 0,-10-20 0,11 20 0,0 0 0,-1 1 0,0-1 0,0 0 0,0 1 0,-5-6 0,8 10 0,0 0 0,0 0 0,0 0 0,-1-1 0,1 1 0,0 0 0,0 0 0,-1 0 0,1-1 0,0 1 0,0 0 0,0 0 0,-1 0 0,1 0 0,0 0 0,0 0 0,-1 0 0,1 0 0,0 0 0,-1 0 0,1 0 0,0 0 0,0 0 0,-1 0 0,1 0 0,0 0 0,0 0 0,-1 0 0,1 0 0,0 0 0,0 0 0,-1 0 0,1 0 0,0 0 0,0 0 0,-1 1 0,-3 10 0,3 17 0,2-20 0,1 1 0,0-1 0,0 0 0,0 0 0,1 0 0,0 0 0,1-1 0,0 1 0,0-1 0,1 0 0,-1 0 0,1 0 0,1-1 0,0 0 0,-1 0 0,2 0 0,-1-1 0,1 0 0,0 0 0,0 0 0,0-1 0,0 0 0,1-1 0,0 1 0,12 2 0,22 2 0,0-2 0,0-3 0,1-1 0,63-5 0,-37 1 0,-65 3 0,0-1 0,0 0 0,0-1 0,1 1 0,-1-1 0,0 0 0,0 0 0,0 0 0,0-1 0,0 1 0,-1-1 0,1 0 0,0 0 0,-1 0 0,1 0 0,-1-1 0,0 0 0,1 1 0,-1-1 0,-1 0 0,1-1 0,0 1 0,-1 0 0,0-1 0,1 1 0,-1-1 0,-1 0 0,1 0 0,-1 0 0,1 0 0,0-6 0,4-16 0,-1 0 0,-1 0 0,-1 0 0,-3-53 0,-5 264 0,4-58 0,3-189 0,0 24 0,-2 1 0,-9-65 0,9 101 0,-8-33 0,7 33 0,1-1 0,-1 1 0,1-1 0,-1 1 0,0-1 0,0 1 0,0 0 0,0-1 0,0 1 0,0 0 0,0 0 0,0 0 0,0-1 0,0 1 0,-1 0 0,1 1 0,-3-3 0,3 3 0,1 0 0,-1 1 0,0-1 0,0 0 0,1 0 0,-1 0 0,0 0 0,1 1 0,-1-1 0,0 0 0,1 1 0,-1-1 0,1 1 0,-1-1 0,0 0 0,1 1 0,-1-1 0,1 1 0,-1 0 0,1-1 0,0 1 0,-1-1 0,1 1 0,-1 0 0,1-1 0,0 1 0,0 0 0,-1-1 0,1 1 0,0 0 0,0-1 0,0 1 0,0 0 0,0 0 0,0 0 0,-5 33 0,4-32 0,-1 70 0,2-46 0,-7 47 0,1-53 0,0-29 0,-1-37 0,4-287 0,1 348 0,0-1 0,-6 22 0,-2 11 0,-8 84 0,6 1 0,6 180 0,6-292 0,1-1 0,1 0 0,6 25 0,-8-43 0,0-1 0,0 0 0,-1 1 0,1-1 0,0 0 0,1 1 0,-1-1 0,0 0 0,0 1 0,0-1 0,0 0 0,0 1 0,0-1 0,0 0 0,0 0 0,0 1 0,1-1 0,-1 0 0,0 1 0,0-1 0,0 0 0,1 0 0,-1 1 0,0-1 0,0 0 0,1 0 0,-1 0 0,0 0 0,0 1 0,1-1 0,-1 0 0,0 0 0,1 0 0,-1 0 0,1 0 0,4-11 0,0-21 0,-2-184 0,-2 35 0,2 160 0,0-1 0,1 0 0,14-38 0,-10 38 0,-2-1 0,0 0 0,2-30 0,-6 38 0,0-6 0,0 1 0,-2-1 0,0 0 0,-1 1 0,-1-1 0,-5-21 0,7 42 0,0-1 0,0 0 0,0 1 0,-1-1 0,1 0 0,0 1 0,0-1 0,-1 0 0,1 1 0,0-1 0,-1 1 0,1-1 0,0 0 0,-1 1 0,1-1 0,-1 1 0,1 0 0,-1-1 0,1 1 0,-1-1 0,1 1 0,-2-1 0,-4 10 0,-1 25 0,4-9 0,2 0 0,0 0 0,1 0 0,2 1 0,0-1 0,2-1 0,0 1 0,14 40 0,-10-36 0,0 0 0,-3 1 0,0 0 0,-2 0 0,0 33 0,-4-81 0,-1-3 0,2 0 0,2-24 0,-2 40 0,0 1 0,1 0 0,0 0 0,0-1 0,0 1 0,0 0 0,1 0 0,0 0 0,-1 0 0,1 1 0,1-1 0,-1 0 0,0 1 0,1-1 0,0 1 0,6-6 0,-8 8 0,0 0 0,1 1 0,-1-1 0,0 0 0,1 1 0,-1-1 0,0 1 0,1-1 0,-1 1 0,1-1 0,-1 1 0,1 0 0,-1 0 0,1 0 0,-1 0 0,1 0 0,-1 0 0,0 0 0,1 0 0,-1 1 0,1-1 0,1 1 0,0 1 0,-1-1 0,1 1 0,0 0 0,-1-1 0,1 1 0,-1 1 0,0-1 0,0 0 0,0 0 0,2 4 0,3 4 0,0 1 0,-1 0 0,-1 1 0,5 12 0,-6-15 0,-3-4 0,1 0 0,0 1 0,0-2 0,1 1 0,-1 0 0,7 8 0,-9-13 0,1 0 0,-1 1 0,0-1 0,0 0 0,1 0 0,-1 0 0,0 1 0,0-1 0,1 0 0,-1 0 0,0 0 0,1 0 0,-1 0 0,0 0 0,1 0 0,-1 1 0,0-1 0,1 0 0,-1 0 0,0 0 0,1 0 0,-1 0 0,0-1 0,1 1 0,-1 0 0,0 0 0,1 0 0,-1 0 0,0 0 0,0 0 0,1 0 0,-1-1 0,0 1 0,1 0 0,-1 0 0,0 0 0,0-1 0,1 1 0,-1 0 0,0 0 0,0-1 0,0 1 0,1 0 0,-1-1 0,0 1 0,0 0 0,0-1 0,0 1 0,0 0 0,0 0 0,0-1 0,0 1 0,1 0 0,-1-1 0,0 1 0,0 0 0,-1-1 0,1 1 0,0-1 0,4-22 0,-3-78 0,-3 44 0,2 86 0,-2-12 0,2-1 0,0 0 0,1 0 0,1 1 0,0-1 0,6 20 0,-8-35 0,0-1 0,0 0 0,0 0 0,0 0 0,0 0 0,0 0 0,0 1 0,0-1 0,0 0 0,0 0 0,0 0 0,0 0 0,0 0 0,0 0 0,0 1 0,1-1 0,-1 0 0,0 0 0,0 0 0,0 0 0,0 0 0,0 0 0,0 0 0,0 1 0,0-1 0,0 0 0,0 0 0,1 0 0,-1 0 0,0 0 0,0 0 0,0 0 0,0 0 0,0 0 0,0 0 0,1 0 0,-1 0 0,0 0 0,0 0 0,0 0 0,0 0 0,0 0 0,0 0 0,1 0 0,-1 0 0,0 0 0,0 0 0,0 0 0,0 0 0,0 0 0,0 0 0,1 0 0,-1 0 0,0 0 0,0 0 0,0 0 0,0 0 0,0 0 0,1-1 0,3-10 0,1-18 0,-1-64 0,-4 79 0,-1 62 0,1 164 0,-2-307 0,5-109 0,-3 199 0,1-1 0,0 0 0,0 0 0,1 1 0,-1-1 0,1 1 0,0-1 0,1 1 0,0 0 0,-1 0 0,2 0 0,-1 0 0,0 0 0,1 1 0,0-1 0,8-5 0,2-1 0,0 1 0,1 0 0,1 2 0,17-8 0,17-9 0,36-27 0,-47 26 0,2 2 0,1 2 0,1 2 0,71-24 0,-110 43 0,0 0 0,0 0 0,0 0 0,0 1 0,0 0 0,0-1 0,0 1 0,0 1 0,0-1 0,0 1 0,0-1 0,0 1 0,0 0 0,-1 1 0,1-1 0,0 1 0,6 3 0,-7-3 0,-1 0 0,1 1 0,-1-1 0,0 0 0,0 1 0,0 0 0,0 0 0,0-1 0,-1 1 0,1 0 0,-1 0 0,0 0 0,0 1 0,0-1 0,0 0 0,0 0 0,-1 1 0,0-1 0,1 0 0,-1 1 0,0-1 0,-1 4 0,-1 5 0,0-1 0,-1 1 0,0 0 0,-1-1 0,0 1 0,0-1 0,-2 0 0,1-1 0,-1 1 0,-8 9 0,-16 20 0,-36 38 0,51-61 0,-16 22 0,18-23 0,0 0 0,0-1 0,-22 19 0,31-31 0,0 0 0,1 0 0,-1 0 0,0-1 0,-1 0 0,1 0 0,0 0 0,-1 0 0,1 0 0,-1-1 0,1 0 0,-1 0 0,0 0 0,1-1 0,-1 0 0,0 0 0,0 0 0,1 0 0,-9-2 0,5 0 0,-1-1 0,0 0 0,1-1 0,0 0 0,-1 0 0,2-1 0,-1 0 0,0 0 0,1-1 0,-8-7 0,-5-8 0,-33-44 0,44 51 0,-1 1 0,0 0 0,-1 0 0,-1 1 0,0 0 0,0 1 0,-2 1 0,-24-16 0,37 25 0,-1 0 0,0 1 0,0-1 0,0 1 0,1-1 0,-1 1 0,0 0 0,0 0 0,0 0 0,0 0 0,0 0 0,0 0 0,0 0 0,-3 1 0,5-1 0,-1 0 0,1 0 0,0 1 0,0-1 0,-1 0 0,1 0 0,0 0 0,0 0 0,-1 0 0,1 1 0,0-1 0,0 0 0,0 0 0,-1 0 0,1 1 0,0-1 0,0 0 0,0 0 0,0 0 0,-1 1 0,1-1 0,0 0 0,0 1 0,0-1 0,0 0 0,0 0 0,0 1 0,0-1 0,0 0 0,0 0 0,0 1 0,0-1 0,11 12 0,-4-8 0,0-1 0,1 0 0,-1 0 0,0-1 0,1 1 0,0-2 0,-1 1 0,1-1 0,0-1 0,10 1 0,-14-1 0,0 0 0,0 0 0,0 0 0,0-1 0,0 1 0,0-1 0,-1 0 0,1 0 0,0 0 0,0-1 0,-1 1 0,1-1 0,-1 0 0,1 0 0,-1 0 0,0 0 0,0-1 0,0 1 0,0-1 0,0 0 0,4-5 0,-7 7 0,0 1 0,1-1 0,-1 0 0,0 0 0,1 1 0,-1-1 0,0 0 0,0 0 0,0 1 0,0-1 0,0 0 0,0 0 0,0 1 0,0-1 0,0 0 0,0 0 0,0 1 0,0-1 0,0 0 0,-1 0 0,1 1 0,0-1 0,-1 0 0,1 1 0,0-1 0,-1 0 0,0 0 0,-1-1 0,1 1 0,-1-1 0,0 1 0,0-1 0,0 1 0,0 0 0,0 0 0,0 0 0,-4-1 0,-7-2 0,0 1 0,-21-3 0,26 5 0,-8-1 0,-57-6 0,69 8 0,-1 0 0,1 0 0,-1 1 0,1-1 0,-1 1 0,1 0 0,0 0 0,-1 1 0,1-1 0,0 1 0,0 0 0,0 0 0,-6 4 0,10-5 0,-1-1 0,0 1 0,1 0 0,-1-1 0,0 1 0,1 0 0,-1 0 0,1-1 0,-1 1 0,1 0 0,-1 0 0,1 0 0,-1 0 0,1 0 0,0 0 0,0 0 0,-1 0 0,1 0 0,0 0 0,0 0 0,0 0 0,0 0 0,0 0 0,0 0 0,1-1 0,-1 1 0,0 0 0,0 0 0,1 0 0,-1 0 0,0 0 0,1 0 0,-1 0 0,1 0 0,-1-1 0,1 1 0,0 0 0,-1 0 0,1-1 0,0 1 0,0 0 0,-1-1 0,1 1 0,0-1 0,1 2 0,4 2 0,-1-1 0,1 1 0,0-1 0,-1 0 0,12 4 0,7-1 0,1-1 0,0-1 0,-1-1 0,1-1 0,0-1 0,49-5 0,-71 4 0,0 0 0,-1 0 0,1-1 0,-1 1 0,1-1 0,-1 1 0,1-1 0,-1 0 0,1 0 0,-1 0 0,0 0 0,1-1 0,-1 1 0,0 0 0,0-1 0,0 0 0,0 0 0,0 1 0,1-3 0,-2 2 0,0 0 0,-1 0 0,1 0 0,0 0 0,-1 0 0,0 0 0,1 0 0,-1 0 0,0 0 0,0 0 0,0 0 0,0 0 0,0 0 0,-1 0 0,1 0 0,-1 0 0,1 0 0,-2-3 0,-1-3 0,-1 2 0,0-1 0,0 0 0,0 1 0,-1-1 0,0 1 0,0 1 0,-1-1 0,1 1 0,-1 0 0,-9-6 0,4 5 0,-1 0 0,0 1 0,0 0 0,0 1 0,0 0 0,-1 1 0,1 1 0,-1 0 0,0 0 0,0 1 0,0 1 0,1 0 0,-1 1 0,0 1 0,0 0 0,0 0 0,-19 7 0,29-7 0,-1-1 0,1 1 0,0 0 0,0 0 0,0 0 0,0 1 0,0-1 0,1 1 0,-1-1 0,1 1 0,0 0 0,-1 0 0,1 0 0,0 0 0,1 0 0,-1 0 0,1 1 0,-1-1 0,1 1 0,0-1 0,0 1 0,1-1 0,-1 1 0,1 0 0,-1-1 0,1 1 0,0 0 0,1-1 0,-1 1 0,1 0 0,-1-1 0,1 1 0,0-1 0,0 1 0,1-1 0,-1 0 0,1 1 0,0-1 0,0 0 0,0 0 0,0 0 0,0 0 0,0 0 0,1-1 0,3 4 0,8 4 0,0-1 0,1 0 0,0-1 0,1 0 0,-1-1 0,1-1 0,1-1 0,-1 0 0,1-1 0,29 3 0,13-2 0,106-7 0,-71 0 0,-82 1 0,1 1 0,-1-2 0,0 0 0,20-5 0,-29 6 0,-1 0 0,1 0 0,-1 0 0,0 0 0,1 0 0,-1 0 0,0-1 0,0 1 0,0-1 0,0 0 0,0 1 0,0-1 0,1-2 0,-2 2 0,0 1 0,-1-1 0,1 1 0,-1 0 0,0-1 0,1 1 0,-1-1 0,0 1 0,0-1 0,0 1 0,0-1 0,0 1 0,0-1 0,0 1 0,0-1 0,-1 1 0,1-1 0,-1 1 0,1 0 0,-1-1 0,1 1 0,-1-1 0,0 1 0,-1-2 0,-1-1 0,-1 0 0,1 1 0,-1-1 0,1 1 0,-1 0 0,0 0 0,0 0 0,-1 0 0,1 1 0,0 0 0,-1 0 0,0 0 0,-5-2 0,-69-15 0,69 18 0,-50-8 0,-1 3 0,0 3 0,0 3 0,-62 7 0,102-4 0,1 0 0,0 2 0,0 1 0,1 0 0,-33 16 0,50-22 0,1 1 0,0-1 0,0 1 0,-1-1 0,1 1 0,0 0 0,0-1 0,0 1 0,0 0 0,0 0 0,0 0 0,0 0 0,0 0 0,0 0 0,0 0 0,0 0 0,0 0 0,1 0 0,-2 2 0,3-2 0,-1 0 0,0-1 0,0 1 0,1 0 0,-1-1 0,1 1 0,-1-1 0,0 1 0,1-1 0,-1 1 0,1 0 0,-1-1 0,1 1 0,-1-1 0,1 0 0,0 1 0,-1-1 0,1 0 0,-1 1 0,1-1 0,0 0 0,0 1 0,-1-1 0,1 0 0,0 0 0,10 3 0,1 0 0,-1-1 0,16 0 0,28 0 0,-1-2 0,65-9 0,108-27 0,-222 35 0,14-2 0,-1-1 0,35-11 0,-44 8 0,-14 3 0,-20 0 0,-14 4 0,0 1 0,1 2 0,-44 9 0,-118 32 0,150-32 0,42-10 0,-19 3 0,0 2 0,0 0 0,1 2 0,1 1 0,-39 21 0,62-30 0,-1 1 0,0 0 0,1 0 0,0 0 0,-1 0 0,1 0 0,0 1 0,0-1 0,-3 5 0,5-6 0,-1 0 0,1 0 0,0-1 0,0 1 0,0 0 0,0 0 0,0-1 0,0 1 0,0 0 0,0 0 0,0-1 0,0 1 0,0 0 0,0 0 0,1-1 0,-1 1 0,0 0 0,0 0 0,1-1 0,-1 1 0,1 0 0,-1-1 0,1 1 0,-1-1 0,1 1 0,-1 0 0,1-1 0,-1 1 0,1-1 0,0 0 0,-1 1 0,1-1 0,0 1 0,-1-1 0,1 0 0,0 0 0,-1 1 0,1-1 0,0 0 0,0 0 0,-1 0 0,1 0 0,1 0 0,24 5 0,-1-1 0,1-1 0,0-1 0,0-1 0,34-5 0,-8 3 0,-39 0 0,45 0 0,0 1 0,89 14 0,40 26 0,89 14 0,-266-52 0,1-1 0,-1-1 0,1 0 0,-1 0 0,1-1 0,0 0 0,-1-1 0,0 0 0,1 0 0,-1-2 0,0 1 0,0-1 0,-1 0 0,1-1 0,-1 0 0,0-1 0,0 0 0,-1 0 0,0-1 0,0 0 0,0 0 0,7-11 0,-14 17 0,0 0 0,0 0 0,0 0 0,0 0 0,0 0 0,0-1 0,-1 1 0,1 0 0,-1 0 0,1-1 0,-1 1 0,1 0 0,-1-1 0,0 1 0,1 0 0,-1-1 0,0 1 0,0 0 0,0-1 0,0 1 0,0-1 0,-1 1 0,1 0 0,-1-2 0,0 1 0,0 1 0,0 0 0,0-1 0,0 1 0,-1 0 0,1 0 0,0 0 0,-1 0 0,1 0 0,-1 0 0,1 0 0,-1 1 0,1-1 0,-1 0 0,0 1 0,-2-1 0,-10-2 0,1 1 0,-1 1 0,-25 0 0,32 1 0,-637 4 0,618-2 0,0 0 0,0 2 0,0 0 0,0 2 0,-29 11 0,26-9 0,-1-2 0,0 0 0,-56 2 0,-95-10 0,66 0 0,-964 2 0,960-4 0,-172-26 0,289 30 0,0-1 0,0 1 0,1 0 0,-1 0 0,0 0 0,0 0 0,1 0 0,-1 0 0,0 0 0,0 1 0,1-1 0,-1 1 0,0-1 0,1 1 0,-1 0 0,0 0 0,1-1 0,-1 1 0,1 0 0,-1 0 0,1 1 0,0-1 0,0 0 0,-1 0 0,1 1 0,0-1 0,0 0 0,0 1 0,0-1 0,0 1 0,1 0 0,-1-1 0,0 3 0,-2 6 0,1-1 0,0 1 0,1 0 0,0 0 0,0 10 0,-1 11 0,-3-5 0,5-26 0,0 0 0,0 0 0,0 0 0,0 0 0,0 1 0,0-1 0,0 0 0,0 0 0,0 0 0,0 0 0,0 1 0,-1-1 0,1 0 0,0 0 0,0 0 0,0 0 0,0 0 0,0 0 0,0 1 0,-1-1 0,1 0 0,0 0 0,0 0 0,0 0 0,0 0 0,0 0 0,-1 0 0,1 0 0,0 0 0,0 0 0,0 0 0,0 0 0,-1 0 0,1 0 0,0 0 0,0 0 0,0 0 0,0 0 0,-1 0 0,1 0 0,0 0 0,0 0 0,0 0 0,0 0 0,-1 0 0,1 0 0,0 0 0,-10-10 0,-10-18 0,18 25 0,-9-15 0,8 13 0,1 0 0,-1 1 0,1-1 0,-2 1 0,1 0 0,0 0 0,-1 0 0,0 0 0,-7-6 0,10 10 0,1 0 0,-1 0 0,1 0 0,-1 0 0,1 0 0,-1 1 0,1-1 0,-1 0 0,1 0 0,-1 0 0,1 0 0,-1 1 0,1-1 0,-1 0 0,1 1 0,0-1 0,-1 0 0,1 1 0,-1-1 0,1 0 0,0 1 0,-1-1 0,1 1 0,0-1 0,0 1 0,-1-1 0,1 1 0,0-1 0,0 1 0,0-1 0,0 1 0,-1-1 0,1 1 0,0-1 0,0 1 0,0-1 0,0 1 0,0-1 0,0 1 0,0-1 0,1 1 0,-4 28 0,3-27 0,-1 49 0,0-9 0,-6 44 0,6-80 0,0 1 0,0 1 0,0 0 0,0 0 0,1 0 0,0-1 0,2 16 0,-1-21 0,0 1 0,0 0 0,0-1 0,1 0 0,-1 1 0,1-1 0,-1 0 0,1 1 0,0-1 0,0 0 0,0 0 0,0-1 0,0 1 0,0 0 0,0-1 0,1 1 0,-1-1 0,1 0 0,-1 1 0,1-1 0,-1 0 0,1-1 0,4 2 0,10 2 0,-1-1 0,1-1 0,0 0 0,0-1 0,-1-1 0,26-2 0,104-24 0,-102 17 0,0 1 0,48-2 0,166 10 0,-227-4 0,-31 4 0,-1 0 0,1 0 0,0 0 0,0 0 0,0 0 0,-1 0 0,1 0 0,0 0 0,0 0 0,0 0 0,0-1 0,0 1 0,-1 0 0,1 0 0,0 0 0,0 0 0,0 0 0,0 0 0,0 0 0,-1-1 0,1 1 0,0 0 0,0 0 0,0 0 0,0 0 0,0 0 0,0-1 0,0 1 0,0 0 0,0 0 0,0 0 0,0 0 0,0-1 0,0 1 0,0 0 0,0 0 0,0 0 0,0 0 0,0-1 0,0 1 0,0 0 0,0 0 0,0 0 0,0 0 0,0-1 0,0 1 0,0 0 0,0 0 0,0 0 0,0 0 0,0-1 0,0 1 0,1 0 0,-1 0 0,0 0 0,0 0 0,0 0 0,0 0 0,0-1 0,1 1 0,-1 0 0,0 0 0,0 0 0,0 0 0,-14-7 0,-1 0 0,0 1 0,0 1 0,-30-7 0,-72-8 0,93 17 0,-38-6 0,-1 2 0,1 4 0,-1 2 0,-102 12 0,146-8 0,0 1 0,0 1 0,-25 10 0,38-13 0,-1 1 0,1 0 0,0 0 0,0 1 0,0 0 0,0 0 0,0 0 0,1 1 0,0 0 0,0 0 0,0 0 0,-7 11 0,11-15 0,0 1 0,1-1 0,-1 1 0,0-1 0,0 1 0,1 0 0,-1-1 0,1 1 0,0 0 0,-1-1 0,1 1 0,0 0 0,0 0 0,0-1 0,0 1 0,0 0 0,1-1 0,-1 1 0,0 0 0,1-1 0,1 4 0,-1-3 0,1 1 0,0-1 0,-1 0 0,1 0 0,0 0 0,0 0 0,1 0 0,-1 0 0,0-1 0,1 1 0,-1-1 0,4 2 0,7 2 0,1 0 0,0 0 0,0-2 0,19 3 0,92 8 0,247-4 0,-251-11 0,331-2 0,282 2 0,-483 15 0,51 1 0,-137-30 0,-81 6 0,-35 5 0,-4 0 0,0-1 0,49-12 0,-80 13 0,-1 0 0,1-1 0,0 0 0,-1-1 0,0 0 0,-1-2 0,1 1 0,-1-1 0,-1-1 0,21-19 0,-31 26 0,10-10 0,1-1 0,-1 1 0,2 1 0,0 0 0,0 1 0,1 1 0,0 0 0,24-11 0,-36 19 0,0 1 0,0-1 0,0 0 0,0 1 0,0 0 0,0-1 0,0 1 0,0 0 0,0 0 0,0 0 0,1 0 0,-1 1 0,0-1 0,0 0 0,0 1 0,0 0 0,0-1 0,0 1 0,0 0 0,0 0 0,0 0 0,2 2 0,1 2 0,0-1 0,-1 1 0,0 0 0,0 1 0,6 9 0,-7-9 0,1 0 0,0-1 0,0 0 0,0 0 0,8 7 0,-11-10 0,1-1 0,0 0 0,-1 0 0,1 0 0,0-1 0,0 1 0,0 0 0,-1-1 0,1 1 0,0-1 0,0 1 0,0-1 0,0 0 0,0 0 0,0 0 0,0 0 0,0 0 0,0 0 0,0-1 0,0 1 0,0-1 0,3-1 0,1 0 0,0-1 0,-1 0 0,1-1 0,-1 1 0,0-1 0,0 0 0,0 0 0,-1-1 0,0 1 0,1-1 0,-1 0 0,-1 0 0,1-1 0,-1 1 0,0-1 0,0 1 0,-1-1 0,0 0 0,0 0 0,2-8 0,2-13 0,-1 0 0,-1 0 0,0-33 0,-4 52 0,2-83 0,-7 317 0,7-279 0,0 33 0,-2 1 0,0-1 0,-1 0 0,0 0 0,-7-25 0,8 42 0,-1 1 0,0-1 0,0 0 0,0 1 0,-1-1 0,1 1 0,-1 0 0,1-1 0,-1 1 0,0 0 0,0 0 0,0 0 0,0 0 0,0 0 0,0 0 0,0 1 0,-1-1 0,1 1 0,-1 0 0,-2-2 0,1 2 0,-1 0 0,1 0 0,-1 0 0,0 0 0,1 1 0,-1 0 0,0 0 0,0 0 0,1 1 0,-1 0 0,-5 1 0,0 0 0,-1 2 0,1-1 0,0 1 0,0 1 0,0 0 0,0 0 0,1 1 0,0 0 0,-13 12 0,18-15 0,1 1 0,-1 0 0,1 1 0,0-1 0,0 0 0,0 1 0,1 0 0,-1-1 0,1 1 0,1 0 0,-1 0 0,-2 11 0,4-14 0,0 0 0,0 0 0,0 0 0,0 0 0,1 0 0,-1 0 0,1 0 0,-1 0 0,1 0 0,0-1 0,-1 1 0,1 0 0,0 0 0,0 0 0,0-1 0,1 1 0,-1 0 0,0-1 0,1 1 0,-1-1 0,1 0 0,-1 1 0,1-1 0,0 0 0,-1 0 0,1 0 0,0 0 0,0 0 0,0-1 0,0 1 0,-1 0 0,1-1 0,0 1 0,0-1 0,0 0 0,3 0 0,42 7 0,-30-5 0,0 1 0,0 1 0,0 0 0,20 8 0,24 11 0,-27-10 0,57 29 0,-90-42 0,0 1 0,1 0 0,-1-1 0,0 1 0,1 0 0,-1 0 0,0 0 0,0 0 0,0 0 0,0 0 0,0 0 0,0 0 0,0 1 0,0-1 0,-1 0 0,1 0 0,0 1 0,-1-1 0,2 3 0,-2-3 0,-1 0 0,1 0 0,0-1 0,0 1 0,-1 0 0,1 0 0,0 0 0,-1 0 0,1 0 0,-1-1 0,1 1 0,-1 0 0,1 0 0,-1-1 0,0 1 0,1 0 0,-1-1 0,0 1 0,0-1 0,1 1 0,-1-1 0,-1 1 0,-5 3 0,0-1 0,0-1 0,0 1 0,0-1 0,0 0 0,-9 0 0,6 0 0,1-1 0,0-1 0,-1 0 0,1 0 0,0-1 0,-1 0 0,1 0 0,-14-5 0,17 4 0,-1-1 0,1 0 0,0 0 0,0-1 0,1 1 0,-1-1 0,1-1 0,0 1 0,0-1 0,0 0 0,1 0 0,-1 0 0,-3-6 0,-3-7 0,0 1 0,0-2 0,2 1 0,0-1 0,2-1 0,-9-29 0,14 41 0,0 1 0,1-1 0,0 1 0,0-1 0,1 0 0,0 0 0,0 1 0,1-1 0,0 0 0,0 1 0,1-1 0,0 1 0,0-1 0,0 1 0,1 0 0,1 0 0,-1 0 0,1 0 0,0 0 0,8-9 0,0 5 0,0 0 0,0 0 0,1 2 0,1-1 0,-1 2 0,26-12 0,93-32 0,-126 50 0,-1 0 0,1 0 0,0 1 0,-1 0 0,1 1 0,0-1 0,0 1 0,0 0 0,0 0 0,-1 1 0,1 0 0,0 0 0,0 0 0,-1 1 0,1-1 0,7 5 0,-1 0 0,0 2 0,0-1 0,-1 2 0,0-1 0,15 17 0,-22-21 0,0-1 0,-1 0 0,1 0 0,0 0 0,9 4 0,-36-13 0,0 1 0,0 1 0,0 1 0,0 1 0,-36 1 0,22 1 0,13 0 0,0 0 0,-1 2 0,1 1 0,0 1 0,1 2 0,-1 0 0,1 1 0,0 1 0,-32 16 0,53-23 0,1 0 0,0 0 0,-1 0 0,1 0 0,-1 0 0,0 0 0,1-1 0,-1 1 0,1-1 0,-1 1 0,0-1 0,0 0 0,1 0 0,-1 0 0,0 0 0,1 0 0,-1 0 0,0 0 0,0 0 0,1-1 0,-1 1 0,0-1 0,1 1 0,-1-1 0,-1-1 0,1 0 0,0 0 0,1 0 0,-1 0 0,1 0 0,-1-1 0,1 1 0,0-1 0,0 1 0,0-1 0,1 0 0,-1 1 0,0-1 0,1 1 0,0-1 0,0-4 0,0-32 0,0 38 0,0 1 0,0 0 0,0 0 0,0-1 0,0 1 0,0 0 0,0-1 0,0 1 0,0 0 0,0 0 0,0-1 0,0 1 0,0 0 0,0 0 0,1 0 0,-1-1 0,0 1 0,0 0 0,0 0 0,0 0 0,0-1 0,1 1 0,-1 0 0,0 0 0,0 0 0,1 0 0,-1-1 0,0 1 0,0 0 0,0 0 0,1 0 0,-1 0 0,0 0 0,0 0 0,1 0 0,-1 0 0,0 0 0,1 0 0,12 16 0,9 28 0,-16-29 0,1-1 0,1 0 0,0 0 0,12 14 0,-6-17 0,-13-11 0,-1 0 0,1 0 0,-1 0 0,0 0 0,1 0 0,-1 0 0,1 0 0,-1-1 0,0 1 0,1 0 0,-1 0 0,1 0 0,-1 0 0,0 0 0,1-1 0,-1 1 0,0 0 0,1 0 0,-1 0 0,0-1 0,1 1 0,-1 0 0,0-1 0,0 1 0,1-1 0,10-32 0,-3 7 0,-5 21 0,0 0 0,0 0 0,0 1 0,1 0 0,-1 0 0,1 0 0,0 0 0,0 0 0,1 1 0,-1-1 0,8-3 0,4-1 0,0 0 0,22-6 0,-28 11 0,1-1 0,-1 0 0,1 0 0,-1-1 0,0-1 0,-1 0 0,17-13 0,-25 19 0,0-1 0,-1 0 0,1 1 0,0-1 0,0 0 0,-1 0 0,1 0 0,0 1 0,-1-1 0,1 0 0,-1 0 0,1 0 0,-1 0 0,1 0 0,-1 0 0,0 0 0,1 0 0,-1 0 0,0 0 0,0 0 0,0-1 0,0 1 0,0 0 0,0 0 0,0 0 0,-1-1 0,1 1 0,-1-1 0,0 1 0,0 0 0,0 0 0,0 0 0,-1 0 0,1 0 0,0 0 0,0 0 0,0 0 0,-1 1 0,1-1 0,-1 0 0,1 1 0,-3-2 0,-7 0 0,0-1 0,0 1 0,-19-1 0,24 3 0,-30-3 0,0 3 0,-71 6 0,102-5 0,1 0 0,-1 1 0,1 0 0,-1 0 0,1 0 0,0 0 0,-1 1 0,1-1 0,0 1 0,1 0 0,-1 0 0,0 1 0,1-1 0,0 1 0,0-1 0,0 1 0,0 0 0,1 1 0,-4 5 0,5-8 0,0 0 0,0 1 0,0-1 0,1 1 0,-1 0 0,0-1 0,1 1 0,0-1 0,0 1 0,-1 0 0,1-1 0,1 1 0,-1 0 0,0-1 0,1 1 0,-1 0 0,1-1 0,0 1 0,0-1 0,0 1 0,0-1 0,0 0 0,1 1 0,-1-1 0,1 0 0,0 0 0,-1 0 0,1 0 0,0 0 0,0 0 0,0-1 0,0 1 0,0-1 0,1 1 0,4 1 0,3 2 0,0-1 0,0 0 0,1-1 0,19 4 0,-26-6 0,0 0 0,0 0 0,0-1 0,0 0 0,0 0 0,0 0 0,0 0 0,0 0 0,0-1 0,0 0 0,0 0 0,0 0 0,0 0 0,0-1 0,-1 1 0,5-3 0,-8 4 0,0-1 0,1 1 0,-1 0 0,0-1 0,1 1 0,-1-1 0,0 1 0,1 0 0,-1-1 0,0 1 0,0-1 0,1 1 0,-1-1 0,0 1 0,0-1 0,0 1 0,0-1 0,0 1 0,0-1 0,1 1 0,-1-1 0,-1 1 0,1-1 0,0 1 0,0-1 0,0 1 0,0-1 0,0 1 0,0-1 0,0 1 0,-1-1 0,1 1 0,0-1 0,0 1 0,-1-1 0,1 1 0,0 0 0,-1-1 0,1 1 0,0-1 0,-1 1 0,1 0 0,-1-1 0,1 1 0,0 0 0,-1 0 0,1-1 0,-1 1 0,1 0 0,-1 0 0,1 0 0,-1 0 0,0-1 0,-30-9 0,24 9 0,0 0 0,-1 1 0,1 0 0,-1 0 0,1 1 0,-1 0 0,1 0 0,-13 4 0,-52 25 0,52-20 0,20-10 0,-1 0 0,1 0 0,0 0 0,0 0 0,0 1 0,-1-1 0,1 0 0,0 0 0,0 0 0,-1 0 0,1 0 0,0 0 0,0 1 0,-1-1 0,1 0 0,0 0 0,0 0 0,-1 0 0,1 0 0,0 0 0,0 0 0,-1 0 0,1 0 0,0 0 0,0 0 0,-1 0 0,1 0 0,0-1 0,0 1 0,-1 0 0,1 0 0,0 0 0,0 0 0,-1 0 0,1 0 0,0-1 0,0 1 0,0 0 0,0 0 0,-1 0 0,1-1 0,0 1 0,0 0 0,0 0 0,0 0 0,0-1 0,-1 1 0,1-1 0,4-16 0,14-18 0,-13 27 0,2-5 0,0 1 0,1 1 0,0-1 0,1 1 0,0 1 0,1 0 0,20-17 0,-29 27 0,-1-1 0,1 1 0,0-1 0,0 1 0,0-1 0,0 1 0,0 0 0,0 0 0,0-1 0,0 1 0,0 0 0,0 0 0,0 0 0,1 0 0,-1 0 0,0 0 0,0 0 0,0 1 0,0-1 0,0 0 0,0 1 0,0-1 0,0 0 0,0 1 0,-1-1 0,1 1 0,0-1 0,0 1 0,0 0 0,0-1 0,-1 1 0,1 0 0,0 0 0,-1 0 0,1-1 0,0 1 0,-1 0 0,1 0 0,0 2 0,2 3 0,0 1 0,0-1 0,-1 1 0,3 10 0,2 15 0,-2 1 0,-2 0 0,-1 0 0,-2 34 0,2 18 0,-3-83 0,1 1 0,0-1 0,1 0 0,-1 0 0,0 1 0,1-1 0,-1 0 0,1 0 0,-1 0 0,1 0 0,0 0 0,0 0 0,0 0 0,0 0 0,0 0 0,1 0 0,-1 0 0,1 0 0,-1-1 0,1 1 0,-1-1 0,4 3 0,-2-3 0,1 0 0,-1 0 0,1 0 0,-1-1 0,1 1 0,-1-1 0,1 0 0,0 0 0,-1 0 0,1 0 0,-1-1 0,1 1 0,5-3 0,4-1 0,0 0 0,0-2 0,0 1 0,-1-2 0,1 0 0,-2 0 0,1-1 0,13-12 0,38-24 0,-62 43 0,0 0 0,0 1 0,0-1 0,0 0 0,0 0 0,1 1 0,-1-1 0,0 1 0,0-1 0,0 1 0,1-1 0,-1 1 0,0 0 0,1 0 0,-1-1 0,0 1 0,0 0 0,1 0 0,-1 0 0,0 1 0,1-1 0,-1 0 0,0 0 0,1 1 0,-1-1 0,0 1 0,0-1 0,0 1 0,1-1 0,-1 1 0,0 0 0,0 0 0,0-1 0,0 1 0,0 0 0,0 0 0,1 2 0,1 3 0,0 0 0,-1 1 0,0-1 0,0 1 0,-1-1 0,2 11 0,8 26 0,-10-40 0,0-1 0,1 1 0,0 0 0,0-1 0,0 1 0,0-1 0,0 0 0,0 0 0,0 1 0,6 2 0,-8-5 0,1 1 0,0-1 0,0 0 0,-1 1 0,1-1 0,0 0 0,0 0 0,-1 0 0,1 0 0,0 0 0,0 0 0,0 0 0,-1 0 0,1 0 0,0 0 0,0 0 0,0 0 0,-1-1 0,1 1 0,0 0 0,0-1 0,-1 1 0,1 0 0,0-1 0,-1 1 0,1-1 0,0 1 0,-1-1 0,1 1 0,-1-1 0,1 0 0,-1 1 0,1-1 0,-1 0 0,1 1 0,-1-1 0,0 0 0,1 1 0,-1-1 0,0 0 0,0 0 0,1 0 0,-1 1 0,0-1 0,0-1 0,1-2 0,1 0 0,-1-1 0,-1 1 0,1 0 0,-1-1 0,1 1 0,-1-1 0,0 1 0,-1-1 0,1 1 0,-1 0 0,0-1 0,0 1 0,0 0 0,-1-1 0,1 1 0,-1 0 0,0 0 0,0 0 0,-1 1 0,-3-6 0,6 9 0,-1-1 0,1 1 0,-1-1 0,1 1 0,0 0 0,-1-1 0,1 1 0,-1 0 0,1 0 0,-1 0 0,1-1 0,-1 1 0,1 0 0,-1 0 0,1 0 0,-1 0 0,1 0 0,-1 0 0,0 0 0,1 0 0,-1 0 0,1 0 0,-1 0 0,1 0 0,-1 0 0,1 0 0,-1 1 0,1-1 0,-1 0 0,1 0 0,-1 1 0,1-1 0,-1 0 0,1 1 0,0-1 0,-1 0 0,1 1 0,-1-1 0,1 0 0,0 1 0,-1-1 0,1 1 0,0 0 0,-15 25 0,13-21 0,-47 131 0,49-136 0,0 0 0,0 1 0,-1-1 0,1 0 0,0 0 0,0 0 0,-1 0 0,1 0 0,0 0 0,0 0 0,-1 1 0,1-1 0,0 0 0,-1 0 0,1 0 0,0 0 0,0 0 0,-1 0 0,1-1 0,0 1 0,-1 0 0,1 0 0,0 0 0,0 0 0,-1 0 0,1 0 0,0 0 0,0 0 0,-1-1 0,1 1 0,0 0 0,0 0 0,0 0 0,-1-1 0,1 1 0,0 0 0,0 0 0,0 0 0,0-1 0,-1 1 0,1 0 0,0-1 0,0 1 0,0 0 0,0 0 0,0-1 0,0 1 0,0 0 0,0-1 0,-10-7 0,10 8 0,0 0 0,-1 0 0,1 0 0,-1 0 0,1 1 0,0-1 0,-1 0 0,1 0 0,-1 1 0,1-1 0,0 0 0,-1 0 0,1 1 0,0-1 0,0 0 0,-1 1 0,1-1 0,0 1 0,0-1 0,-1 0 0,1 1 0,0-1 0,0 1 0,0-1 0,0 0 0,0 1 0,-1-1 0,1 1 0,0-1 0,0 1 0,0-1 0,0 1 0,1 0 0,-6 73 0,5-66 0,0-37 0,0-5 0,2 0 0,2 0 0,1 0 0,13-46 0,-17 76 0,0-1 0,1 1 0,0 0 0,0-1 0,0 1 0,1 0 0,-1 0 0,1 1 0,0-1 0,0 0 0,0 1 0,1 0 0,3-4 0,-5 6 0,0 0 0,0 0 0,0 1 0,0-1 0,0 0 0,0 1 0,0-1 0,0 1 0,0-1 0,0 1 0,1 0 0,-1 0 0,0 0 0,0 0 0,0 1 0,0-1 0,0 1 0,1-1 0,-1 1 0,0 0 0,0-1 0,0 1 0,0 0 0,-1 0 0,1 1 0,0-1 0,0 0 0,-1 0 0,4 4 0,8 8 0,-11-10 0,0 0 0,1-1 0,-1 1 0,1 0 0,0-1 0,0 0 0,0 0 0,0 0 0,0 0 0,0 0 0,1 0 0,5 2 0,-8-4 0,-1-1 0,0 1 0,1 0 0,-1 0 0,0 0 0,1 0 0,-1 0 0,0-1 0,0 1 0,1 0 0,-1 0 0,0-1 0,0 1 0,0 0 0,1 0 0,-1-1 0,0 1 0,0 0 0,0-1 0,0 1 0,1 0 0,-1 0 0,0-1 0,0 1 0,0 0 0,0-1 0,0 1 0,0 0 0,0-1 0,0 1 0,0 0 0,0-1 0,0 1 0,0 0 0,0-1 0,0 1 0,0 0 0,0-1 0,-1 1 0,1-1 0,-5-14 0,1 7 0,-1 1 0,1 0 0,-1 0 0,0 1 0,-1-1 0,1 1 0,-1 0 0,-1 1 0,1 0 0,-1 0 0,0 0 0,0 0 0,0 1 0,-1 1 0,-12-6 0,-9 0 0,-1 1 0,1 1 0,-33-3 0,28 5 0,-46-12 0,29 1 0,-438-125 0,475 138 0,0 0 0,0 0 0,0 2 0,0 0 0,-20 0 0,30 2 0,0-1 0,0 1 0,0 0 0,0 0 0,0 0 0,0 0 0,0 1 0,0 0 0,1-1 0,-1 1 0,0 1 0,1-1 0,0 0 0,-1 1 0,1 0 0,0 0 0,1 0 0,-1 0 0,0 0 0,1 1 0,0-1 0,0 1 0,-3 4 0,2 0 0,0-1 0,0 1 0,1 0 0,0 1 0,0-1 0,1 0 0,0 0 0,0 1 0,1-1 0,0 0 0,2 13 0,0-9 0,1 1 0,1-1 0,-1 1 0,2-1 0,0 0 0,11 20 0,-1-9 0,1-1 0,1 0 0,0-1 0,2-1 0,0-1 0,28 22 0,-16-17 0,64 38 0,-84-56 0,1 0 0,-1 0 0,1-1 0,1-1 0,-1 0 0,1-1 0,0 0 0,-1-1 0,18 1 0,-27-3 0,-1 0 0,1 0 0,-1-1 0,1 1 0,-1-1 0,0 1 0,1-1 0,-1 0 0,0 0 0,0 0 0,1-1 0,-1 1 0,0 0 0,0-1 0,0 0 0,-1 1 0,1-1 0,0 0 0,-1 0 0,1 0 0,-1 0 0,1 0 0,-1 0 0,0 0 0,0 0 0,0-1 0,0 1 0,0 0 0,-1-1 0,1 1 0,-1-1 0,1 1 0,-1-4 0,2-10 0,-2-1 0,0 1 0,0 0 0,-4-16 0,3 16 0,-1-3 0,2 10 0,-1 0 0,0 0 0,0 1 0,-6-18 0,6 23 0,-1 0 0,1 0 0,-1 0 0,0 1 0,0-1 0,1 1 0,-2-1 0,1 1 0,0 0 0,0-1 0,-1 1 0,1 0 0,-1 1 0,0-1 0,0 0 0,1 1 0,-1 0 0,-3-2 0,-95-41 0,72 29 0,0 2 0,-1 1 0,-1 2 0,-45-11 0,59 18 0,-24-5 0,39 7 0,1 1 0,-1 0 0,1 0 0,-1-1 0,0 1 0,1 1 0,-1-1 0,1 0 0,-1 0 0,1 0 0,-1 1 0,1-1 0,-1 1 0,1-1 0,-1 1 0,1 0 0,-1 0 0,-1 1 0,3-2 0,-1 1 0,1-1 0,-1 1 0,1-1 0,0 1 0,0-1 0,-1 1 0,1-1 0,0 1 0,0-1 0,-1 1 0,1-1 0,0 1 0,0 0 0,0-1 0,0 1 0,0-1 0,0 1 0,0 0 0,0-1 0,0 1 0,0-1 0,0 1 0,1-1 0,-1 1 0,0 0 0,0-1 0,0 1 0,1-1 0,-1 1 0,0-1 0,1 1 0,0 0 0,21 14 0,31 1 0,-36-12 0,1 0 0,0-1 0,0-1 0,0-1 0,0-1 0,0 0 0,35-6 0,-52 6 0,0 0 0,0 0 0,1-1 0,-1 1 0,0-1 0,0 1 0,0-1 0,0 1 0,0-1 0,0 0 0,0 1 0,0-1 0,0 0 0,0 0 0,0 0 0,1-2 0,-2 3 0,1-1 0,-1 1 0,0-1 0,0 0 0,0 1 0,0-1 0,0 1 0,0-1 0,0 1 0,0-1 0,0 0 0,-1 1 0,1-1 0,0 1 0,0-1 0,0 1 0,-1-1 0,1 1 0,0-1 0,0 1 0,-1-1 0,1 1 0,-1-1 0,0 0 0,-2-2 0,0 0 0,-1 0 0,1 1 0,-1-1 0,0 1 0,0 0 0,-7-3 0,-42-15 0,0 2 0,-2 3 0,0 2 0,-90-9 0,142 22 0,1-1 0,-1 1 0,0 0 0,1 0 0,-1 0 0,0 0 0,0 1 0,1-1 0,-1 1 0,1 0 0,-1-1 0,1 1 0,-1 0 0,1 1 0,-1-1 0,1 0 0,0 1 0,-1-1 0,1 1 0,0 0 0,0-1 0,0 1 0,-2 4 0,3-4 0,0 1 0,0 0 0,0 0 0,0 0 0,0 0 0,1 0 0,-1 0 0,1 0 0,0 1 0,0-1 0,0 0 0,0 0 0,1 0 0,-1 0 0,1 0 0,0 0 0,0 0 0,0 0 0,0 0 0,3 4 0,4 9 0,0-1 0,1 1 0,1-2 0,1 1 0,0-1 0,1-1 0,18 17 0,-21-23 0,-1 1 0,2-2 0,-1 1 0,1-1 0,0-1 0,0 1 0,0-2 0,1 1 0,0-2 0,0 1 0,0-1 0,21 2 0,25-3 0,84-9 0,-135 7 0,0-1 0,0 1 0,0-1 0,0-1 0,-1 1 0,1-1 0,0 0 0,-1 0 0,10-6 0,-14 8 0,-1 0 0,0-1 0,1 1 0,-1-1 0,1 1 0,-1 0 0,0-1 0,0 1 0,1-1 0,-1 1 0,0-1 0,0 1 0,1-1 0,-1 1 0,0-1 0,0 1 0,0-1 0,0 1 0,0-1 0,0 1 0,0-1 0,0 1 0,0-1 0,0 1 0,0-1 0,0 1 0,0-1 0,-1 1 0,1-1 0,0 1 0,0-1 0,0 1 0,-1-1 0,1 1 0,0-1 0,-1 1 0,1 0 0,0-1 0,-1 1 0,1 0 0,0-1 0,-1 1 0,1 0 0,-1-1 0,1 1 0,-1 0 0,1 0 0,0-1 0,-1 1 0,1 0 0,-1 0 0,0 0 0,-35-16 0,28 13 0,-108-41 0,-1 5 0,-3 6 0,-125-19 0,171 44 0,0 4 0,-96 6 0,63 0 0,-33-1 0,-832-2 0,651-19 0,154 8 0,137 13 0,22 3 0,11 0 0,16 2 0,35 2 0,1-2 0,86-3 0,-88-2 0,1002 0-528,-575-2 397,-478 1 129,0 0 0,0 0 0,0 0 0,0 0 0,0 0 0,-1-1 0,1 1 0,0-1 0,0 1 0,3-2 0,-5 1 3,1 1 1,-1 0-1,0 0 1,0 0-1,0-1 1,1 1 0,-1 0-1,0 0 1,0-1-1,0 1 1,0 0-1,0 0 1,0-1 0,0 1-1,0 0 1,0 0-1,0-1 1,1 1-1,-1 0 1,0 0 0,-1-1-1,1 1 1,0 0-1,0-1 1,0 1-1,0 0 1,0 0 0,0-1-1,0 1 1,0 0-1,0 0 1,0-1-1,-1 1 1,1 0-1,0 0 1,0 0 0,0-1-1,-1 1 1,1 0-1,0 0 1,-3-3 54,-1 0 1,1 1-1,-1-1 0,1 1 1,-1 0-1,0 0 1,1 1-1,-7-3 0,-18-3-26,-1 0 0,0 2 0,-57-3 0,-94 9-48,92 1 26,-154-3-8,-169 4 0,365 1 0,0 1 0,1 3 0,-72 21 0,101-22 0,27-2 0,35-3 0,-42-2 0,719-2 0,-700 2 0,-12 1 0,1 0 0,0-2 0,-1 1 0,1-1 0,-1-1 0,1 0 0,-1-1 0,21-7 0,-31 10 0,0 0 0,-1-1 0,1 1 0,0 0 0,0-1 0,-1 1 0,1-1 0,0 1 0,0-1 0,-1 1 0,1-1 0,-1 0 0,1 1 0,0-1 0,-1 0 0,1 1 0,-1-1 0,0 0 0,1 1 0,-1-1 0,1 0 0,-1 0 0,0 0 0,1 0 0,-2 0 0,1 0 0,0 0 0,-1 0 0,1 1 0,-1-1 0,1 0 0,-1 1 0,1-1 0,-1 0 0,1 1 0,-1-1 0,0 0 0,1 1 0,-1-1 0,0 1 0,1 0 0,-1-1 0,0 1 0,-1-1 0,-45-14 0,45 15 0,-58-11 0,-88-4 0,4 0 0,97 9 0,-68-12 0,-178-3 0,-547 22 0,773-7 0,68 11 0,12 5 0,17 12 0,8-4 0,1-1 0,65 19 0,39 16 0,-124-40 0,-19-12 0,0 1 0,0-1 0,0 0 0,0 0 0,0 0 0,0 1 0,0-1 0,0 0 0,0 0 0,0 1 0,0-1 0,0 0 0,0 0 0,0 1 0,0-1 0,0 0 0,0 0 0,0 0 0,0 1 0,0-1 0,0 0 0,-1 0 0,1 0 0,0 1 0,0-1 0,0 0 0,0 0 0,0 0 0,-1 1 0,1-1 0,0 0 0,0 0 0,0 0 0,-1 0 0,1 0 0,0 0 0,0 0 0,0 1 0,-1-1 0,1 0 0,-1 0 0,-2 1 0,-1 0 0,0-1 0,0 1 0,0-1 0,0 0 0,1 0 0,-9-1 0,-18-4 0,-57-18 0,58 13 0,0 3 0,-45-8 0,-229 11 0,171 7 0,-261-3 0,893 0 0,-490 0 0,0 0 0,-1 1 0,1 0 0,17 4 0,-23-4 0,-1 1 0,1-1 0,-1 1 0,1 0 0,-1 0 0,0 0 0,1 0 0,-1 0 0,0 1 0,0 0 0,-1 0 0,1-1 0,-1 1 0,1 1 0,1 2 0,7 13 0,0-1 0,-2 1 0,0 1 0,11 37 0,-17-43 0,0-1 0,-1 0 0,-1 1 0,0-1 0,-1 1 0,0 0 0,-1-1 0,-5 25 0,4-28 0,0-2 0,0 0 0,1 1 0,0-1 0,0 0 0,1 1 0,0 8 0,0-15 0,1 0 0,-1-1 0,0 1 0,1 0 0,-1-1 0,1 1 0,0-1 0,0 1 0,-1-1 0,1 1 0,0-1 0,0 0 0,0 1 0,1-1 0,-1 0 0,0 0 0,0 0 0,1 0 0,-1 0 0,1 0 0,-1 0 0,1 0 0,-1-1 0,1 1 0,-1 0 0,1-1 0,-1 0 0,1 1 0,0-1 0,-1 0 0,1 0 0,0 1 0,-1-1 0,1-1 0,0 1 0,-1 0 0,4-1 0,98-14 0,-67 8 0,54-3 0,-24 10 0,-1 2 0,84 14 0,-21-2 0,-80-10 0,1 2 0,79 20 0,-112-20 0,-14 0 0,-4-5 0,0-1 0,0 1 0,0 0 0,0 0 0,-1-1 0,1 1 0,0-1 0,0 0 0,-5 0 0,-421 5 0,244-8 0,81-2 0,-115-20 0,132 12 0,-1 4 0,-112 2 0,188 7 0,1 1 0,0 0 0,0 1 0,0 0 0,0 1 0,-12 4 0,22-7 0,-1 0 0,0 0 0,1 1 0,-1-1 0,1 0 0,-1 0 0,0 0 0,1 1 0,-1-1 0,1 0 0,-1 1 0,1-1 0,-1 0 0,1 1 0,-1-1 0,1 1 0,0-1 0,-1 1 0,1-1 0,0 1 0,-1-1 0,1 1 0,0-1 0,-1 1 0,1-1 0,0 1 0,0-1 0,0 1 0,-1 0 0,1-1 0,0 2 0,1-1 0,0 0 0,0 0 0,1 0 0,-1 0 0,0-1 0,0 1 0,1 0 0,-1-1 0,0 1 0,1 0 0,-1-1 0,1 0 0,-1 1 0,3-1 0,25 6 0,0-2 0,1-1 0,30-2 0,-24 0 0,917 5 0,-653-8 0,-292 2 0,0-1 0,-1 0 0,1 0 0,-1 0 0,12-4 0,-17 4 0,-1 1 0,1-1 0,-1 1 0,1-1 0,-1 1 0,1-1 0,-1 0 0,0 0 0,0 1 0,1-1 0,-1 0 0,0 0 0,0 0 0,0 0 0,0-1 0,0 1 0,0 0 0,0 0 0,0-1 0,-1 1 0,1 0 0,0-1 0,-1 1 0,1-1 0,-1 1 0,0-1 0,1 1 0,-1-1 0,0 1 0,0-1 0,0 1 0,0-1 0,0 1 0,-1-3 0,1 2 0,-1 1 0,0-1 0,0 1 0,0-1 0,0 1 0,0-1 0,0 1 0,0 0 0,-1 0 0,1-1 0,0 1 0,-1 0 0,1 0 0,-1 0 0,1 1 0,-1-1 0,1 0 0,-1 0 0,0 1 0,1-1 0,-1 1 0,-2-1 0,-43-6 0,39 7 0,-61-2 0,0 3 0,1 3 0,-99 18 0,-16 1 0,165-21 0,5-2 0,0 1 0,0 0 0,0 1 0,0 1 0,0 0 0,0 1 0,1 0 0,-14 7 0,26-11 0,-1 0 0,0 0 0,1 1 0,-1-1 0,0 1 0,1-1 0,-1 1 0,0-1 0,1 1 0,-1-1 0,1 1 0,-1-1 0,1 1 0,-1-1 0,1 1 0,-1 0 0,1-1 0,0 1 0,-1 0 0,1 1 0,0-1 0,0-1 0,1 1 0,-1 0 0,1-1 0,-1 1 0,1-1 0,-1 1 0,1-1 0,0 1 0,-1-1 0,1 1 0,0-1 0,-1 1 0,1-1 0,0 0 0,-1 0 0,1 1 0,0-1 0,0 0 0,0 0 0,-1 0 0,1 1 0,1-1 0,29 5 0,1-1 0,0-1 0,51-3 0,-32 0 0,368-1 0,-1307-1 0,454 4 0,431-3 0,-23 3 0,25-2 0,0 0 0,0 0 0,1 0 0,-1 0 0,0 0 0,0 0 0,0 1 0,1-1 0,-1 0 0,0 1 0,0-1 0,1 0 0,-1 1 0,0-1 0,1 1 0,-1-1 0,0 1 0,1-1 0,-1 1 0,1-1 0,-1 1 0,1 0 0,-1-1 0,0 2 0,2-1 0,-1 0 0,0 0 0,1-1 0,-1 1 0,1 0 0,-1-1 0,1 1 0,0-1 0,-1 1 0,1-1 0,0 1 0,-1-1 0,1 1 0,0-1 0,-1 1 0,1-1 0,0 0 0,0 1 0,-1-1 0,1 0 0,0 0 0,0 0 0,0 0 0,0 0 0,-1 0 0,2 0 0,28 4 0,-28-3 0,23 0 0,-1-1 0,1-1 0,45-7 0,75-23 0,-85 17 0,-32 8 0,0 0 0,0-1 0,-1-1 0,28-12 0,-45 12 0,-18 3 0,-22 2 0,28 3 0,-155 1 0,323-28 0,-83 17 0,-1 1 0,94-24 0,-139 20 0,-37 13 0,0 0 0,-1 0 0,1 0 0,0 0 0,0 0 0,-1-1 0,1 1 0,0 0 0,0 0 0,-1 0 0,1 0 0,0 0 0,0-1 0,0 1 0,-1 0 0,1 0 0,0 0 0,0-1 0,0 1 0,0 0 0,0 0 0,-1-1 0,1 1 0,0 0 0,0 0 0,0-1 0,0 1 0,0 0 0,0 0 0,0-1 0,0 1 0,0 0 0,0-1 0,0 1 0,0 0 0,0 0 0,0-1 0,0 1 0,0 0 0,0 0 0,0-1 0,0 1 0,1 0 0,-1 0 0,0-1 0,0 1 0,0 0 0,0 0 0,0 0 0,1-1 0,-1 1 0,0 0 0,0 0 0,0 0 0,1-1 0,-1 1 0,0 0 0,0 0 0,1 0 0,-1 0 0,0 0 0,0 0 0,1 0 0,-1 0 0,0 0 0,1 0 0,-1 0 0,-24-6 0,-59-1 0,0 3 0,-119 11 0,196-7 0,0 1 0,0 0 0,0 0 0,0 1 0,1 0 0,-1 0 0,0 0 0,1 1 0,-1-1 0,1 1 0,0 1 0,0-1 0,-7 8 0,10-10 0,1 1 0,-1 0 0,1-1 0,0 1 0,-1 0 0,1 0 0,0 0 0,0 0 0,0 0 0,1 0 0,-1 0 0,0 0 0,1 1 0,0-1 0,-1 0 0,1 0 0,0 1 0,0-1 0,0 0 0,0 0 0,1 0 0,-1 1 0,1-1 0,-1 0 0,1 0 0,0 0 0,-1 0 0,1 0 0,0 0 0,1 0 0,-1 0 0,0 0 0,0 0 0,1-1 0,-1 1 0,1-1 0,0 1 0,-1-1 0,3 2 0,8 6 0,-1 0 0,1-1 0,0 0 0,1-1 0,0 0 0,0-1 0,25 7 0,106 23 0,-115-30 0,282 35 0,-181-28 0,743 47-1031,5-49 737,-832-11 294,-15 1 0,43-5 0,-62 1 201,0-1-1,0 1 0,-1-2 1,0 0-1,0 0 1,19-13-1,-3 3-278,-8 5 78,0-1 0,31-25 0,-44 32 0,-1-1 0,0 0 0,0 0 0,-1 0 0,1 0 0,-1-1 0,0 1 0,-1-1 0,0 0 0,1-1 0,-2 1 0,1 0 0,1-9 0,-3 13 0,-1 1 0,1-1 0,-1 0 0,0 0 0,0 1 0,0-1 0,0 0 0,0 1 0,0-1 0,0 0 0,-1 0 0,1 1 0,-1-1 0,1 0 0,-1 1 0,1-1 0,-1 1 0,0-1 0,0 1 0,0-1 0,0 1 0,0-1 0,0 1 0,0 0 0,-1 0 0,1 0 0,0-1 0,-1 1 0,1 1 0,0-1 0,-1 0 0,0 0 0,-1 0 0,-5-2 0,-1 0 0,1 1 0,-1 1 0,1-1 0,-13 1 0,17 1 0,-325-4 0,204 6 0,-1011 2 0,1077 1 0,57-5 0,0 0 0,0 0 0,0 1 0,0-1 0,0 1 0,0-1 0,0 1 0,0 0 0,0 0 0,0 0 0,1 0 0,-1 0 0,0 0 0,1 0 0,-1 1 0,1-1 0,-1 0 0,1 1 0,-1 0 0,1-1 0,0 1 0,0 0 0,0-1 0,-1 4 0,2-4 0,0 0 0,0 0 0,0 0 0,1 0 0,-1 0 0,0 1 0,0-1 0,1 0 0,-1 0 0,1 0 0,-1 0 0,1 0 0,0 0 0,-1 0 0,1-1 0,0 1 0,0 0 0,-1 0 0,1 0 0,0-1 0,0 1 0,0 0 0,0-1 0,1 1 0,30 16 0,-27-15 0,30 12 0,0-2 0,1-1 0,1-2 0,0-1 0,58 4 0,198-5 0,-240-7 0,667-4 0,-690 4 0,-13 1 0,-1-1 0,1-1 0,26-5 0,-34 2 0,-11 0 0,-14-1 0,-172-17 0,123 11 0,-230-36 0,-5 26 0,298 21 0,-5-1 0,-1 1 0,1 0 0,-1 1 0,0 0 0,1 0 0,-1 1 0,1-1 0,-13 6 0,19-7 0,0 1 0,0-1 0,0 1 0,0-1 0,0 1 0,1-1 0,-1 1 0,0 0 0,0-1 0,1 1 0,-1 0 0,0-1 0,1 1 0,-1 0 0,1 0 0,-1 0 0,1 0 0,-1-1 0,1 1 0,-1 0 0,1 0 0,0 0 0,0 0 0,-1 2 0,2-2 0,-1 0 0,1 1 0,-1-1 0,1 1 0,0-1 0,-1 0 0,1 1 0,0-1 0,0 0 0,0 0 0,0 0 0,0 0 0,0 0 0,0 0 0,0 0 0,1 0 0,-1 0 0,2 1 0,11 6 0,0-1 0,0 0 0,1-1 0,0 0 0,25 6 0,85 12 0,-83-18 0,486 43 17,-214-27-238,947 68-801,-1223-89 1022,6 2 0,88-8 0,-103-3 0,-29 8 0,0 0 0,1-1 0,-1 1 0,0 0 0,0 0 0,1 0 0,-1-1 0,0 1 0,0 0 0,0 0 0,1-1 0,-1 1 0,0 0 0,0 0 0,0-1 0,0 1 0,0 0 0,0-1 0,1 1 0,-1 0 0,0-1 0,0 1 0,0 0 0,0-1 0,0 1 0,0 0 0,0 0 0,0-1 0,0 1 0,-1 0 0,1-1 0,0 1 0,0 0 0,0-1 0,0 1 0,0 0 0,0 0 0,-1-1 0,1 1 0,0 0 0,-3-3 0,-1 0 0,1 1 0,-1 0 0,1-1 0,-1 2 0,0-1 0,0 0 0,1 1 0,-7-2 0,-29-7 323,1 1-1,-70-5 0,-86 4 18,155 9-421,-592-1 81,380 3 0,249 0 0,0-1 0,0 0 0,0 0 0,0 0 0,0 0 0,0-1 0,0 1 0,0 0 0,0-1 0,0 0 0,0 1 0,0-1 0,0 0 0,0 0 0,1 0 0,-1 0 0,0 0 0,-2-3 0,3 3 0,1-1 0,0 1 0,-1-1 0,1 1 0,0-1 0,0 1 0,0-1 0,0 1 0,0-1 0,0 1 0,0-1 0,0 1 0,1-1 0,-1 1 0,0 0 0,1-1 0,0 1 0,-1-1 0,1 1 0,0 0 0,-1 0 0,1-1 0,0 1 0,0 0 0,0 0 0,2-2 0,4-4 0,-1 0 0,2 0 0,-1 1 0,1 0 0,0 0 0,0 0 0,0 1 0,1 1 0,0-1 0,0 2 0,0-1 0,0 1 0,18-4 0,12 0 0,1 2 0,42-1 0,-60 5 0,83-5 0,181-13 0,-6-23 0,-263 39 0,-1 0 0,0-2 0,0 0 0,0 0 0,27-16 0,-42 21 0,0 0 0,-1-1 0,1 1 0,0 0 0,-1-1 0,1 1 0,-1-1 0,1 1 0,-1-1 0,1 1 0,-1-1 0,1 1 0,-1-1 0,1 0 0,-1 1 0,0-1 0,1 1 0,-1-1 0,0 0 0,0 0 0,1 1 0,-1-1 0,0 0 0,0-1 0,0 2 0,-1-1 0,1 0 0,0 1 0,-1-1 0,1 0 0,-1 1 0,1-1 0,-1 1 0,0-1 0,1 1 0,-1-1 0,1 1 0,-1-1 0,0 1 0,1 0 0,-1-1 0,0 1 0,-1-1 0,-37-7 0,19 6 0,1 2 0,0 0 0,-1 2 0,1 0 0,0 1 0,0 1 0,0 0 0,-20 9 0,-145 67 0,123-51 0,-63 40 0,6-3 0,112-63 0,0 0 0,0 0 0,-1-1 0,1 0 0,-1 0 0,0 0 0,-8 0 0,14-2 0,-1 0 0,0 0 0,0-1 0,1 1 0,-1 0 0,0-1 0,1 1 0,-1-1 0,0 0 0,1 0 0,-1 0 0,1 1 0,-1-1 0,1-1 0,0 1 0,-1 0 0,1 0 0,0 0 0,0-1 0,0 1 0,0 0 0,0-1 0,0 1 0,0-1 0,0 0 0,1 1 0,-1-1 0,0 0 0,1 1 0,0-1 0,-1 0 0,1 1 0,0-4 0,-4-17 0,2-1 0,1-42 0,2 42 0,-2 1 0,-5-38 0,6 58 0,0 1 0,0 0 0,0 0 0,0 0 0,0 0 0,-1 0 0,1 0 0,0 0 0,-1 0 0,1 0 0,0 0 0,-1 0 0,0 0 0,1 0 0,-1 0 0,1 0 0,-2 0 0,-3 14 0,1 33 0,4-40 0,1 242 0,4-224 0,-5-24 0,0 0 0,0 0 0,0 0 0,1 0 0,-1 0 0,0 0 0,0 1 0,0-1 0,0 0 0,0 0 0,1 0 0,-1 0 0,0 0 0,0 0 0,0 0 0,0 0 0,1 0 0,-1 0 0,0 0 0,0 0 0,0 0 0,0 0 0,0 0 0,1 0 0,-1 0 0,0 0 0,0 0 0,0 0 0,0 0 0,1 0 0,-1 0 0,0 0 0,0-1 0,0 1 0,0 0 0,0 0 0,0 0 0,1 0 0,-1 0 0,0 0 0,0 0 0,0-1 0,0 1 0,0 0 0,0 0 0,0 0 0,0 0 0,0 0 0,0-1 0,1 1 0,-1 0 0,0 0 0,0 0 0,0 0 0,0-1 0,2-4 0,0 0 0,-1-1 0,1 1 0,-1-1 0,1-8 0,11-291 0,-13 282 0,-2 7 0,-5 22 0,-9 31 0,13-30 0,-12 32 0,-2-1 0,-34 58 0,44-86 0,0 1 0,-1-1 0,0 0 0,0-1 0,-1 1 0,-1-2 0,1 0 0,-2 0 0,1 0 0,-1-1 0,0-1 0,0 0 0,-13 5 0,22-10 0,0-1 0,0 1 0,0 0 0,0-1 0,0 1 0,0-1 0,-1 1 0,1-1 0,0 0 0,0 0 0,0 0 0,0 0 0,0-1 0,-1 1 0,1 0 0,0-1 0,0 0 0,0 1 0,0-1 0,0 0 0,0 0 0,-2-2 0,2 1 0,0 0 0,0-1 0,0 1 0,0-1 0,1 1 0,-1-1 0,1 0 0,0 1 0,-1-1 0,1 0 0,1 0 0,-1 0 0,0 0 0,1 0 0,-1-4 0,0-4 0,-4-34 0,-1 0 0,-3 0 0,-18-56 0,18 75 0,0 0 0,2 0 0,1 0 0,1-1 0,1 0 0,0-34 0,4 57 0,1 1 0,-1 0 0,1-1 0,0 1 0,0 0 0,0 0 0,0 0 0,0 0 0,1 0 0,-1 0 0,1 0 0,0 1 0,0-1 0,0 0 0,0 1 0,0 0 0,1-1 0,4-3 0,3 0 0,1-1 0,-1 2 0,21-9 0,3-2 0,-34 16 0,0 0 0,0 0 0,0 0 0,0 0 0,0 0 0,0 0 0,0-1 0,0 1 0,0 0 0,0 0 0,0 0 0,0 0 0,0 0 0,0-1 0,0 1 0,0 0 0,0 0 0,0 0 0,0 0 0,0 0 0,0 0 0,0 0 0,-1-1 0,1 1 0,0 0 0,0 0 0,0 0 0,0 0 0,0 0 0,0 0 0,0 0 0,0 0 0,0-1 0,0 1 0,-1 0 0,1 0 0,0 0 0,0 0 0,0 0 0,0 0 0,0 0 0,0 0 0,-1 0 0,1 0 0,0 0 0,0 0 0,0 0 0,0 0 0,0 0 0,0 0 0,-1 0 0,1 0 0,0 0 0,0 0 0,0 0 0,0 0 0,0 0 0,0 0 0,-1 0 0,1 0 0,0 1 0,0-1 0,0 0 0,0 0 0,0 0 0,-17-2 0,8 2 0,26 1 0,-10-1 0,0 0 0,0-1 0,0 1 0,0-2 0,0 1 0,11-4 0,-15 3 0,1 1 0,-1 0 0,0-1 0,1 0 0,-1 1 0,0-1 0,0-1 0,0 1 0,-1 0 0,1-1 0,0 1 0,-1-1 0,0 0 0,3-4 0,-4 7 0,-1-1 0,0 0 0,1 1 0,-1-1 0,0 0 0,1 0 0,-1 1 0,0-1 0,0 0 0,0 0 0,0 0 0,0 1 0,0-1 0,0 0 0,0 0 0,0 0 0,0 1 0,0-1 0,0 0 0,0 0 0,-1 0 0,1 1 0,0-1 0,-1 0 0,1 1 0,0-1 0,-1 0 0,1 1 0,-2-2 0,1 0 0,-1 1 0,0 0 0,0-1 0,-1 1 0,1 0 0,0 0 0,0 0 0,0 0 0,-5-1 0,-6 0 0,1 0 0,-23-1 0,35 3 0,-17-1 0,-17-1 0,-1 2 0,-59 6 0,92-6 0,0 1 0,0-1 0,0 1 0,0-1 0,1 1 0,-1-1 0,0 1 0,1 0 0,-1 0 0,0 0 0,1 0 0,-1 0 0,1 0 0,0 1 0,-1-1 0,1 0 0,0 1 0,-2 1 0,3-2 0,0-1 0,0 1 0,-1-1 0,1 1 0,0-1 0,0 1 0,0-1 0,0 1 0,0-1 0,0 1 0,0 0 0,0-1 0,0 1 0,0-1 0,0 1 0,1-1 0,-1 1 0,0-1 0,0 1 0,0-1 0,1 1 0,-1-1 0,1 1 0,0 1 0,0-1 0,0 0 0,0 0 0,1 0 0,-1 0 0,0 0 0,1 0 0,-1 0 0,1-1 0,-1 1 0,3 0 0,5 2 0,0 0 0,0-1 0,0-1 0,0 1 0,0-1 0,0-1 0,0 0 0,0 0 0,1-1 0,-1 0 0,0 0 0,0-1 0,-1-1 0,1 1 0,0-1 0,-1-1 0,10-4 0,-2-5 0,-14 11 0,0 0 0,0 1 0,1-1 0,-1 1 0,0-1 0,1 1 0,-1 0 0,1 0 0,-1 0 0,1 0 0,0 0 0,-1 1 0,1-1 0,0 1 0,4-1 0,13-1 0,0 0 0,1 1 0,-1 1 0,0 1 0,33 6 0,-53-7 0,0 0 0,1 0 0,-1 0 0,1 0 0,-1 0 0,0 0 0,1 0 0,-1 0 0,1 0 0,-1 1 0,0-1 0,1 0 0,-1 0 0,0 0 0,1 1 0,-1-1 0,0 0 0,1 0 0,-1 1 0,0-1 0,0 0 0,1 1 0,-1-1 0,0 0 0,0 1 0,1-1 0,-1 0 0,0 1 0,-9 5 0,-23 1 0,32-7 0,-116 17 0,-143 2 0,-124-18 0,188-3 0,184 3 0,10 2 0,20 9 0,11-1 0,0 0 0,0-2 0,47 8 0,97 4 0,-140-22 0,-33 1 0,-1 0 0,0 0 0,0 0 0,0 1 0,0-1 0,1 0 0,-1 0 0,0 0 0,0 0 0,0 0 0,0 0 0,0 0 0,1 0 0,-1 0 0,0 0 0,0 0 0,0 0 0,0 0 0,1 0 0,-1 0 0,0 0 0,0 0 0,0 0 0,0-1 0,1 1 0,-1 0 0,0 0 0,0 0 0,0 0 0,0 0 0,0 0 0,1 0 0,-1 0 0,0-1 0,0 1 0,0 0 0,0 0 0,0 0 0,0 0 0,0 0 0,0-1 0,0 1 0,0 0 0,0 0 0,1 0 0,-1 0 0,0-1 0,0 1 0,0 0 0,0 0 0,0 0 0,0 0 0,0-1 0,0 1 0,0 0 0,-1 0 0,1 0 0,0 0 0,0-1 0,0 1 0,0 0 0,0 0 0,0 0 0,0 0 0,0 0 0,0-1 0,0 1 0,-1 0 0,1 0 0,-18-10 0,-26-6 0,-21-6 0,-151-42 0,143 53 0,-1 3 0,-123 2 0,-56-5 0,246 11 0,-3-2 0,-1 1 0,1 0 0,0 1 0,-1 0 0,-12 3 0,21-3 0,0 0 0,1 0 0,-1 1 0,1-1 0,-1 1 0,1-1 0,0 1 0,-1 0 0,1 0 0,-1-1 0,1 1 0,0 0 0,0 0 0,0 0 0,-1 1 0,1-1 0,0 0 0,0 0 0,0 1 0,1-1 0,-1 0 0,0 1 0,0-1 0,1 1 0,-1-1 0,1 1 0,-1-1 0,1 1 0,0-1 0,0 1 0,0-1 0,-1 1 0,1-1 0,1 1 0,-1 0 0,0-1 0,0 1 0,1-1 0,-1 1 0,0-1 0,1 1 0,0-1 0,0 3 0,1 1 0,0 0 0,1 0 0,-1 0 0,1 0 0,0-1 0,0 1 0,0-1 0,1 0 0,0 0 0,-1 0 0,9 6 0,-2-3 0,-1-1 0,0 0 0,1-1 0,0 0 0,15 4 0,5 0 0,1-1 0,-1-2 0,40 3 0,505-1 0,-355-13 0,-209 5 0,26-1 0,-35 1 0,-1 0 0,1 0 0,-1 0 0,1 0 0,-1 0 0,1-1 0,-1 1 0,0-1 0,1 1 0,-1-1 0,0 0 0,1 1 0,-1-1 0,0 0 0,0 0 0,1 0 0,-1 0 0,1-2 0,-2 3 0,0-1 0,0 0 0,0 0 0,0 1 0,0-1 0,0 0 0,0 0 0,-1 0 0,1 1 0,0-1 0,-1 0 0,1 1 0,0-1 0,-1 0 0,1 1 0,-1-1 0,1 0 0,-1 1 0,0-1 0,1 1 0,-1-1 0,1 1 0,-1-1 0,0 1 0,1 0 0,-1-1 0,0 1 0,-1-1 0,-27-14 0,21 12 0,-13-9 0,0 2 0,-1 1 0,0 0 0,-1 2 0,0 1 0,0 0 0,0 2 0,-1 0 0,-28 1 0,38 2 0,-267 6 0,273-4 0,-16 1 0,18-2 0,9-3 0,32-9 0,0 2 0,62-10 0,-76 16 0,15-2 0,-1 2 0,1 1 0,0 2 0,0 2 0,71 9 0,-80-9 0,-23-3 0,-18 0 0,-104-6 0,-123 8 0,98 2 0,-1189-2 0,1314-2 0,-1 0 0,1-1 0,0 0 0,0-2 0,-20-7 0,15 4 0,-1 1 0,-25-3 0,-332-22 0,374 31 0,-6 0 0,-1 1 0,0 0 0,1 1 0,-1 0 0,-13 4 0,24-4 0,0 0 0,0 0 0,0 0 0,0 0 0,1 0 0,-1 1 0,0 0 0,1-1 0,-1 1 0,1 0 0,-1 0 0,1 0 0,0 0 0,0 1 0,0-1 0,0 1 0,0-1 0,1 1 0,-1 0 0,1-1 0,-1 1 0,1 0 0,0 0 0,0 0 0,1 0 0,-1 0 0,0 6 0,1 3 0,0 1 0,1-1 0,1 0 0,0 0 0,1 0 0,5 18 0,6 24 0,-11-34 0,1-1 0,1 0 0,0-1 0,1 1 0,1-1 0,1-1 0,1 1 0,15 22 0,-16-24 0,1 0 0,-2 1 0,0-1 0,-1 2 0,0-1 0,-2 1 0,4 26 0,-11-52 0,-3 17 0,-4 19 0,-9 41 0,10-33 0,-2-1 0,-24 58 0,34-92 0,1 0 0,-1 0 0,1 1 0,-1-1 0,0 0 0,1 0 0,-1 0 0,0 0 0,0 0 0,0 0 0,0 0 0,0 0 0,0 0 0,0 0 0,0 0 0,0 0 0,0-1 0,0 1 0,-1-1 0,-1 2 0,2-2 0,0-1 0,0 1 0,1 0 0,-1-1 0,0 1 0,0 0 0,0-1 0,0 1 0,1-1 0,-1 1 0,0-1 0,1 1 0,-1-1 0,0 0 0,1 1 0,-1-1 0,1 0 0,-1 0 0,1 1 0,-1-1 0,1 0 0,-1-1 0,-4-8 0,1-1 0,1 0 0,-4-17 0,6 24 0,-7-41 0,-4-88 0,2 15 0,5 91 0,-2 1 0,-17-46 0,18 55 0,-11-15 0,6 23 0,11 10 0,-1-1 0,0 0 0,1 0 0,-1 1 0,1-1 0,-1 0 0,1 1 0,-1-1 0,1 1 0,0-1 0,-1 1 0,1-1 0,-1 1 0,1-1 0,0 1 0,-1-1 0,1 1 0,0-1 0,0 1 0,-1-1 0,1 1 0,0 0 0,0-1 0,0 1 0,0 1 0,-4 24 0,1 2 0,1-1 0,1 0 0,5 50 0,-3-73 0,-1 1 0,1-1 0,-1 0 0,1 1 0,1-1 0,-1 0 0,0 0 0,1 0 0,0 0 0,0 0 0,0 0 0,1 0 0,-1 0 0,1-1 0,0 0 0,0 1 0,0-1 0,0 0 0,0 0 0,1-1 0,0 1 0,-1-1 0,1 0 0,0 0 0,0 0 0,0 0 0,0 0 0,0-1 0,1 0 0,-1 0 0,6 0 0,25 5 0,-1-2 0,1-2 0,55-2 0,105-23 0,-83 2 0,0-6 0,139-52 0,-192 58 0,0 3 0,1 2 0,1 3 0,98-9 0,-97 16 0,-1-4 0,117-33 0,87-21 0,-205 54 0,0 3 0,92 0 0,-61 10 0,147-4 0,-219-3 0,-19 3 0,1 1 0,0-1 0,0 1 0,0 0 0,0-1 0,0 1 0,0 0 0,0 0 0,0-1 0,0 1 0,0 0 0,0 0 0,0 0 0,0 0 0,0 0 0,0 1 0,0-1 0,0 0 0,0 0 0,2 1 0,-2 3 0,-1 0 0,1 0 0,1 0 0,-1 0 0,1-1 0,-1 1 0,1-1 0,0 1 0,0-1 0,1 0 0,-1 1 0,1-1 0,-1-1 0,7 6 0,-2 0 0,136 146 0,-138-149 0,1 0 0,0-1 0,0 1 0,0-1 0,1 0 0,-1-1 0,1 0 0,0 0 0,0 0 0,0-1 0,0 0 0,1 0 0,10 0 0,12 1 0,0-1 0,31-3 0,-25 1 0,145-4 0,147 4 0,-288 6 0,-33-4 0,0-1 0,1 0 0,-1 0 0,0 0 0,1-1 0,-1 0 0,0 0 0,1-1 0,-1 0 0,9-3 0,-16 4 0,0 0 0,0 0 0,0 0 0,1 0 0,-1 0 0,0 0 0,0 0 0,0 0 0,0 0 0,1 0 0,-1 0 0,0 0 0,0 0 0,0 0 0,0 0 0,0 0 0,1 0 0,-1 0 0,0 0 0,0 0 0,0 0 0,0 0 0,1 0 0,-1 0 0,0 0 0,0 0 0,0 0 0,0 0 0,0 0 0,1 0 0,-1 0 0,0 0 0,0 1 0,0-1 0,0 0 0,0 0 0,0 0 0,1 0 0,-1 0 0,0 0 0,0 1 0,0-1 0,0 0 0,0 0 0,0 0 0,0 0 0,0 0 0,0 1 0,0-1 0,0 0 0,0 0 0,0 0 0,0 0 0,0 1 0,0-1 0,-4 16 0,-12 20 0,-57 87-1365,30-61-5461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3:07.014"/>
    </inkml:context>
    <inkml:brush xml:id="br0">
      <inkml:brushProperty name="width" value="0.035" units="cm"/>
      <inkml:brushProperty name="height" value="0.035" units="cm"/>
      <inkml:brushProperty name="color" value="#FFFFFF"/>
    </inkml:brush>
  </inkml:definitions>
  <inkml:trace contextRef="#ctx0" brushRef="#br0">802 522 24575,'24'0'0,"0"0"0,0 2 0,0 1 0,38 9 0,-9 1 0,-32-8 0,0 0 0,24 10 0,-58-11 0,-14-3 0,-13-6 0,-1-2 0,-53-17 0,86 22 0,-18-1 0,26 3 0,-1-1 0,1 1 0,-1 0 0,1 0 0,-1 0 0,1 0 0,-1 0 0,1 0 0,-1 0 0,1 0 0,-1 0 0,1 1 0,-1-1 0,1 0 0,-1 0 0,1 0 0,-1 1 0,1-1 0,-1 0 0,1 0 0,-1 1 0,1-1 0,0 0 0,-1 1 0,1-1 0,0 1 0,-1-1 0,1 0 0,0 1 0,-1-1 0,1 1 0,0-1 0,0 1 0,0-1 0,-1 1 0,1-1 0,0 1 0,0-1 0,0 1 0,0-1 0,0 1 0,0 0 0,0 0 0,1 0 0,0 0 0,-1-1 0,1 1 0,0 0 0,-1 0 0,1-1 0,0 1 0,0 0 0,0-1 0,0 1 0,-1-1 0,1 1 0,0-1 0,0 1 0,0-1 0,0 0 0,0 1 0,0-1 0,0 0 0,0 0 0,0 0 0,0 0 0,0 0 0,0 0 0,2 0 0,29-2 0,-21-1 0,0 0 0,0-1 0,0 0 0,0-1 0,-1 0 0,1 0 0,-1-1 0,-1-1 0,1 0 0,-1 0 0,14-15 0,-21 21 0,-1 0 0,0 0 0,0 0 0,0 0 0,0 0 0,0-1 0,0 1 0,0 0 0,0-1 0,0 1 0,0-1 0,-1 1 0,1 0 0,0-1 0,-1 0 0,0 1 0,1-1 0,-1 1 0,0-1 0,0 1 0,0-3 0,0 3 0,-1 0 0,0 0 0,1 0 0,-1 0 0,0 0 0,0 0 0,0 0 0,1 0 0,-1 0 0,0 0 0,0 1 0,0-1 0,-1 0 0,1 1 0,0-1 0,0 1 0,0-1 0,0 1 0,-1-1 0,-1 1 0,-10-3 0,0 2 0,-1-1 0,-24 2 0,31 0 0,-63 3 0,125 1 0,87-4 0,-55-1 0,113 0 0,-281 19 0,47-12 0,30 0 0,12 2 0,19 5 0,0-1 0,1-2 0,32 8 0,-24-6 0,221 58 0,-234-64 0,67 21 0,-75-18 0,-14-9 0,-1 1 0,0-1 0,0 0 0,0 0 0,0 0 0,0 1 0,0-1 0,0 0 0,0 0 0,0 0 0,0 1 0,0-1 0,0 0 0,0 0 0,0 0 0,0 0 0,0 1 0,0-1 0,0 0 0,-1 0 0,1 0 0,0 1 0,0-1 0,0 0 0,0 0 0,0 0 0,0 0 0,0 0 0,-1 1 0,1-1 0,0 0 0,0 0 0,0 0 0,0 0 0,-1 0 0,1 0 0,0 0 0,0 0 0,0 0 0,0 1 0,-1-1 0,1 0 0,0 0 0,0 0 0,0 0 0,-1 0 0,1 0 0,0 0 0,-18 2 0,0 0 0,0-2 0,0 0 0,0 0 0,-27-6 0,-9 1 0,-1061-39 0,1339 24 0,-153 11 0,279-55 0,-167 25 0,-139 33 0,0 2 0,45 1 0,30-2 0,-84 0 0,-26 1 0,-14 2 0,-20-2 0,-113-2 0,-1 6 0,-142 18 0,-276 63 0,465-65 0,164-13 0,665-85 0,-608 64 0,-77 11 0,370-63 0,-373 59 0,1 3 0,-1 2 0,52 1 0,-66 5 0,-1-1 0,1-1 0,-1-2 0,61-16 0,-62 4 0,-32 15 0,-1 1 0,1 0 0,-1-1 0,1 1 0,-1-1 0,1 1 0,-1 0 0,0-1 0,1 1 0,-1-1 0,1 0 0,-1 1 0,0-1 0,0 1 0,1-1 0,-1 1 0,0-1 0,0 0 0,0 1 0,0-1 0,1 0 0,-2 0 0,1 0 0,-1 1 0,1-1 0,0 0 0,-1 0 0,1 1 0,-1-1 0,0 1 0,1-1 0,-1 0 0,1 1 0,-1-1 0,0 1 0,0 0 0,1-1 0,-1 1 0,0-1 0,0 1 0,1 0 0,-1 0 0,-1-1 0,-27-5 0,0 0 0,0 2 0,-1 1 0,1 1 0,-39 3 0,19 0 0,-749 1 0,757-4 0,-57-10 0,-25-2 0,1 12 0,170 1 0,64-9 0,-6-1 0,194 5 0,-74 4 0,-93-12 0,-86 7 0,51 0 0,-72 6 0,-24 0 0,-6 0 0,-44-6 0,32 5 0,-667-43 0,660 44 0,-196-11 0,-154-4 0,-73 17 0,432-1 0,1-1 0,0-1 0,0 0 0,0 0 0,0-1 0,0-1 0,0-1 0,1 1 0,0-2 0,0 0 0,0 0 0,-13-10 0,25 16 0,-1-1 0,0 1 0,0-1 0,1 1 0,-1-1 0,1 1 0,-1-1 0,0 0 0,1 1 0,-1-1 0,1 0 0,-1 1 0,1-1 0,0 0 0,-1 0 0,1 1 0,0-1 0,0 0 0,-1 0 0,1 0 0,0 1 0,0-3 0,0 3 0,1-1 0,-1 1 0,0-1 0,1 0 0,-1 1 0,1-1 0,-1 1 0,1-1 0,-1 1 0,1-1 0,-1 1 0,1-1 0,-1 1 0,1 0 0,0-1 0,-1 1 0,1 0 0,0 0 0,-1-1 0,2 1 0,42-6 0,-42 6 0,200 0-67,-133 1-1231,-36-1-5528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3:32.311"/>
    </inkml:context>
    <inkml:brush xml:id="br0">
      <inkml:brushProperty name="width" value="0.035" units="cm"/>
      <inkml:brushProperty name="height" value="0.035" units="cm"/>
      <inkml:brushProperty name="color" value="#FFFFFF"/>
    </inkml:brush>
  </inkml:definitions>
  <inkml:trace contextRef="#ctx0" brushRef="#br0">1976 991 24575,'-186'0'0,"174"-3"0,16-4 0,30-15 0,-28 19 0,0-1 0,0 0 0,0 0 0,0 0 0,-1 0 0,6-7 0,-10 11 0,-1 0 0,0-1 0,0 1 0,0-1 0,0 1 0,0 0 0,0-1 0,0 1 0,0 0 0,1-1 0,-1 1 0,0 0 0,-1-1 0,1 1 0,0-1 0,0 1 0,0 0 0,0-1 0,0 1 0,0 0 0,0-1 0,0 1 0,-1 0 0,1-1 0,0 1 0,0 0 0,0-1 0,-1 1 0,1 0 0,0-1 0,-1 1 0,1 0 0,0 0 0,0 0 0,-1-1 0,1 1 0,0 0 0,-1 0 0,1 0 0,-1-1 0,-18-4 0,-5 3 0,-1 1 0,1 1 0,0 1 0,-1 1 0,1 1 0,0 1 0,-36 12 0,59-16 0,0 0 0,0 0 0,0 0 0,0 1 0,1-1 0,-1 0 0,0 1 0,0-1 0,1 0 0,-1 1 0,0-1 0,0 1 0,1-1 0,-1 1 0,0 0 0,1-1 0,-1 1 0,1-1 0,-1 1 0,0 1 0,1-2 0,1 1 0,-1-1 0,0 1 0,0-1 0,1 1 0,-1-1 0,0 1 0,1-1 0,-1 0 0,1 1 0,-1-1 0,0 0 0,1 1 0,-1-1 0,1 0 0,-1 1 0,1-1 0,-1 0 0,1 0 0,-1 0 0,1 0 0,0 1 0,41 7 0,376 0 0,-283-10 0,-260 1 0,-144 3 0,234 0 0,-1 2 0,1 1 0,-53 15 0,85-19 0,-1 0 0,0 0 0,1 1 0,-1-1 0,1 1 0,0 0 0,-1 0 0,1 0 0,0 1 0,0-1 0,-3 5 0,5-7 0,1 0 0,0 1 0,0-1 0,-1 0 0,1 1 0,0-1 0,0 0 0,0 1 0,0-1 0,0 0 0,-1 1 0,1-1 0,0 0 0,0 1 0,0-1 0,0 1 0,0-1 0,0 0 0,0 1 0,0-1 0,0 0 0,0 1 0,1-1 0,-1 1 0,0-1 0,0 0 0,0 1 0,0-1 0,0 0 0,1 0 0,-1 1 0,0-1 0,0 0 0,1 1 0,-1-1 0,0 0 0,0 0 0,1 1 0,-1-1 0,0 0 0,1 0 0,-1 0 0,0 1 0,1-1 0,20 6 0,-20-6 0,52 6 0,0-2 0,94-4 0,-11-1 0,-581-2 0,230 5 0,207-2 0,-5-1 0,1 1 0,-1 1 0,0 0 0,0 1 0,0 0 0,-14 5 0,18-1 0,15-1 0,20-1 0,397 1 0,-237-7 0,-153-1 0,1 0 0,-1-3 0,0 0 0,35-13 0,-30 8 0,-29 9 0,0 0 0,-1-1 0,1 0 0,13-7 0,-22 9 0,0 1 0,0 0 0,0 0 0,1 0 0,-1 0 0,0 0 0,0 0 0,0 0 0,1-1 0,-1 1 0,0 0 0,0 0 0,0 0 0,0 0 0,0-1 0,1 1 0,-1 0 0,0 0 0,0 0 0,0-1 0,0 1 0,0 0 0,0 0 0,0 0 0,0-1 0,0 1 0,0 0 0,0 0 0,0-1 0,0 1 0,0 0 0,0 0 0,0-1 0,0 1 0,0 0 0,0 0 0,0 0 0,0-1 0,0 1 0,0 0 0,0 0 0,-1 0 0,1-1 0,0 1 0,0 0 0,0 0 0,0 0 0,-1 0 0,1-1 0,0 1 0,0 0 0,0 0 0,0 0 0,-1 0 0,1 0 0,0 0 0,0 0 0,-1 0 0,1-1 0,0 1 0,0 0 0,0 0 0,-1 0 0,1 0 0,0 0 0,-1 0 0,-18-4 0,19 4 0,-80-7 0,-151 6 0,117 4 0,25-1 0,-121-4 0,205 1 0,0 1 0,1-1 0,-1 0 0,1-1 0,-1 1 0,-6-4 0,10 5 0,1 0 0,-1-1 0,0 1 0,1 0 0,-1-1 0,1 1 0,-1 0 0,1-1 0,-1 1 0,1-1 0,-1 1 0,1-1 0,-1 1 0,1-1 0,-1 1 0,1-1 0,0 1 0,-1-1 0,1 0 0,0 1 0,0-1 0,0 0 0,-1 1 0,1-1 0,0 1 0,0-1 0,0 0 0,0 0 0,0 1 0,0-1 0,0 0 0,0 1 0,0-1 0,1 1 0,-1-1 0,0 0 0,0 1 0,0-1 0,1 0 0,-1 1 0,0-1 0,1 1 0,-1-1 0,1 1 0,-1-1 0,0 1 0,1-1 0,-1 1 0,1-1 0,0 1 0,-1 0 0,1-1 0,-1 1 0,1 0 0,1-1 0,6-5 0,0 1 0,0 0 0,1 1 0,-1 0 0,1 0 0,0 1 0,17-4 0,71-9 0,-74 13 0,95-10 0,194 4 0,-301 10 0,0-1 0,0-1 0,16-2 0,-20 0 0,-8 1 0,-14-3 0,-29-1 0,-419-1 0,331 8 0,115-1 0,0 0 0,0 1 0,0 1 0,0 0 0,0 2 0,1 0 0,-1 1 0,-15 6 0,30-10 0,0 0 0,0 0 0,0 0 0,1 0 0,-1 1 0,1-1 0,-1 0 0,1 1 0,-1-1 0,1 1 0,0-1 0,-1 1 0,1 0 0,0 0 0,0-1 0,1 1 0,-2 3 0,2-3 0,0-1 0,0 0 0,0 1 0,0-1 0,1 0 0,-1 0 0,1 1 0,-1-1 0,1 0 0,-1 0 0,1 0 0,0 0 0,-1 0 0,1 0 0,0 0 0,0 0 0,0 0 0,0 0 0,0 0 0,0 0 0,0-1 0,0 1 0,0 0 0,0-1 0,0 1 0,1-1 0,-1 1 0,0-1 0,0 1 0,1-1 0,1 0 0,24 7 0,0-2 0,0 0 0,1-2 0,32 0 0,-32-2 0,560 18 0,-196-9 0,-371-9 0,58 2 0,-74-2 0,-11-1 0,-44 1 0,-437-2 0,465 1 0,45 0 0,738 0 0,-740-1 0,-12 0 0,-1 1 0,0 0 0,0 0 0,0 1 0,1 0 0,-1 0 0,0 1 0,0 0 0,0 0 0,-1 1 0,9 3 0,-16-6 0,1 1 0,0-1 0,-1 0 0,1 1 0,-1-1 0,1 1 0,-1-1 0,1 1 0,-1-1 0,1 1 0,-1-1 0,0 1 0,1-1 0,-1 1 0,0-1 0,1 1 0,-1 0 0,0-1 0,0 1 0,1 0 0,-1-1 0,0 1 0,0 0 0,0-1 0,0 1 0,0 0 0,0-1 0,0 1 0,0 0 0,0-1 0,0 1 0,-1 0 0,1-1 0,0 1 0,0 0 0,-1-1 0,1 1 0,0-1 0,-1 1 0,1 0 0,0-1 0,-1 1 0,1-1 0,-1 1 0,1-1 0,-1 1 0,1-1 0,-1 0 0,0 1 0,1-1 0,-1 0 0,-1 1 0,-34 19 0,0-9 0,0 0 0,0-3 0,-53 6 0,32-5 0,-885 95 0,341-94 0,377-12 0,218 2 0,1 0 0,-1 0 0,1-1 0,-1 1 0,1-1 0,-1 0 0,1-1 0,0 1 0,0-1 0,0 0 0,-8-5 0,11 5 0,0 0 0,-1 0 0,1 0 0,0 0 0,0 0 0,1-1 0,-1 1 0,0-1 0,1 0 0,-1 1 0,1-1 0,0 0 0,0 0 0,0 0 0,0 0 0,1 0 0,-1 0 0,1 0 0,0 0 0,0 0 0,0 0 0,0-4 0,1 2 0,0 0 0,0 0 0,1 0 0,-1 0 0,1 0 0,0 0 0,1 1 0,-1-1 0,1 1 0,0-1 0,0 1 0,0 0 0,0 0 0,1 0 0,0 1 0,0-1 0,0 1 0,0 0 0,0 0 0,9-5 0,1 1 0,1 0 0,-1 0 0,1 1 0,0 1 0,24-5 0,10 3 0,1 2 0,90 3 0,-5 1 0,-131 0 0,0 1 0,-1-1 0,1 0 0,-1 0 0,1 0 0,-1 0 0,0-1 0,1 0 0,-1 1 0,6-5 0,-9 5 0,1 1 0,-1 0 0,1-1 0,-1 1 0,0-1 0,1 1 0,-1-1 0,1 1 0,-1-1 0,0 1 0,1-1 0,-1 1 0,0-1 0,0 1 0,1-1 0,-1 0 0,0 1 0,0-1 0,0 1 0,0-1 0,0 0 0,0 1 0,0-1 0,0-1 0,-1 1 0,1 0 0,-1 0 0,0 0 0,0 0 0,0 0 0,1 0 0,-1 0 0,0 1 0,0-1 0,0 0 0,0 0 0,-1 1 0,1-1 0,0 1 0,0-1 0,0 1 0,-3-1 0,-15-4 0,0 1 0,0 1 0,-1 1 0,0 0 0,1 2 0,-34 3 0,5-1 0,-57-3 0,-96 4 0,198-3 0,-1 0 0,0 1 0,0-1 0,1 1 0,-1 0 0,0 0 0,1 0 0,-1 0 0,1 0 0,-1 1 0,1 0 0,-5 3 0,8-5 0,-1 0 0,1 0 0,0 1 0,-1-1 0,1 0 0,0 0 0,0 1 0,0-1 0,-1 0 0,1 0 0,0 1 0,0-1 0,0 0 0,0 1 0,-1-1 0,1 0 0,0 1 0,0-1 0,0 0 0,0 1 0,0-1 0,0 0 0,0 1 0,0-1 0,0 0 0,0 1 0,0-1 0,0 0 0,0 1 0,0-1 0,0 0 0,1 1 0,-1-1 0,0 0 0,0 1 0,0-1 0,0 0 0,1 1 0,-1-1 0,0 0 0,0 0 0,1 1 0,19 8 0,26 0 0,87 2 0,154-9 0,-163-3 0,11-1 0,284 13 0,-392-6 0,-27-5 0,0 0 0,0 0 0,0 0 0,0 0 0,0 0 0,0 0 0,-1 0 0,1 0 0,0 0 0,0 0 0,0 0 0,0 0 0,0 0 0,0 0 0,0 0 0,-1 0 0,1 0 0,0 0 0,0 0 0,0 0 0,0 0 0,0 0 0,0 1 0,0-1 0,0 0 0,0 0 0,0 0 0,-1 0 0,1 0 0,0 0 0,0 0 0,0 0 0,0 0 0,0 1 0,0-1 0,0 0 0,0 0 0,0 0 0,0 0 0,0 0 0,0 0 0,0 0 0,0 1 0,0-1 0,0 0 0,0 0 0,0 0 0,0 0 0,0 0 0,0 0 0,0 0 0,0 1 0,0-1 0,0 0 0,0 0 0,0 0 0,0 0 0,1 0 0,-52 5 0,-59-1 0,-258 19 0,-178 62 0,311-46 0,-3-10 0,230-28 0,-45 9 0,52-10 0,0 0 0,0 0 0,0 1 0,0-1 0,0 0 0,1 1 0,-1-1 0,0 1 0,0-1 0,0 1 0,0-1 0,1 1 0,-1-1 0,0 1 0,1 0 0,-1-1 0,0 1 0,0 1 0,1-1 0,1 0 0,-1 0 0,1-1 0,-1 1 0,0 0 0,1 0 0,-1-1 0,1 1 0,0 0 0,-1-1 0,1 1 0,0 0 0,-1-1 0,1 1 0,0-1 0,-1 1 0,1-1 0,0 0 0,0 1 0,0-1 0,0 0 0,-1 1 0,1-1 0,0 0 0,1 0 0,24 8 0,0-2 0,1-1 0,0-1 0,38 1 0,-34-3 0,278 18 0,268 26 0,-491-37 0,2-5 0,98-7 0,-180 3 0,1 0 0,-1-1 0,0 1 0,0-1 0,0 0 0,-1-1 0,1 1 0,0-1 0,0-1 0,7-3 0,-13 6 0,1-1 0,-1 1 0,1 0 0,-1-1 0,0 1 0,1 0 0,-1-1 0,0 1 0,1-1 0,-1 1 0,0-1 0,0 1 0,1-1 0,-1 1 0,0-1 0,0 1 0,0-1 0,0 1 0,1-1 0,-1 1 0,0-1 0,0 1 0,0-1 0,0 1 0,0-1 0,-1 1 0,1-1 0,0 1 0,0-1 0,0 1 0,0-1 0,0 1 0,-1-1 0,1 1 0,0-1 0,-1 1 0,1-1 0,0 1 0,-1 0 0,1-1 0,0 1 0,-1-1 0,-23-13 0,4 7 0,0 1 0,-1 1 0,0 1 0,-26-2 0,-90-1 0,96 6 0,-228 0 0,232-4 0,1-1 0,1-1 0,-1-3 0,-50-19 0,50 15 0,-1 2 0,-1 2 0,-68-10 0,104 20 0,-39-4 0,0-1 0,-47-12 0,79 15 0,0 0 0,0-1 0,0 0 0,0-1 0,1 0 0,-1 0 0,1-1 0,0 0 0,0 0 0,1-1 0,-1 0 0,1-1 0,1 1 0,-1-1 0,-8-12 0,11 10 0,1 1 0,0-1 0,1 1 0,-1-1 0,2 0 0,-1 0 0,0-17 0,2 16 0,-1 0 0,-1 1 0,1-1 0,-2 0 0,-4-14 0,6 21 0,-1 0 0,0 0 0,0 1 0,0-1 0,0 0 0,0 1 0,0-1 0,-1 1 0,1 0 0,-1-1 0,1 1 0,-1 1 0,0-1 0,0 0 0,0 1 0,0-1 0,0 1 0,0 0 0,-1 0 0,-4-1 0,-12-2 0,0 1 0,0 1 0,0 1 0,-1 1 0,1 0 0,0 2 0,0 0 0,-27 7 0,45-8 0,-1-1 0,1 1 0,-1 0 0,1 0 0,-1 0 0,1 0 0,0 1 0,0-1 0,-1 1 0,1-1 0,0 1 0,0 0 0,1 0 0,-1 0 0,0 0 0,0 0 0,1 0 0,0 0 0,-1 0 0,-1 5 0,3-5 0,0 0 0,0 1 0,0-1 0,0 0 0,0 0 0,0 0 0,1 0 0,-1 0 0,1 0 0,-1 0 0,1 0 0,0 0 0,0-1 0,0 1 0,0 0 0,0 0 0,1-1 0,-1 1 0,0 0 0,1-1 0,-1 1 0,1-1 0,-1 0 0,1 0 0,0 1 0,2 0 0,8 5 0,0 0 0,1 0 0,0-1 0,0-1 0,0 0 0,1-1 0,17 3 0,103 10 0,-92-13 0,40 4 0,132 18 0,-195-22 0,-19-4 0,0 0 0,0 0 0,0 0 0,0 0 0,0 0 0,-1 0 0,1 0 0,0 0 0,0 0 0,0 0 0,0 0 0,0 0 0,0 0 0,0 0 0,0 0 0,0 0 0,0 0 0,0 0 0,-1 0 0,1 0 0,0 0 0,0 0 0,0 0 0,0 0 0,0 0 0,0 1 0,0-1 0,0 0 0,0 0 0,0 0 0,0 0 0,0 0 0,0 0 0,-1 0 0,1 0 0,0 0 0,0 0 0,0 0 0,0 0 0,0 0 0,0 0 0,0 1 0,0-1 0,0 0 0,0 0 0,0 0 0,0 0 0,0 0 0,0 0 0,0 0 0,0 0 0,0 0 0,0 0 0,0 0 0,0 1 0,0-1 0,0 0 0,0 0 0,0 0 0,1 0 0,-34-2 0,-24-13 0,14 4 0,0 1 0,0 2 0,-75-3 0,90 11 0,19 1 0,0-1 0,-1 1 0,1-2 0,0 1 0,-1-2 0,1 1 0,0-1 0,-12-4 0,21 3 0,8 0 0,12-1 0,294-4 0,-270 9 0,-354 22 0,89-17 0,627-66 0,-207 25 0,-123 24 0,0 4 0,113 2 0,-211 5 0,0 2 0,0 0 0,-42 11 0,-76 30 0,114-35 0,0-1 0,-1-1 0,1-1 0,-49 2 0,-111-8 0,90-1 0,65-2 0,25 3 0,1 0 0,-1 1 0,0-1 0,0 1 0,-6 1 0,18 4 0,11 2 0,58 10 0,0-4 0,118 5 0,64 9 0,-168-3 0,-118-28 0,0 0 0,0-3 0,-51-16 0,27 7 0,-19-6 0,24 7 0,-1 1 0,0 3 0,-1 2 0,-56-4 0,-29 15 0,127-1 0,7 1 0,17 4 0,27 4 0,46-1 0,167-4 0,-101-6 0,155 14 0,107 1 0,-398-13 0,-14-1 0,0 1 0,1-1 0,-1 0 0,0-1 0,1 1 0,-1-1 0,0 0 0,9-3 0,-14 4 0,0 0 0,1 0 0,-1 0 0,0 0 0,0 0 0,0 0 0,0 0 0,1 0 0,-1 0 0,0-1 0,0 1 0,0 0 0,0 0 0,0 0 0,1 0 0,-1 0 0,0 0 0,0 0 0,0 0 0,0-1 0,0 1 0,0 0 0,0 0 0,1 0 0,-1 0 0,0 0 0,0-1 0,0 1 0,0 0 0,0 0 0,0 0 0,0 0 0,0 0 0,0-1 0,0 1 0,0 0 0,0 0 0,0 0 0,0 0 0,0-1 0,0 1 0,0 0 0,0 0 0,0 0 0,0 0 0,0-1 0,0 1 0,0 0 0,-1 0 0,1 0 0,-11-6 0,-15 1 0,-77-4 0,-145 8 0,122 3 0,-985-1 0,1191-1 0,620-11 0,380-6 0,-1069 17 0,6-1 0,-1-1 0,1-1 0,0 0 0,-1-1 0,24-9 0,28-6 0,-38 16 0,-21 5 0,-19 6 0,3-4 0,-1 0 0,1 1 0,0 0 0,-9 10 0,-19 13 0,16-18 0,-1 0 0,0-1 0,-1 0 0,0-2 0,-28 6 0,24-6 0,22-7 0,1 1 0,0 0 0,-1 0 0,1 0 0,0 0 0,0 0 0,0 0 0,0 1 0,0-1 0,0 1 0,1-1 0,-1 1 0,0 0 0,-1 1 0,3-2 0,-1-1 0,1 1 0,0-1 0,0 1 0,0-1 0,-1 1 0,1-1 0,0 1 0,0-1 0,0 1 0,0-1 0,0 1 0,0-1 0,0 1 0,0-1 0,0 1 0,0-1 0,0 1 0,1-1 0,-1 1 0,0-1 0,0 1 0,0-1 0,1 1 0,-1 0 0,1 0 0,1 0 0,-1 0 0,0 0 0,0 0 0,1 0 0,-1 0 0,0-1 0,1 1 0,-1 0 0,1-1 0,-1 1 0,3 0 0,24 5 0,0-1 0,31 2 0,-1-1 0,-30-2 0,-6 1 0,-1-2 0,1-1 0,-1 0 0,1-2 0,0 0 0,22-4 0,-43 4 0,0 0 0,-1-1 0,1 1 0,0 0 0,-1 0 0,1 0 0,0 0 0,-1-1 0,1 1 0,0 0 0,-1-1 0,1 1 0,-1 0 0,1-1 0,-1 1 0,1-1 0,-1 1 0,1-1 0,-1 1 0,2-2 0,-8-8 0,-23-7 0,-25-5 0,0 3 0,-2 2 0,0 2 0,-88-11 0,27 20 0,79 5 0,-56-7 0,80 4 0,13 0 0,25-3 0,393-1 0,-265 10 0,149-1 0,-319-1 0,-115-1 0,-253 31 0,23 46 0,313-71 0,-68-2 0,53-1 0,170-18 0,105-30 0,-111 22 0,-2 3 0,182-50 0,-265 66 0,26-9 0,-38 13 0,0 1 0,0-1 0,0 0 0,0 0 0,-1 0 0,1-1 0,-1 1 0,1 0 0,-1 0 0,1-1 0,-1 1 0,1-1 0,-1 0 0,2-2 0,-3 4 0,0-1 0,0 1 0,0-1 0,-1 1 0,1 0 0,0-1 0,0 1 0,0-1 0,0 1 0,0 0 0,0-1 0,0 1 0,-1-1 0,1 1 0,0 0 0,0-1 0,-1 1 0,1 0 0,0-1 0,0 1 0,-1 0 0,1 0 0,0-1 0,-1 1 0,1 0 0,0 0 0,-1-1 0,1 1 0,-1 0 0,1 0 0,0 0 0,-1 0 0,1 0 0,-1 0 0,1-1 0,0 1 0,-1 0 0,1 0 0,-1 0 0,-28-5 0,0 2 0,0 0 0,-1 2 0,-50 4 0,21-1 0,-837 3 0,872-6 0,0-2 0,0 0 0,0-2 0,1 0 0,-1-1 0,1-2 0,-35-16 0,-15-2 0,50 19 0,1-1 0,1-1 0,-38-20 0,32 13 0,-1 1 0,0 1 0,-37-11 0,-112-54 0,165 75 0,1-1 0,0 0 0,1 0 0,-1-1 0,1-1 0,0 0 0,-11-10 0,17 13 0,-1-1 0,1 0 0,0 0 0,0-1 0,0 1 0,1-1 0,0 0 0,0 0 0,0 0 0,1 0 0,0-1 0,0 1 0,1 0 0,-2-10 0,0-46 38,5-92-1,1 46-1477,-3 77-5386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3:37.482"/>
    </inkml:context>
    <inkml:brush xml:id="br0">
      <inkml:brushProperty name="width" value="0.035" units="cm"/>
      <inkml:brushProperty name="height" value="0.035" units="cm"/>
      <inkml:brushProperty name="color" value="#FFFFFF"/>
    </inkml:brush>
  </inkml:definitions>
  <inkml:trace contextRef="#ctx0" brushRef="#br0">534 377 24575,'5'-11'0,"2"1"0,-1 1 0,2-1 0,-1 1 0,1 1 0,0-1 0,1 1 0,0 1 0,0 0 0,18-11 0,11-3 0,61-25 0,-93 43 0,0 1 0,-3 0 0,-1 1 0,1 0 0,0-1 0,0 1 0,-1 0 0,1 1 0,0-1 0,0 0 0,0 1 0,0-1 0,0 1 0,0 0 0,6 1 0,-8-1 0,-1 0 0,0 1 0,0-1 0,0 0 0,0 0 0,0 0 0,0 1 0,0-1 0,0 0 0,0 0 0,0 1 0,0-1 0,0 0 0,0 1 0,0-1 0,0 0 0,0 0 0,0 1 0,0-1 0,0 0 0,0 0 0,0 0 0,0 1 0,0-1 0,0 0 0,-1 0 0,1 1 0,0-1 0,0 0 0,0 0 0,0 0 0,-1 0 0,1 1 0,0-1 0,0 0 0,0 0 0,-1 0 0,1 0 0,0 0 0,0 1 0,-1-1 0,1 0 0,0 0 0,0 0 0,-1 0 0,1 0 0,-15 8 0,-5-2 0,0 0 0,0-1 0,-1-1 0,0-1 0,-35 1 0,-108-10 0,140 5 0,48 2 0,15 3 0,1-2 0,-1-2 0,64-7 0,-91 1 0,-18 1 0,-19-1 0,-58 1 0,58 5 0,0-1 0,-50-10 0,68 10 0,1-1 0,0 0 0,-1 0 0,1 0 0,0-1 0,0 0 0,1-1 0,-1 1 0,1-1 0,-1 0 0,1 0 0,0-1 0,1 1 0,-1-1 0,1 0 0,-4-7 0,7 11 0,0-1 0,-1 1 0,2-1 0,-1 0 0,0 0 0,0 0 0,0 1 0,1-1 0,-1 0 0,1 0 0,0 0 0,-1 0 0,1 0 0,0 0 0,0 0 0,0 0 0,1 0 0,-1 0 0,0 0 0,1 0 0,-1 0 0,1 1 0,-1-1 0,1 0 0,0 0 0,0 0 0,0 1 0,0-1 0,0 0 0,1 1 0,-1-1 0,0 1 0,1 0 0,-1-1 0,1 1 0,-1 0 0,1 0 0,-1 0 0,4-2 0,3-1 0,1 0 0,-1 0 0,1 1 0,0 0 0,0 0 0,0 1 0,11-1 0,67-4 0,174 9 0,-446-2 0,58 2 0,-15 0 0,-152-5 0,287 3-195,-1-1 0,1 0 0,0-1 0,-1 0 0,1 0 0,-13-6 0,-2-5-6631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3:51.825"/>
    </inkml:context>
    <inkml:brush xml:id="br0">
      <inkml:brushProperty name="width" value="0.035" units="cm"/>
      <inkml:brushProperty name="height" value="0.035" units="cm"/>
      <inkml:brushProperty name="color" value="#FFFFFF"/>
    </inkml:brush>
  </inkml:definitions>
  <inkml:trace contextRef="#ctx0" brushRef="#br0">387 338 24575,'21'0'0,"-2"-1"0,0 1 0,0 1 0,0 1 0,27 6 0,131 29 0,-112-26 0,86 26 0,-145-35 0,0 0 0,0 1 0,-1-1 0,1 1 0,9 7 0,-15-10 0,1 0 0,-1 1 0,0-1 0,1 0 0,-1 1 0,1-1 0,-1 0 0,0 1 0,0-1 0,1 0 0,-1 1 0,0-1 0,0 0 0,1 1 0,-1-1 0,0 1 0,0-1 0,0 1 0,0-1 0,0 1 0,0-1 0,0 0 0,0 1 0,0-1 0,0 1 0,0-1 0,0 1 0,0-1 0,0 1 0,0 0 0,-1 0 0,0 0 0,0 0 0,-1-1 0,1 1 0,0 0 0,0 0 0,-1-1 0,1 1 0,0-1 0,-1 1 0,1-1 0,-1 1 0,1-1 0,0 0 0,-3 0 0,-53 7 0,0-3 0,-105-6 0,55-2 0,57 1 0,33 1 0,0 1 0,-19 2 0,26 3 0,14 3 0,17 6 0,-19-12 0,20 11 0,0-2 0,1 0 0,0-1 0,1-2 0,0 0 0,0-2 0,1 0 0,29 1 0,-123-14 0,1-2 0,0-3 0,0-4 0,2-2 0,-91-39 0,147 52 0,-1 0 0,1-1 0,0 1 0,0-2 0,1 0 0,0 0 0,-12-14 0,-24-22 0,44 43 0,-1 0 0,1 0 0,0 1 0,0-1 0,0 0 0,-1 0 0,1 1 0,0-1 0,-1 1 0,1-1 0,-1 1 0,1 0 0,-1-1 0,1 1 0,0 0 0,-1 0 0,1 0 0,-1 0 0,1 0 0,-1 0 0,1 1 0,-1-1 0,1 0 0,-3 2 0,3-1 0,0-1 0,1 1 0,-1 0 0,0 0 0,1 0 0,-1-1 0,1 1 0,-1 0 0,1 0 0,-1 0 0,1 0 0,-1 0 0,1 0 0,0 0 0,0 0 0,-1 0 0,1 0 0,0 0 0,0 0 0,0 0 0,0 1 0,0-1 0,0 0 0,1 0 0,-1 0 0,0 0 0,1 0 0,-1 0 0,0 0 0,1 0 0,-1 0 0,1-1 0,-1 1 0,1 0 0,0 0 0,-1 0 0,2 1 0,4 6 0,1 1 0,-1-1 0,2 0 0,-1 0 0,1-1 0,0 0 0,1-1 0,-1 0 0,1 0 0,0-1 0,1 0 0,19 8 0,-10-7 0,0 0 0,0-2 0,1 0 0,-1-1 0,1-1 0,24 0 0,53-4 0,-76 1 0,-68-1 0,-70 4 0,-98-5 0,184-3 0,18 1 0,13 5 0,0 0 0,0-1 0,0 1 0,0 0 0,0 0 0,0 0 0,0-1 0,0 1 0,0 0 0,0 0 0,1 0 0,-1-1 0,0 1 0,0 0 0,0 0 0,0 0 0,0-1 0,0 1 0,0 0 0,1 0 0,-1 0 0,0 0 0,0 0 0,0-1 0,0 1 0,0 0 0,1 0 0,-1 0 0,0 0 0,0 0 0,0 0 0,1 0 0,-1 0 0,0-1 0,0 1 0,0 0 0,1 0 0,-1 0 0,0 0 0,0 0 0,0 0 0,1 0 0,-1 0 0,0 0 0,0 1 0,1-1 0,-1 0 0,0 0 0,0 0 0,17-3 0,-1 1 0,1 1 0,0 1 0,20 1 0,-3 1 0,500 50 0,-408-35 0,-103-14 0,44 6 0,83 20 0,-109-19 0,1-2 0,-1-2 0,51 1 0,129-9 0,-100-1 0,-107 4 0,-8-1 0,-1 1 0,0-1 0,1 0 0,-1-1 0,0 1 0,1-1 0,-1 0 0,0 0 0,0-1 0,0 1 0,0-1 0,8-4 0,-13 6 0,1-1 0,-1 1 0,1-1 0,-1 0 0,1 1 0,-1-1 0,1 1 0,-1-1 0,1 0 0,-1 1 0,0-1 0,0 0 0,1 1 0,-1-1 0,0 0 0,0 0 0,0 1 0,0-1 0,0 0 0,0 0 0,0 1 0,0-1 0,0 0 0,0 0 0,0 1 0,0-1 0,0 0 0,-1 0 0,1 1 0,0-1 0,-1 0 0,1 1 0,0-1 0,-1 1 0,1-1 0,-1 0 0,1 1 0,-1-1 0,1 1 0,-1-1 0,1 1 0,-1-1 0,0 0 0,-29-19 0,29 20 0,-17-9 0,-1 1 0,0 0 0,0 2 0,0 0 0,-26-4 0,-104-7 0,53 8 0,-31-1 0,85 9 0,0-2 0,-72-16 0,-284-62 0,330 69 0,35 4 0,0-2 0,-39-16 0,-13-4 0,84 30 0,0-1 0,0 1 0,0 0 0,0 0 0,-1 0 0,1-1 0,0 1 0,0-1 0,0 1 0,0-1 0,0 1 0,0-1 0,0 1 0,0-1 0,0 0 0,0 0 0,0 1 0,-1-3 0,33 0 0,534 39 0,-504-30 0,99 16 0,-97-11 0,0-3 0,1-3 0,83-3 0,-142-2 0,0-1 0,0 0 0,0 0 0,-1 0 0,1-1 0,0 1 0,0-1 0,-1 0 0,6-4 0,-10 6 0,1 0 0,-1-1 0,1 1 0,0-1 0,-1 1 0,1-1 0,-1 1 0,0-1 0,1 1 0,-1-1 0,1 1 0,-1-1 0,0 0 0,1 1 0,-1-1 0,0 0 0,0 1 0,1-1 0,-1 0 0,0 0 0,0 1 0,0-1 0,0 0 0,0 1 0,0-2 0,-1 0 0,0 1 0,1-1 0,-1 1 0,0-1 0,0 1 0,0 0 0,-1-1 0,1 1 0,0 0 0,0 0 0,-1 0 0,1-1 0,-1 2 0,1-1 0,-3-2 0,-28-13 0,-1 1 0,-1 1 0,-53-15 0,27 15 0,0 2 0,-1 3 0,-62-2 0,-185 10 0,153 3 0,128-4 0,0 0 0,0-2 0,0-1 0,1-1 0,-30-10 0,-129-58 0,137 54 0,-4-5-1365,32 15-5461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4:17.530"/>
    </inkml:context>
    <inkml:brush xml:id="br0">
      <inkml:brushProperty name="width" value="0.035" units="cm"/>
      <inkml:brushProperty name="height" value="0.035" units="cm"/>
      <inkml:brushProperty name="color" value="#FFFFFF"/>
    </inkml:brush>
  </inkml:definitions>
  <inkml:trace contextRef="#ctx0" brushRef="#br0">3004 871 24575,'-11'0'0,"1"1"0,-1 0 0,1 1 0,-1-1 0,1 2 0,-20 7 0,27-6 0,10-1 0,14 0 0,1-1 0,74 1 0,-88-3 0,0 0 0,0-1 0,0 0 0,0-1 0,0 0 0,0 0 0,0-1 0,0 0 0,7-4 0,-13 6 0,0 0 0,0 0 0,-1 0 0,1 0 0,0 0 0,-1-1 0,1 1 0,0 0 0,-1-1 0,0 0 0,1 1 0,-1-1 0,0 0 0,0 0 0,0 1 0,0-1 0,0 0 0,-1 0 0,1 0 0,0 0 0,-1 0 0,0 0 0,1 0 0,-1-1 0,0 1 0,0 0 0,0 0 0,0 0 0,0 0 0,-1 0 0,1 0 0,-1 0 0,1 0 0,-1 0 0,0 0 0,0 0 0,0 0 0,0 0 0,0 1 0,0-1 0,0 0 0,-1 1 0,-1-3 0,-7-7 0,0 0 0,-1 0 0,0 1 0,-22-14 0,-35-21 0,-143-69 0,178 99 0,-1 1 0,-1 1 0,0 2 0,0 2 0,-1 1 0,0 2 0,-1 2 0,1 1 0,-55 2 0,-124 1 0,-82 3 0,267 0 0,-1 1 0,1 1 0,-54 18 0,-82 40 0,132-49 0,29-12 0,-52 26 0,53-26 0,0 0 0,1 1 0,0-1 0,-1 1 0,1 0 0,0 0 0,0 0 0,1 1 0,-1-1 0,1 0 0,0 1 0,-3 6 0,4-9 0,1 1 0,-1-1 0,1 1 0,0 0 0,0 0 0,0-1 0,0 1 0,0 0 0,0-1 0,0 1 0,1 0 0,-1-1 0,1 1 0,-1-1 0,1 1 0,-1 0 0,1-1 0,0 1 0,0-1 0,0 0 0,0 1 0,0-1 0,0 0 0,0 1 0,0-1 0,1 0 0,-1 0 0,0 0 0,1 0 0,-1 0 0,1 0 0,-1-1 0,1 1 0,2 1 0,9 3 0,-1 0 0,1 0 0,18 3 0,-21-6 0,32 8 0,1-2 0,78 3 0,91-9 0,-130-3 0,431 15 0,-146-1 0,-1214-14 0,138 1 0,1869 1-1149,-582-2 943,-320-6 206,-193 1 0,119-26 0,-179 31 62,-1 0 1,1-1-1,-1 1 0,0-1 0,1 0 1,-1 0-1,0-1 0,5-3 1,-8 5-44,0 0 0,0 1 1,-1-1-1,1 0 0,0 0 1,-1 0-1,1 0 1,-1 0-1,1 0 0,-1 0 1,1 0-1,-1 0 1,0 0-1,1 0 0,-1 0 1,0 0-1,0 0 0,0-1 1,0 1-1,0 0 1,0 0-1,0 0 0,0 0 1,-1 0-1,1 0 1,0 0-1,-1 0 0,1 0 1,0 0-1,-1 0 0,1 0 1,-1 0-1,0 0 1,1 0-1,-1 0 0,0 0 1,0 1-1,1-1 0,-1 0 1,-1 0-1,-3-4-19,1 1 0,-1 0 0,0 1 0,0-1 0,-1 1 0,1 0 0,-1 0 0,-10-3 0,-55-14 0,-8 5 0,-138-8 0,-88 16 0,214 6 0,-207 0 0,-483 59 0,554-30 0,165-23 0,-72-2 0,565 31 0,41 3 0,906-21 0,-947-19 0,-1545 31-666,892-11 614,-733 26 637,926-43-563,0 1 0,0 2 1,0 1-1,0 1 0,-30 9 0,37-3-22,22-11 0,0 0 0,0 0 0,0 1 0,0-1 0,-1 0 0,1 0 0,0 0 0,0 0 0,0 0 0,0 1 0,0-1 0,0 0 0,0 0 0,0 0 0,0 0 0,0 0 0,0 1 0,1-1 0,-1 0 0,0 0 0,0 0 0,0 0 0,0 0 0,0 0 0,0 1 0,0-1 0,0 0 0,0 0 0,0 0 0,0 0 0,1 0 0,-1 0 0,0 0 0,0 0 0,0 0 0,0 1 0,0-1 0,0 0 0,1 0 0,-1 0 0,0 0 0,0 0 0,0 0 0,0 0 0,0 0 0,0 0 0,1 0 0,-1 0 0,0 0 0,22 3 0,49-4 0,88-11 0,-92 5 0,230-25-403,1017-138-1551,-1113 143 1889,-149 21 77,790-122-499,-832 126 450,-2 1 437,0 0 1,0-1 0,0 0-1,13-6 1,-21 8-385,0 0 0,1-1 0,-1 1 0,0 0 1,1 0-1,-1 0 0,0 0 0,1 0 0,-1-1 0,0 1 1,1 0-1,-1 0 0,0-1 0,0 1 0,1 0 0,-1 0 1,0-1-1,0 1 0,1 0 0,-1-1 0,0 1 0,0 0 1,0-1-1,0 1 0,0 0 0,1-1 0,-1 1 1,0 0-1,0-1 0,0 1 0,0-1 0,0 1 0,0 0 1,0-1-1,0 1 0,-1-1 0,-11-8 251,-26-2-201,-51-1-66,0 5 0,-98 4 0,106 3 0,-1496-1 0,728 3 0,794-5 0,-104-19 0,21 1 0,-52 5 0,159 17 0,31-1 0,0 1 0,0-1 0,0 0 0,0 0 0,1 0 0,-1 0 0,0 0 0,0 0 0,0 0 0,0 0 0,0 1 0,0-1 0,1 0 0,-1 0 0,0 0 0,0 0 0,0 0 0,0 1 0,0-1 0,0 0 0,0 0 0,0 0 0,0 0 0,0 1 0,0-1 0,0 0 0,0 0 0,0 0 0,0 0 0,0 1 0,0-1 0,0 0 0,0 0 0,0 0 0,0 0 0,0 1 0,0-1 0,0 0 0,0 0 0,0 0 0,0 0 0,-1 1 0,1-1 0,0 0 0,0 0 0,0 0 0,0 0 0,0 0 0,0 0 0,-1 0 0,1 1 0,0-1 0,0 0 0,0 0 0,0 0 0,0 0 0,-1 0 0,1 0 0,0 0 0,0 0 0,0 0 0,-1 0 0,1 0 0,10 5 0,0 0 0,0-1 0,0 0 0,0-1 0,1 0 0,0-1 0,-1 0 0,14 1 0,10 2 0,1040 113-497,11-100-1,-1046-18 545,-34 1 6,-6 1 16,-54 6 306,5-1-94,-149 25-109,-254 45-174,-124 39 2,351-55 0,-10 0 0,204-56 0,-1-1 0,1-2 0,-55-3 0,142 1 0,-1-3 0,98-19 0,26-2 0,600 10 0,-758 14 0,-7 0 0,-34 1 0,-1823 0-841,1005-2 1558,1568-40-937,0-48-393,-286 32 441,-408 52 203,20-3 243,0 3 1,0 2 0,99 6-1,-183-3-274,0 1 0,-33 5 0,47-4 0,-345 44 0,2 0 0,-7-26 0,-150-22 0,618 2 0,436-17 0,57-87 0,-9-46 0,-574 146 0,135-39 0,-72 19 0,1 3 0,90-12 0,6 12 0,-167 20 0,0 0 0,0 1 0,0 0 0,11 2 0,-16-2 0,-1 0 0,0 0 0,1 0 0,-1 0 0,1 0 0,-1 0 0,0 0 0,1 0 0,-1 1 0,0-1 0,1 0 0,-1 0 0,0 0 0,1 1 0,-1-1 0,0 0 0,0 1 0,1-1 0,-1 0 0,0 0 0,0 1 0,1-1 0,-1 0 0,0 1 0,0-1 0,0 0 0,0 1 0,0-1 0,1 1 0,-1-1 0,0 1 0,-1 0 0,1 0 0,-1 1 0,1-1 0,-1 0 0,0 0 0,1 1 0,-1-1 0,0 0 0,0 0 0,0 0 0,0 0 0,0 0 0,0 0 0,-1 1 0,-32 23 0,-1-1 0,-1-2 0,-71 33 0,45-24 0,-65 29 0,-261 84 0,-151 2 0,360-101 0,129-32 0,0-2 0,-1-2 0,0-3 0,-59 0 0,-200-10 0,484 4 0,48 0 0,-11 0-412,459-4-723,6-35 800,-281-3 2217,-414 39-1882,0-1 0,0 0 0,-19-8 0,-50-13 0,-494-66 0,349 61 0,-192-21 0,-3 35 0,344 18 0,79-2 0,-10 1 0,28 5 0,172 26 0,-93-19 0,163 20 0,483 1 0,-427-36 0,-828 17 0,41-1 0,-544-14 0,927 5 0,70 2 0,23-7 0,0 1 0,0-1 0,0 0 0,0 1 0,0-1 0,0 0 0,0 0 0,0 1 0,0-1 0,0 0 0,0 0 0,0 1 0,1-1 0,-1 0 0,0 1 0,0-1 0,0 0 0,0 0 0,0 1 0,0-1 0,1 0 0,-1 0 0,0 0 0,0 1 0,0-1 0,1 0 0,-1 0 0,0 0 0,0 0 0,1 1 0,-1-1 0,0 0 0,0 0 0,1 0 0,-1 0 0,0 0 0,0 0 0,1 0 0,0 0 0,7 3 0,0 0 0,0-1 0,0 0 0,13 1 0,476 18-68,-357-20-195,1435 2-1370,-984-4 1717,-568 0 125,1-1 0,-1-1 0,1-1 0,-2-1 0,1-1 0,0-1-1,-1-2 1,34-16 0,-42 14-209,-14 11 0,0 0 0,0 0 0,0 0 0,0-1 0,1 1 0,-1 0 0,0 0 0,0 0 0,0-1 0,0 1 0,0 0 0,0 0 0,0 0 0,0-1 0,0 1 0,0 0 0,0 0 0,0-1 0,0 1 0,0 0 0,0 0 0,-1 0 0,1-1 0,0 1 0,0 0 0,0 0 0,0 0 0,0 0 0,0-1 0,0 1 0,-1 0 0,1 0 0,0 0 0,0 0 0,0-1 0,-1 1 0,-28-7 0,-746-18-439,619 24-105,-957 40 363,849-24 165,113-10 1000,140-2-782,11-2-202,0-1 0,0 0 0,1 1-1,-1-1 1,0 1 0,1-1 0,-1 0 0,0 1-1,1-1 1,-1 0 0,0 0 0,1 1 0,-1-1-1,1 0 1,-1 0 0,0 1 0,1-1 0,-1 0 0,1 0-1,-1 0 1,1 0 0,-1 0 0,1 0 0,-1 0-1,1 1 1,-1-1 0,1-1 0,-1 1 0,0 0-1,2 0 1,30 5 0,66-1 0,-53-3 0,154 3 0,86-2-352,1335-1-3966,-908-2 6219,-1502 1 921,316 0-2875,415 0 53,47-2 0,17-2 0,32-9 0,49-9 0,0 0 0,492-145-355,349-94-354,-563 165 1773,-314 83-1064,0 1 0,1 3 0,0 2 0,65 0 0,-74 5 0,0-1 0,-1-3 0,1-1 0,-1-2 0,0-1 0,-1-3 0,39-17 0,-65 24 0,0-1 0,-1-1 0,21-14 0,-31 21 0,0-1 0,-1 0 0,1 0 0,-1-1 0,1 1 0,-1 0 0,0-1 0,0 1 0,0-1 0,0 0 0,0 0 0,-1 0 0,1 0 0,-1 0 0,0 0 0,0 0 0,0 0 0,0 0 0,-1-1 0,1 1 0,-1 0 0,0-7 0,0 8 0,-1 0 0,0 1 0,1-1 0,-1 0 0,0 1 0,0-1 0,0 1 0,0-1 0,0 1 0,0-1 0,-1 1 0,1 0 0,0-1 0,-1 1 0,1 0 0,-1 0 0,1 0 0,-1 0 0,0 0 0,1 0 0,-1 1 0,0-1 0,-3 0 0,-47-7 0,45 7 0,-396-2 0,219 7 0,-1302-4 0,1473 0 0,-1 0 0,1 1 0,0 1 0,-23 5 0,32-6 0,0 0 0,1 0 0,-1 1 0,1-1 0,-1 1 0,1 0 0,0 0 0,0 1 0,0-1 0,0 0 0,0 1 0,0 0 0,1 0 0,-1 0 0,1 0 0,0 0 0,0 0 0,0 1 0,0-1 0,1 0 0,-2 6 0,-3 17 0,1 0 0,2 1 0,1-1 0,0 1 0,5 43 0,-1-24 0,2 156 0,-5-194 0,0-1 0,0 1 0,0 0 0,-1 0 0,0-1 0,-1 1 0,0-1 0,0 1 0,0-1 0,-1 0 0,0 0 0,0-1 0,-1 1 0,0-1 0,0 0 0,0 0 0,-1-1 0,-12 10 0,-7 2 0,0-1 0,-1-1 0,-47 19 0,40-19 0,-77 33 0,-118 32 0,-118 18 0,203-59 0,-23 14 0,147-45 0,1 0 0,-1 1 0,2 1 0,-1 0 0,2 2 0,-20 15 0,35-26 0,0 0 0,0 0 0,0-1 0,0 1 0,1 0 0,-1 0 0,0 0 0,0 0 0,1 0 0,-1 0 0,1 1 0,-1-1 0,1 0 0,-1 0 0,1 0 0,-1 2 0,2-3 0,-1 0 0,0 1 0,0-1 0,0 1 0,0-1 0,0 1 0,1-1 0,-1 1 0,0-1 0,0 0 0,1 1 0,-1-1 0,0 0 0,1 1 0,-1-1 0,0 0 0,1 1 0,-1-1 0,1 0 0,-1 1 0,0-1 0,1 0 0,-1 0 0,1 0 0,-1 0 0,2 1 0,2 0 0,0-1 0,0 1 0,0-1 0,0 0 0,0 0 0,0 0 0,0 0 0,5-2 0,31-8 0,0-2 0,44-19 0,9-4 0,249-78 0,-253 89 0,-62 18 0,0 0 0,-1-2 0,0-2 0,32-15 0,-56 24 0,-1 0 0,0 1 0,1-1 0,-1 0 0,0 0 0,0 1 0,1-1 0,-1 0 0,0 0 0,0-1 0,0 1 0,0 0 0,0 0 0,-1 0 0,1-1 0,0 1 0,0 0 0,-1-1 0,1 1 0,-1 0 0,1-1 0,-1 1 0,1-4 0,-2 3 0,1 1 0,-1-1 0,1 0 0,-1 0 0,0 1 0,0-1 0,0 0 0,0 1 0,0-1 0,0 1 0,0-1 0,0 1 0,-1 0 0,1-1 0,-1 1 0,-1-2 0,-9-4 0,0-1 0,0 2 0,0-1 0,-17-4 0,-15-5 0,-1 3 0,-50-9 0,-97-8 0,125 25 0,-87 2 0,15 2 0,93-5 0,31 3 0,31 3 0,627 12 0,-492-13 0,-104 0 0,-30-2 0,-20-2 0,-24-4 0,23 8 0,-58-18 0,0 4 0,-1 2 0,-1 3 0,-72-2 0,-468 12 0,255 2 0,340-2 0,0 0 0,0 1 0,1 0 0,-11 2 0,9 3 0,15-1 0,22 1 0,71 2 0,130-7 0,-106-2 0,79 2 0,390 54 0,-531-41 0,-50-9 0,-12-1 0,-7-1 0,1-1 0,0 0 0,-1-1 0,0 0 0,1-1 0,-15 0 0,3 0 0,-58 2 0,0 3 0,1 3 0,-129 31 0,129-17 0,-281 71 0,292-80 0,0-3 0,-1-3 0,-98-1 0,298-10 0,661-26-674,243-92 539,-45-73 135,-978 192 0,-11 3 0,0-1 0,1 1 0,-1-1 0,0 1 0,0-1 0,0 0 0,1 0 0,-1-1 0,0 1 0,0-1 0,-1 1 0,6-5 0,-8 6 0,0-1 0,0 1 0,0 0 0,0-1 0,0 1 0,0 0 0,0 0 0,0-1 0,0 1 0,0 0 0,0 0 0,0-1 1,0 1-1,-1 0 0,1 0 0,0-1 0,0 1 0,0 0 0,0 0 0,-1 0 0,1-1 0,0 1 0,0 0 0,-1 0 0,1 0 1,0 0-1,0-1 0,-1 1 0,1 0 0,0 0 0,0 0 0,-1 0 0,1 0 0,0 0 0,0 0 0,-1 0 0,1 0 0,0 0 0,-1 0 1,1 0-1,0 0 0,-1 0 0,-15-3 132,-309 0 530,171 6-650,-2764-2-12,2912-1-136,-1 0-1,0 1 1,1 0-1,-1 0 1,1 1-1,-1 0 1,1 0-1,0 1 0,-11 5 1,-28 17-6690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4:25.873"/>
    </inkml:context>
    <inkml:brush xml:id="br0">
      <inkml:brushProperty name="width" value="0.035" units="cm"/>
      <inkml:brushProperty name="height" value="0.035" units="cm"/>
      <inkml:brushProperty name="color" value="#FFFFFF"/>
    </inkml:brush>
  </inkml:definitions>
  <inkml:trace contextRef="#ctx0" brushRef="#br0">0 99 24575,'851'0'0,"-1475"0"0,583-4 0,40 4 0,0-1 0,0 1 0,0 0 0,0 0 0,0-1 0,0 1 0,0-1 0,0 1 0,0-1 0,0 1 0,0-1 0,0 0 0,1 1 0,-2-3 0,1 3 0,1-1 0,0 1 0,0-1 0,0 0 0,0 1 0,0-1 0,0 1 0,0-1 0,0 0 0,0 1 0,0-1 0,0 1 0,0-1 0,1 1 0,-1-1 0,0 0 0,0 1 0,1-1 0,-1 1 0,0-1 0,1 1 0,-1-1 0,0 1 0,1 0 0,-1-1 0,1 1 0,-1-1 0,1 1 0,0-1 0,8-5 0,0 1 0,0 0 0,1 0 0,0 1 0,0 0 0,0 0 0,0 1 0,16-2 0,5-3 0,0-2-1365,-4 0-5461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4:44.950"/>
    </inkml:context>
    <inkml:brush xml:id="br0">
      <inkml:brushProperty name="width" value="0.035" units="cm"/>
      <inkml:brushProperty name="height" value="0.035" units="cm"/>
      <inkml:brushProperty name="color" value="#FFFFFF"/>
    </inkml:brush>
  </inkml:definitions>
  <inkml:trace contextRef="#ctx0" brushRef="#br0">2372 902 24575,'-6'-1'0,"-1"0"0,1 0 0,0-1 0,-1 1 0,-8-5 0,-21-5 0,-11 6 0,-83 3 0,125 2 0,0-1 0,7 0 0,13-4 0,27-4 0,134 0 0,5 0 0,-179 9 0,0 0 0,0 0 0,0 0 0,0-1 0,0 1 0,-1-1 0,1 1 0,0-1 0,0 0 0,0 1 0,-1-1 0,1 0 0,0 0 0,-1 0 0,1-1 0,0 1 0,-1 0 0,0-1 0,1 1 0,-1 0 0,0-1 0,2-2 0,-3 3 0,0 0 0,0 0 0,0 1 0,1-1 0,-1 0 0,-1 0 0,1 1 0,0-1 0,0 0 0,0 0 0,0 1 0,0-1 0,-1 0 0,1 0 0,0 1 0,-1-1 0,1 0 0,-1 1 0,1-1 0,0 0 0,-2 0 0,0-1 0,0 0 0,0 0 0,0 1 0,-1-1 0,1 0 0,-1 1 0,1 0 0,-5-2 0,-9-3 0,0 1 0,-1 1 0,1 1 0,-29-3 0,-72 2 0,78 4 0,-475 2 0,1466-2 0,-948 1 0,-9 2 0,-25 8 0,-43 8 0,-208 25 0,23-6 0,225-31 0,-91 15 0,349-40 0,560-24 0,-768 42 0,-21 1 0,-33-1 0,-1 1-1,-1280-1-766,970-22 767,345 22 4,-27-2 240,23 5-46,17 6-4,37 17-172,2-1-1,0-3 0,1-3 1,2-1-1,60 12 0,-45-19-21,0-4 0,0-2 0,93-6 0,-157 1 0,0 0 0,18 0 0,-36 3 0,-166 12 0,-235-8 0,273-8 0,135 0 0,0 1 0,0-1 0,0 0 0,0 0 0,0-1 0,-14-5 0,21 6 0,0 1 0,-1-1 0,1 1 0,0-1 0,0 0 0,-1 1 0,1-1 0,0 0 0,0 0 0,0 0 0,0 0 0,0 0 0,0 0 0,0 0 0,0 0 0,0-1 0,1 1 0,-1 0 0,0 0 0,1-1 0,-1 1 0,1-1 0,0 1 0,-1 0 0,1-1 0,0 1 0,0-1 0,0 1 0,0-1 0,0 1 0,0 0 0,0-1 0,0 1 0,1-1 0,-1 1 0,0 0 0,1-1 0,-1 1 0,1 0 0,0-1 0,-1 1 0,1 0 0,0 0 0,0-1 0,0 1 0,0 0 0,2-1 0,6-9 0,1 2 0,0-1 0,1 1 0,0 1 0,1 0 0,16-9 0,-12 7 0,312-217 0,-237 161 0,-87 64 0,36-27 0,-33 24 0,-26 18 0,0-1 0,-1 0 0,0-1 0,-1-2 0,0 0 0,-1-1 0,0-1 0,0-1 0,-1 0 0,-24 1 0,-25-1 0,-114-5 0,132-2 0,52 1 0,0-1 0,0 1 0,0 0 0,-1 0 0,1 0 0,0 1 0,0-1 0,0 0 0,0 1 0,0-1 0,0 1 0,0 0 0,0 0 0,0-1 0,1 1 0,-1 0 0,0 1 0,0-1 0,1 0 0,-1 0 0,1 1 0,-1-1 0,1 1 0,-2 2 0,3-3 0,-1 0 0,1 0 0,0 0 0,0 0 0,0-1 0,0 1 0,0 0 0,0 0 0,0 0 0,0 0 0,0 0 0,0 0 0,1 0 0,-1 0 0,0 0 0,1 0 0,-1 0 0,0 0 0,1-1 0,0 2 0,1 1 0,0-1 0,0 1 0,0-1 0,1 0 0,-1 0 0,1 0 0,0 0 0,4 3 0,9 3 0,0-1 0,1 0 0,0-1 0,0-1 0,0-1 0,1 0 0,19 1 0,130 4 0,-159-9 0,792-2 0,-767 2 0,-20-1 0,0 1 0,0 0 0,0 1 0,0 1 0,0 0 0,18 5 0,-31-7 0,1 0 0,-1 0 0,1 0 0,-1 1 0,1-1 0,-1 0 0,1 0 0,-1 1 0,1-1 0,-1 0 0,0 0 0,1 1 0,-1-1 0,1 0 0,-1 1 0,0-1 0,1 1 0,-1-1 0,0 1 0,0-1 0,1 0 0,-1 1 0,0-1 0,0 1 0,0-1 0,1 1 0,-1-1 0,0 1 0,0-1 0,0 1 0,0-1 0,0 1 0,0 0 0,0-1 0,0 1 0,0-1 0,0 1 0,0-1 0,-1 1 0,1-1 0,0 1 0,0-1 0,0 1 0,-1-1 0,0 1 0,-17 18 0,-3-4 0,-1-1 0,0-1 0,-1-2 0,-43 17 0,-103 25 0,154-49 0,-88 23 0,-153 20 0,217-41 0,-45 14 0,55-11 0,-1-2 0,0-1 0,-46 3 0,54-9 0,-2 2 0,-1-2 0,1-1 0,-47-7 0,58 2 0,19 1 0,26-1 0,128-3 0,19-1 0,-85 3 0,-52 5 0,72-12 0,-109 13 0,0-1 0,1 0 0,-1 0 0,0 0 0,0-1 0,0 1 0,7-7 0,-11 9 0,-1 0 0,1-1 0,-1 1 0,0 0 0,1-1 0,-1 1 0,1 0 0,-1-1 0,0 1 0,1-1 0,-1 1 0,0-1 0,0 1 0,1-1 0,-1 1 0,0-1 0,0 1 0,0-1 0,0 1 0,0-1 0,1 1 0,-1-1 0,0 1 0,0-1 0,0 1 0,-1-1 0,1 1 0,0-1 0,0 0 0,-1-1 0,0 1 0,-1 0 0,1 0 0,0 0 0,-1 0 0,1 1 0,-1-1 0,1 0 0,-1 1 0,1-1 0,-1 0 0,1 1 0,-1 0 0,1-1 0,-4 1 0,-31-5 0,-1 2 0,1 2 0,-45 3 0,8 1 0,11-3 0,-565 25 0,620-24 0,-5 0 0,0 0 0,1 1 0,-1 0 0,-20 8 0,32-10 0,-1 0 0,1 0 0,0 0 0,0 0 0,0 0 0,-1 0 0,1 0 0,0 0 0,0 0 0,0 0 0,-1 0 0,1 0 0,0 0 0,0 0 0,0 0 0,0 0 0,-1 0 0,1 1 0,0-1 0,0 0 0,0 0 0,0 0 0,0 0 0,0 0 0,-1 1 0,1-1 0,0 0 0,0 0 0,0 0 0,0 0 0,0 1 0,0-1 0,0 0 0,0 0 0,0 0 0,0 1 0,0-1 0,0 0 0,0 0 0,0 0 0,0 1 0,0-1 0,0 0 0,0 0 0,0 0 0,0 1 0,0-1 0,0 0 0,12 5 0,18 0 0,31-4 0,0-2 0,109-18 0,-89 9 0,175-12 0,-146 14 0,-94 6 0,-1 0 0,0 0 0,26-9 0,-37 10 0,0 0 0,-1-1 0,1 0 0,0 0 0,-1 0 0,0 0 0,0 0 0,6-6 0,-7 6 0,-1 1 0,0-1 0,0 1 0,0-1 0,0 1 0,0-1 0,-1 0 0,1 1 0,0-1 0,-1 0 0,0 0 0,1 1 0,-1-1 0,0 0 0,0 0 0,0 0 0,0 1 0,0-1 0,0 0 0,-1-2 0,1 2 0,-1 0 0,0 0 0,0 1 0,0-1 0,0 0 0,0 1 0,0-1 0,-1 1 0,1-1 0,0 1 0,-1-1 0,1 1 0,-1 0 0,1 0 0,-1 0 0,0 0 0,0 0 0,1 0 0,-1 0 0,0 1 0,0-1 0,0 1 0,-2-1 0,-50-7 0,50 8 0,-175 1 0,-11 0 0,182-3 0,0 1 0,1-1 0,-1-1 0,1 1 0,-1-2 0,1 1 0,-9-6 0,7 4 0,0 1 0,0 0 0,-17-6 0,-16 4 0,1 1 0,-1 2 0,1 2 0,-49 4 0,-3 0 0,83-3 0,-11-1 0,0 2 0,-41 6 0,57-6 0,0 1 0,0-1 0,0 1 0,0-1 0,0 1 0,0 1 0,0-1 0,1 1 0,-1 0 0,1 0 0,0 0 0,0 1 0,0-1 0,0 1 0,1 0 0,-7 8 0,9-11 0,1 0 0,-1 0 0,0 0 0,1 0 0,0 0 0,-1 0 0,1 0 0,-1 0 0,1 0 0,0 0 0,0 0 0,-1 0 0,1 1 0,0-1 0,0 0 0,0 0 0,0 0 0,1 0 0,-1 0 0,0 0 0,0 0 0,1 0 0,-1 0 0,1 2 0,0-2 0,1 1 0,-1-1 0,0 0 0,1 1 0,-1-1 0,1 0 0,-1 0 0,1 0 0,-1 0 0,1 0 0,0-1 0,0 1 0,2 0 0,8 2 0,1 0 0,0-1 0,19 1 0,-23-3 0,473 2 0,-658-3 0,175 1 0,0 0 0,0 0 0,0 0 0,0-1 0,0 1 0,0 0 0,0 0 0,0 0 0,0 1 0,0-1 0,0 0 0,0 0 0,0 0 0,1 1 0,-1-1 0,0 0 0,0 1 0,0-1 0,0 1 0,0-1 0,0 1 0,0 0 0,3 1 0,1 0 0,-1 0 0,1 0 0,0-1 0,0 0 0,-1 1 0,1-1 0,0 0 0,0 0 0,6 0 0,128 25 0,130 3 0,1472 44-3332,-1497-72 3233,-205-3 78,6 1 499,-69-2 475,0 2 0,-33 2 0,9 0-838,-313 27-115,116-4 0,-414-16 0,388-11 0,-163-19 0,168-8 0,260 29 0,0 0 0,0-1 0,-1 1 0,1-2 0,0 1 0,1-1 0,-1-1 0,0 1 0,1-1 0,-11-8 0,12 7 0,1 1 0,1-1 0,-1-1 0,1 1 0,0-1 0,0 1 0,0-1 0,1 0 0,0-1 0,0 1 0,0 0 0,-2-13 0,3 12 0,0 0 0,1 0 0,-1 0 0,2 0 0,-1 0 0,1 0 0,0 0 0,0 0 0,1 0 0,0 0 0,0 0 0,1 0 0,0 0 0,0 1 0,0-1 0,1 1 0,0-1 0,0 1 0,1 0 0,8-11 0,-4 9 0,0 0 0,0 0 0,1 1 0,1 0 0,-1 0 0,1 1 0,0 1 0,0 0 0,0 0 0,1 1 0,0 0 0,14-3 0,36-9 0,1 3 0,1 2 0,-1 4 0,1 2 0,80 4 0,-135 1 0,1 1 0,-1 0 0,1 1 0,-1-1 0,11 5 0,-19-6 0,1 1 0,-1-1 0,0 0 0,1 0 0,-1 1 0,0-1 0,0 0 0,1 0 0,-1 1 0,0-1 0,0 0 0,1 1 0,-1-1 0,0 1 0,0-1 0,0 0 0,0 1 0,0-1 0,0 0 0,1 1 0,-1-1 0,0 1 0,0-1 0,0 0 0,0 1 0,0-1 0,0 1 0,-1-1 0,1 0 0,0 1 0,0-1 0,0 1 0,0-1 0,0 0 0,-1 1 0,1-1 0,0 0 0,0 1 0,0-1 0,-1 0 0,1 1 0,0-1 0,-1 0 0,1 0 0,0 1 0,-1-1 0,1 0 0,-18 15 0,17-14 0,-9 5 0,0 0 0,0 0 0,-1-1 0,0 0 0,0-1 0,0-1 0,-1 1 0,1-2 0,-1 0 0,-15 1 0,-18 0 0,-63-6 0,37 1 0,11 0 0,12 1 0,-56 4 0,89-1 0,1 0 0,-1 1 0,1 0 0,0 1 0,0 1 0,0 0 0,1 1 0,-17 9 0,11-4 0,-29 19 0,45-28 0,0 0 0,1 0 0,-1 0 0,1 1 0,0-1 0,-1 1 0,1-1 0,0 1 0,1 0 0,-1 0 0,0 0 0,-2 5 0,4-7 0,0 1 0,0-1 0,0 0 0,0 0 0,0 1 0,1-1 0,-1 0 0,0 0 0,0 0 0,1 1 0,-1-1 0,1 0 0,-1 0 0,1 0 0,0 0 0,-1 0 0,1 0 0,0 0 0,0 0 0,-1 0 0,1 0 0,0-1 0,0 1 0,0 0 0,0 0 0,0-1 0,0 1 0,0-1 0,1 1 0,-1-1 0,0 1 0,2 0 0,44 10 0,41-2 0,0-5 0,99-7 0,-76 1 0,-51 1 0,-48 0 0,-39 1 0,-136-2 0,-428 9 0,526-2 0,-86 18 0,140-21 0,6 0 0,0-1 0,0 0 0,0 0 0,-1 0 0,1-1 0,0 1 0,-1-1 0,1-1 0,-8 0 0,13 1 0,0 0 0,1 0 0,-1 0 0,0 0 0,0 0 0,0 0 0,0 0 0,1 0 0,-1 0 0,0 0 0,0-1 0,0 1 0,0 0 0,0 0 0,1 0 0,-1 0 0,0 0 0,0 0 0,0 0 0,0 0 0,0 0 0,1-1 0,-1 1 0,0 0 0,0 0 0,0 0 0,0 0 0,0 0 0,0 0 0,0-1 0,0 1 0,0 0 0,0 0 0,0 0 0,0 0 0,1-1 0,-1 1 0,0 0 0,0 0 0,0 0 0,0 0 0,0-1 0,-1 1 0,1 0 0,0 0 0,0 0 0,0 0 0,0-1 0,0 1 0,0 0 0,0 0 0,0 0 0,0 0 0,0 0 0,0-1 0,0 1 0,-1 0 0,1 0 0,0 0 0,0 0 0,0 0 0,0 0 0,0 0 0,-1-1 0,1 1 0,0 0 0,0 0 0,0 0 0,0 0 0,17-7 0,1 1 0,0 1 0,0 0 0,29-2 0,-15 1 0,140-19 0,-167 24 0,1-1 0,-1 0 0,0 0 0,1 0 0,-1-1 0,0 0 0,0 0 0,-1 0 0,1 0 0,-1-1 0,1 1 0,-1-1 0,4-5 0,21-17 0,-28 25 0,-1 1 0,1-1 0,0 1 0,0-1 0,0 1 0,0 0 0,0-1 0,0 1 0,0 0 0,0 0 0,0-1 0,0 1 0,0 0 0,0 0 0,0 0 0,0 0 0,0 1 0,0-1 0,0 0 0,-1 0 0,1 0 0,0 1 0,0-1 0,0 1 0,0-1 0,0 1 0,0-1 0,0 1 0,-1-1 0,1 1 0,0-1 0,-1 1 0,1 0 0,0 0 0,-1-1 0,1 1 0,-1 0 0,2 1 0,19 39 0,-20-37 0,2 1 0,-1 0 0,0 1 0,0-1 0,0 0 0,-1 1 0,0-1 0,0 1 0,0-1 0,0 1 0,-1 0 0,0-1 0,0 1 0,-1 0 0,-2 8 0,3-13 0,0-1 0,0 1 0,0-1 0,0 0 0,0 1 0,0-1 0,0 0 0,-1 1 0,1-1 0,0 1 0,0-1 0,0 0 0,-1 1 0,1-1 0,0 0 0,-1 0 0,1 1 0,0-1 0,-1 0 0,1 0 0,0 1 0,-1-1 0,1 0 0,0 0 0,-1 0 0,1 1 0,-1-1 0,1 0 0,0 0 0,-1 0 0,1 0 0,-1 0 0,0 0 0,-8-11 0,-2-22 0,6-14 0,2-1 0,4-61 0,0 70 0,0 83 0,0-18 0,-1 0 0,-1 0 0,-6 35 0,7-60 0,0 1 0,0-1 0,0 0 0,0 0 0,0 0 0,0 0 0,-1 0 0,1 0 0,-1 0 0,1 0 0,-1 0 0,1 0 0,-1 0 0,1-1 0,-1 1 0,0 0 0,1 0 0,-1 0 0,0-1 0,0 1 0,-1 0 0,2-1 0,-1 0 0,0 0 0,1 0 0,-1-1 0,0 1 0,1 0 0,-1 0 0,0-1 0,1 1 0,-1-1 0,1 1 0,-1-1 0,1 1 0,-1-1 0,1 1 0,-1-1 0,1 1 0,-1-1 0,1 1 0,0-1 0,-1 0 0,1 0 0,-21-50 0,20 47 0,1 4 0,0 0 0,0-1 0,0 1 0,0 0 0,0 0 0,0 0 0,0-1 0,0 1 0,0 0 0,0 0 0,0-1 0,1 1 0,-1 0 0,0 0 0,0 0 0,0-1 0,0 1 0,0 0 0,1 0 0,-1 0 0,0 0 0,0-1 0,0 1 0,0 0 0,1 0 0,-1 0 0,0 0 0,0 0 0,1 0 0,-1 0 0,0 0 0,0 0 0,0 0 0,1-1 0,-1 1 0,0 0 0,0 0 0,1 0 0,-1 0 0,0 1 0,0-1 0,1 0 0,-1 0 0,0 0 0,0 0 0,1 0 0,14 2 0,-12-2 0,58 7 0,-1-2 0,99-7 0,-153 2 0,0 0 0,1-1 0,-1 0 0,0-1 0,0 0 0,9-3 0,-14 5 0,-1 0 0,0 0 0,0 0 0,0 0 0,0 0 0,1-1 0,-1 1 0,0 0 0,0 0 0,0 0 0,0 0 0,0 0 0,0 0 0,0-1 0,1 1 0,-1 0 0,0 0 0,0 0 0,0 0 0,0-1 0,0 1 0,0 0 0,0 0 0,0 0 0,0-1 0,0 1 0,0 0 0,0 0 0,0 0 0,0 0 0,0-1 0,0 1 0,0 0 0,0 0 0,0 0 0,-1-1 0,1 1 0,0 0 0,0 0 0,0 0 0,0 0 0,0 0 0,0-1 0,0 1 0,-1 0 0,1 0 0,0 0 0,0 0 0,0 0 0,0 0 0,0 0 0,-1 0 0,1-1 0,0 1 0,0 0 0,0 0 0,0 0 0,-1 0 0,1 0 0,0 0 0,0 0 0,0 0 0,-1 0 0,1 0 0,0 0 0,0 0 0,0 0 0,0 0 0,-1 1 0,-17-6 0,-51-1 0,0 2 0,-98 7 0,140 2 0,27-5 0,-1 0 0,1 0 0,0 0 0,0 0 0,0 0 0,-1 0 0,1 0 0,0 0 0,0 0 0,-1 0 0,1 1 0,0-1 0,0 0 0,0 0 0,-1 0 0,1 0 0,0 0 0,0 0 0,0 1 0,0-1 0,-1 0 0,1 0 0,0 0 0,0 0 0,0 1 0,0-1 0,0 0 0,0 0 0,-1 0 0,1 0 0,0 1 0,0-1 0,0 0 0,0 0 0,0 1 0,0-1 0,0 0 0,0 0 0,0 0 0,0 1 0,0-1 0,0 0 0,0 0 0,0 1 0,0-1 0,0 0 0,0 0 0,1 0 0,-1 1 0,0-1 0,0 0 0,0 0 0,0 0 0,0 0 0,0 1 0,1-1 0,-1 0 0,0 0 0,0 0 0,0 0 0,0 1 0,1-1 0,-1 0 0,16 9 0,-14-9 0,33 17 0,1-1 0,0-2 0,1-2 0,0-1 0,76 10 0,179-6 0,-287-14 0,12 0 0,0-1 0,30-4 0,-44 4 0,0 0 0,-1 0 0,1-1 0,0 1 0,-1-1 0,1 0 0,-1 0 0,1 0 0,-1 0 0,1 0 0,-1 0 0,0-1 0,0 1 0,0-1 0,1 1 0,-1-1 0,-1 0 0,1 0 0,0 0 0,0 0 0,-1 0 0,1 0 0,-1-1 0,0 1 0,2-5 0,-3 5 0,1 0 0,-1-1 0,0 1 0,-1 0 0,1 0 0,0-1 0,-1 1 0,1 0 0,-1 0 0,0 0 0,1-1 0,-1 1 0,0 0 0,0 0 0,-1 0 0,1 1 0,0-1 0,-1 0 0,1 0 0,-1 1 0,1-1 0,-1 1 0,0-1 0,0 1 0,0-1 0,0 1 0,0 0 0,0 0 0,0 0 0,0 1 0,-3-2 0,-8-3 0,-1 0 0,1 1 0,-24-3 0,-39-2 0,1 4 0,-109 6 0,137 0 0,29-1 0,-1 1 0,1 2 0,-1-1 0,-25 9 0,39-10 0,1 0 0,-1 0 0,1 1 0,-1 0 0,1 0 0,0 0 0,0 1 0,0-1 0,0 1 0,1 0 0,-1 0 0,1 0 0,-1 0 0,1 1 0,0 0 0,1-1 0,-1 1 0,0 0 0,1 0 0,0 0 0,0 1 0,-2 7 0,3-11 0,1 0 0,0 0 0,0 0 0,0-1 0,0 1 0,0 0 0,0 0 0,0 0 0,0 0 0,0 0 0,0 0 0,1 0 0,-1 0 0,0 0 0,1 0 0,-1-1 0,1 1 0,-1 0 0,1 0 0,-1 0 0,1-1 0,-1 1 0,1 0 0,0-1 0,-1 1 0,1 0 0,0-1 0,0 1 0,-1-1 0,1 1 0,1 0 0,36 9 0,-37-9 0,61 7 0,105 1 0,-140-8 0,725 4-488,-113-2-224,-5 27 345,-606-27 367,-9-1 0,0 0 0,1-1 0,-1-2 0,0 1 0,23-5 0,-40 5 5,-1 0-1,0-1 1,0 1 0,1 0 0,-1 0-1,0-1 1,0 1 0,0-1 0,0 1 0,0-1-1,1 1 1,-1-1 0,0 0 0,0 1-1,0-1 1,-1 0 0,1 0 0,0 0-1,0 0 1,0 0 0,0 0 0,-1 0 0,1 0-1,0-2 1,-1 2 12,0-1 0,0 1-1,0 0 1,0-1 0,-1 1-1,1-1 1,-1 1 0,1 0 0,-1-1-1,1 1 1,-1 0 0,0 0 0,0-1-1,1 1 1,-1 0 0,0 0 0,-2-2-1,-7-6 187,0 0-1,-1 1 1,-16-10-1,23 15-126,-17-10-29,-1 1 1,0 1-1,-1 2 0,0 0 1,-33-9-1,12 8-54,-1 2-1,-47-2 0,48 5 8,0-1 0,1-3 0,-68-21 0,87 22 0,-1 1 0,1 1 0,-2 2 0,1 0 0,-40 1 0,48 3 0,0 1 0,0 1 0,1 0 0,-1 2 0,1 0 0,0 0 0,0 2 0,0 0 0,-20 11 0,-83 58 0,-27 14 0,129-80 0,-2-1 0,1 0 0,-1-2 0,0 0 0,0-1 0,-31 3 0,-148 0 0,181-10 0,17 1 0,0 0 0,0 1 0,1-1 0,-1 0 0,0 0 0,1 1 0,-1-1 0,0 0 0,1 1 0,-1-1 0,1 0 0,-1 1 0,1-1 0,0 1 0,-1-1 0,1 1 0,0-1 0,-1 1 0,1-1 0,0 1 0,-1 0 0,1-1 0,1 1 0,23-16 0,49-21 0,-30 16 0,562-302 0,-583 310 0,43-21 0,2 2 0,104-32 0,143-19 0,-294 77 0,-30 3 0,-43 4 0,39 0 0,-963 49 0,621-35 0,334-13 0,0 2 0,-40 11 0,57-12 0,10-1 0,21 0 0,460-5 0,-449 0 0,0-2 0,0-2 0,38-12 0,107-42 0,-158 52 0,-19 7 0,0-1 0,-1 1 0,1-1 0,-1 0 0,1 0 0,-1 0 0,0-1 0,-1 0 0,1 0 0,-1 0 0,5-6 0,-7 7 0,0 0 0,0 0 0,0 0 0,-1 0 0,1-1 0,-1 1 0,0-1 0,0 1 0,0-1 0,-1 1 0,1-1 0,-1 1 0,0-1 0,0 0 0,0 1 0,0-1 0,-1 0 0,1 1 0,-3-7 0,1 4 0,-1 0 0,1 1 0,-1-1 0,-1 1 0,1 0 0,-1 0 0,1 0 0,-1 1 0,-1-1 0,1 1 0,-1 0 0,0 0 0,0 0 0,-7-4 0,-13-6 0,-47-20 0,56 27 0,-13-4 0,-2 1 0,1 1 0,-1 1 0,0 2 0,-61-4 0,-163 11 0,151 3 0,-971-1 0,567-5 0,489 2-341,1 1 0,0 1-1,-27 6 1,21-1-6485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4:52.246"/>
    </inkml:context>
    <inkml:brush xml:id="br0">
      <inkml:brushProperty name="width" value="0.035" units="cm"/>
      <inkml:brushProperty name="height" value="0.035" units="cm"/>
      <inkml:brushProperty name="color" value="#FFFFFF"/>
    </inkml:brush>
  </inkml:definitions>
  <inkml:trace contextRef="#ctx0" brushRef="#br0">341 229 24575,'-3'-3'0,"-1"0"0,0 1 0,0-1 0,0 1 0,0 0 0,0 0 0,0 1 0,0-1 0,-1 1 0,1 0 0,-7-1 0,-54-2 0,46 4 0,-6-2 0,0 1 0,1 2 0,-1 0 0,1 2 0,0 0 0,-25 8 0,49-11 0,-1 0 0,1 0 0,0-1 0,0 1 0,0 0 0,0 0 0,-1 0 0,1 0 0,0 0 0,0 0 0,0 0 0,0 0 0,0 0 0,-1 0 0,1 0 0,0 0 0,0 1 0,0-1 0,0 0 0,0 0 0,-1 0 0,1 0 0,0 0 0,0 0 0,0 0 0,0 0 0,0 0 0,0 0 0,-1 1 0,1-1 0,0 0 0,0 0 0,0 0 0,0 0 0,0 0 0,0 0 0,0 1 0,0-1 0,0 0 0,0 0 0,0 0 0,0 0 0,0 0 0,0 1 0,0-1 0,0 0 0,0 0 0,0 0 0,0 0 0,0 1 0,0-1 0,0 0 0,0 0 0,0 0 0,0 0 0,0 1 0,12 2 0,23 0 0,320-2 0,3 0 0,-341-1 0,0 1 0,1 1 0,17 5 0,-35-7 0,0 0 0,-1 0 0,1 1 0,0-1 0,0 0 0,0 0 0,0 0 0,-1 0 0,1 0 0,0 1 0,0-1 0,0 0 0,0 0 0,0 0 0,0 1 0,0-1 0,0 0 0,0 0 0,0 0 0,0 1 0,0-1 0,0 0 0,0 0 0,0 0 0,0 1 0,0-1 0,0 0 0,0 0 0,0 0 0,0 1 0,0-1 0,0 0 0,0 0 0,0 0 0,0 1 0,0-1 0,0 0 0,1 0 0,-1 0 0,0 0 0,0 0 0,0 1 0,0-1 0,0 0 0,1 0 0,-1 0 0,0 0 0,0 0 0,0 0 0,1 0 0,-1 1 0,0-1 0,0 0 0,0 0 0,1 0 0,-1 0 0,0 0 0,0 0 0,1 0 0,-24 7 0,21-6 0,-308 106 0,278-95 0,11-5 0,0 0 0,0-1 0,-25 4 0,35-9 0,0 0 0,1 0 0,-1-1 0,0-1 0,1 0 0,-1-1 0,1 0 0,-18-5 0,7 1 0,0 1 0,-40-3 0,-6-2 0,46 2 0,21 8 0,0 0 0,1-1 0,-1 1 0,0 0 0,0-1 0,0 1 0,0 0 0,0-1 0,1 1 0,-1 0 0,0 0 0,0-1 0,0 1 0,1 0 0,-1 0 0,0-1 0,0 1 0,1 0 0,-1 0 0,0 0 0,1 0 0,-1-1 0,0 1 0,0 0 0,1 0 0,-1 0 0,0 0 0,1 0 0,-1 0 0,0 0 0,1 0 0,-1 0 0,1 0 0,48-6 0,387 2 0,-108 4 0,-298 0 0,1-2 0,60-11 0,-89 12 0,0 1 0,0 0 0,0-1 0,0 1 0,0-1 0,0 1 0,0-1 0,-1 0 0,1 0 0,0 0 0,0 0 0,-1 0 0,1 0 0,-1-1 0,1 1 0,1-3 0,-3 4 0,0-1 0,0 0 0,0 0 0,0 1 0,0-1 0,0 0 0,-1 1 0,1-1 0,0 0 0,0 1 0,-1-1 0,1 1 0,0-1 0,-1 0 0,1 1 0,0-1 0,-1 1 0,1-1 0,-1 1 0,1-1 0,-1 1 0,1-1 0,-1 1 0,0 0 0,1-1 0,-1 1 0,1 0 0,-1-1 0,-1 1 0,-7-5 0,-1 1 0,-1 0 0,1 1 0,-16-4 0,-78-11 0,-171-6 0,-106 21 0,204 5 0,166-3 0,14 0 0,33-4 0,12-1 0,142-35 0,27-5 0,-165 38 0,1 2 0,63 1 0,-46 4 0,0-3 0,110-20 0,-108 10 0,-1-1 0,97-8 0,125 2 0,-107 13 0,-154 9 0,0 2 0,0 1 0,55 15 0,80 37-1365,-134-44-5461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5:02.092"/>
    </inkml:context>
    <inkml:brush xml:id="br0">
      <inkml:brushProperty name="width" value="0.035" units="cm"/>
      <inkml:brushProperty name="height" value="0.035" units="cm"/>
      <inkml:brushProperty name="color" value="#FFFFFF"/>
    </inkml:brush>
  </inkml:definitions>
  <inkml:trace contextRef="#ctx0" brushRef="#br0">1111 1166 24575,'-127'10'0,"96"-6"0,0-1 0,0-1 0,-57-5 0,-79-28 0,164 30 0,0 0 0,-1 0 0,1 0 0,0 0 0,0-1 0,0 1 0,0-1 0,0 0 0,1 0 0,-5-3 0,6 4 0,1 0 0,-1 0 0,1 0 0,-1 0 0,1 0 0,0 0 0,-1 0 0,1 0 0,0 0 0,0 0 0,0 0 0,0 0 0,0 0 0,0 0 0,0 0 0,0 0 0,0 0 0,0 0 0,0 0 0,1 0 0,-1 0 0,0 0 0,1 0 0,-1 1 0,1-1 0,-1 0 0,1 0 0,-1 0 0,1 0 0,0 1 0,-1-1 0,1 0 0,0 0 0,0 1 0,0-1 0,1 0 0,8-7 0,0 0 0,1 1 0,-1 0 0,2 1 0,-1 0 0,1 1 0,18-7 0,90-19 0,-51 21 0,1 3 0,0 3 0,95 7 0,-58-1 0,-100-2 0,4 0 0,0 0 0,0 1 0,0 0 0,17 5 0,-27-6 0,1 0 0,-1 1 0,1-1 0,-1 0 0,0 1 0,1 0 0,-1-1 0,0 1 0,1 0 0,-1 0 0,0-1 0,0 1 0,0 0 0,1 0 0,-1 1 0,0-1 0,-1 0 0,1 0 0,0 0 0,0 1 0,0-1 0,-1 0 0,1 1 0,-1-1 0,1 0 0,-1 1 0,1-1 0,-1 1 0,0-1 0,0 1 0,0-1 0,0 1 0,0-1 0,0 1 0,0-1 0,0 1 0,0-1 0,-1 0 0,1 1 0,-1-1 0,1 1 0,-2 2 0,-3 6 0,-1 1 0,0-1 0,-1 0 0,0-1 0,0 0 0,-1 0 0,-10 10 0,-5 1 0,-40 29 0,46-38 0,-1 0 0,0 0 0,0-2 0,-1 0 0,-1-1 0,1-1 0,-28 6 0,-9-12 0,-293 54 0,105-14 0,103-19 0,-133 16 0,250-39 0,23 1 0,1-1 0,0 1 0,0 0 0,0 0 0,-1 0 0,1 0 0,0 0 0,0-1 0,0 1 0,0 0 0,0 0 0,-1 0 0,1 0 0,0-1 0,0 1 0,0 0 0,0 0 0,0 0 0,0-1 0,0 1 0,0 0 0,0 0 0,0-1 0,0 1 0,0 0 0,0 0 0,0 0 0,0-1 0,0 1 0,0 0 0,0 0 0,0-1 0,0 1 0,0 0 0,0 0 0,0 0 0,1-1 0,-1 1 0,0 0 0,0 0 0,0 0 0,0 0 0,0-1 0,1 1 0,2-3 0,0 0 0,0 1 0,0-1 0,1 1 0,-1-1 0,1 1 0,4-2 0,51-20 0,1 3 0,0 3 0,1 2 0,84-11 0,119 3 0,-162 18 0,147-28 0,-238 31 0,0 1 0,0-2 0,0 0 0,0 0 0,-1-1 0,0 0 0,0-1 0,0 0 0,-1 0 0,13-12 0,-18 15 0,-1-1 0,0 1 0,0-1 0,0 0 0,0 0 0,-1 0 0,0 0 0,1 0 0,-2-1 0,1 1 0,0-1 0,-1 1 0,0-1 0,0 0 0,0 1 0,-1-1 0,1 0 0,-1 0 0,0 1 0,-1-1 0,1 0 0,-1 0 0,0 1 0,0-1 0,0 0 0,-4-7 0,-98-222 0,100 229 0,0-1 0,0 1 0,-1 0 0,1 0 0,-1 0 0,0 1 0,-1-1 0,1 1 0,-1 0 0,0 1 0,0-1 0,0 1 0,0 0 0,-7-3 0,1 2 0,-1 0 0,-1 0 0,1 2 0,0-1 0,-23 0 0,-95 1 0,44 2 0,85 0 0,-28-3 0,29 3 0,-1 0 0,1 0 0,-1 0 0,1 0 0,-1 0 0,1 0 0,0 0 0,-1-1 0,1 1 0,-1 0 0,1 0 0,-1 0 0,1 0 0,0-1 0,-1 1 0,1 0 0,0 0 0,-1-1 0,1 1 0,0 0 0,-1-1 0,1 1 0,0 0 0,-1-1 0,1 1 0,0 0 0,0-1 0,0 1 0,-1-1 0,1 1 0,0 0 0,0-1 0,0 1 0,0-1 0,0 1 0,0-1 0,0 1 0,0 0 0,0-1 0,0 1 0,0-1 0,0 1 0,0-1 0,0 1 0,0-1 0,0 1 0,0 0 0,1-1 0,-1 1 0,0-1 0,0 1 0,0 0 0,1-1 0,-1 0 0,9-7 0,1 0 0,-1 1 0,1 0 0,0 0 0,1 1 0,17-7 0,-10 4 0,-3 1 0,150-73 0,-133 67 0,1 2 0,1 1 0,43-8 0,-66 17 0,7-1 0,0 0 0,0-2 0,34-13 0,-47 16 0,0 0 0,-1 0 0,0-1 0,1 0 0,-1 0 0,0 0 0,0 0 0,-1-1 0,1 0 0,-1 0 0,1 0 0,-1 0 0,0 0 0,-1 0 0,1-1 0,-1 1 0,0-1 0,0 0 0,1-7 0,2-11 0,-2-1 0,-1 0 0,0 0 0,-2 0 0,-1-1 0,-1 1 0,-7-32 0,8 51 0,0 0 0,0 0 0,-1 0 0,0 0 0,0 0 0,0 0 0,0 0 0,-1 1 0,0-1 0,0 1 0,0 0 0,-1-1 0,0 2 0,1-1 0,-1 0 0,-6-3 0,4 3 0,0 1 0,-1 0 0,0 0 0,0 1 0,0 0 0,1 0 0,-2 1 0,1 0 0,0 0 0,0 0 0,-11 1 0,-83 6 0,-22 0 0,107-6 0,1-1 0,0 0 0,-1-2 0,1 0 0,-25-8 0,-86-32-1365,95 33-5461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5:05.811"/>
    </inkml:context>
    <inkml:brush xml:id="br0">
      <inkml:brushProperty name="width" value="0.035" units="cm"/>
      <inkml:brushProperty name="height" value="0.035" units="cm"/>
      <inkml:brushProperty name="color" value="#FFFFFF"/>
    </inkml:brush>
  </inkml:definitions>
  <inkml:trace contextRef="#ctx0" brushRef="#br0">0 235 24575,'6'-4'0,"0"0"0,0 1 0,0-1 0,1 1 0,-1 0 0,1 1 0,-1 0 0,1 0 0,8-1 0,14-5 0,156-63 0,-182 70 0,0 0 0,0 0 0,0 0 0,0-1 0,-1 1 0,1-1 0,0 0 0,4-4 0,-7 6 0,0 0 0,0 0 0,0 0 0,1-1 0,-1 1 0,0 0 0,0 0 0,0 0 0,0-1 0,0 1 0,0 0 0,1 0 0,-1-1 0,0 1 0,0 0 0,0-1 0,0 1 0,0 0 0,0 0 0,0-1 0,0 1 0,0 0 0,0 0 0,0-1 0,-1 1 0,1 0 0,0 0 0,0-1 0,0 1 0,0 0 0,0 0 0,0-1 0,0 1 0,-1 0 0,-17-7 0,0 5 0,-6 0 0,22 1 0,14 1 0,20-2 0,58-9 0,1-1 0,960-20 0,-1036 32 0,14 0 0,47-5 0,-56-2 0,-20 7 0,0-1 0,0 1 0,0 0 0,0-1 0,-1 1 0,1 0 0,0 0 0,0-1 0,0 1 0,-1 0 0,1-1 0,0 1 0,0 0 0,-1 0 0,1-1 0,0 1 0,-1 0 0,1 0 0,0 0 0,-1 0 0,1-1 0,0 1 0,-1 0 0,1 0 0,0 0 0,-1 0 0,1 0 0,-1 0 0,1 0 0,-44-8 0,-378 3 0,233 7 0,-66-2-1365,228 0-5461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5:18.435"/>
    </inkml:context>
    <inkml:brush xml:id="br0">
      <inkml:brushProperty name="width" value="0.035" units="cm"/>
      <inkml:brushProperty name="height" value="0.035" units="cm"/>
      <inkml:brushProperty name="color" value="#FFFFFF"/>
    </inkml:brush>
  </inkml:definitions>
  <inkml:trace contextRef="#ctx0" brushRef="#br0">1 175 24575,'5'3'0,"1"1"0,-1-2 0,1 1 0,-1 0 0,1-1 0,0 0 0,0 0 0,0-1 0,0 0 0,1 0 0,-1 0 0,0-1 0,10 0 0,-1 1 0,17 1 0,1-2 0,-1 0 0,34-6 0,-47 3 0,-1-1 0,0-1 0,0 0 0,0-2 0,0 0 0,29-17 0,-29 14 0,33-19 0,75-58 0,-126 87 0,0 0 0,1 0 0,-1 0 0,0 0 0,1 0 0,-1 0 0,0-1 0,0 1 0,1 0 0,-1 0 0,0 0 0,0-1 0,1 1 0,-1 0 0,0 0 0,0-1 0,0 1 0,1 0 0,-1 0 0,0-1 0,0 1 0,0 0 0,0-1 0,0 1 0,0 0 0,0-1 0,1 1 0,-1 0 0,0-1 0,0 1 0,0 0 0,0 0 0,0-1 0,-1 1 0,1 0 0,0-1 0,0 1 0,0 0 0,0-1 0,0 1 0,0 0 0,0-1 0,-1 1 0,1 0 0,0-1 0,-18-3 0,-26 6 0,13 4 0,0 0 0,1 2 0,0 1 0,-41 19 0,-5 0 0,130-23-1365,-24-6-5461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5:29.481"/>
    </inkml:context>
    <inkml:brush xml:id="br0">
      <inkml:brushProperty name="width" value="0.035" units="cm"/>
      <inkml:brushProperty name="height" value="0.035" units="cm"/>
      <inkml:brushProperty name="color" value="#FFFFFF"/>
    </inkml:brush>
  </inkml:definitions>
  <inkml:trace contextRef="#ctx0" brushRef="#br0">877 499 24575,'-12'0'0,"-1"-2"0,2 0 0,-1 0 0,-12-5 0,16 5 0,0-1 0,0 1 0,0 1 0,0-1 0,0 1 0,-1 1 0,1 0 0,0 0 0,-11 1 0,19-1 0,0 0 0,-1 0 0,1 0 0,0 0 0,0 0 0,0 0 0,-1 0 0,1 0 0,0 0 0,0 0 0,0 0 0,-1 0 0,1 0 0,0 0 0,0 0 0,0 0 0,-1 0 0,1 0 0,0 0 0,0 0 0,0 0 0,0 1 0,-1-1 0,1 0 0,0 0 0,0 0 0,0 0 0,0 0 0,-1 0 0,1 1 0,0-1 0,0 0 0,0 0 0,0 0 0,0 0 0,0 1 0,0-1 0,-1 0 0,1 0 0,0 0 0,0 1 0,0-1 0,0 0 0,0 0 0,0 0 0,0 1 0,0-1 0,0 0 0,0 0 0,0 0 0,0 1 0,0-1 0,14 6 0,20 2 0,76-3 0,-109-5 0,0 0 0,0 0 0,0 0 0,0 0 0,0 0 0,0 0 0,0 0 0,0 0 0,0 1 0,0-1 0,0 0 0,0 1 0,0-1 0,0 1 0,0-1 0,-1 1 0,1-1 0,0 1 0,0-1 0,-1 1 0,1 0 0,0 0 0,-1 0 0,0 0 0,0-1 0,0 1 0,0 0 0,-1-1 0,1 1 0,0 0 0,-1-1 0,1 1 0,0 0 0,-1-1 0,1 1 0,-1-1 0,1 1 0,-1-1 0,1 1 0,-1-1 0,1 1 0,-1-1 0,0 1 0,0-1 0,-44 24 0,-71 19 0,-48 22 0,121-47 0,-16 7 0,60-25 0,-1 0 0,0 0 0,0 0 0,0 0 0,0 0 0,0 0 0,0 0 0,0 0 0,0 0 0,0 0 0,1 0 0,-1 0 0,0 0 0,0 0 0,0 0 0,0 0 0,0 0 0,0 0 0,0 0 0,0 1 0,0-1 0,0 0 0,0 0 0,1 0 0,-1 0 0,0 0 0,0 0 0,0 0 0,0 0 0,0 0 0,0 0 0,0 0 0,0 0 0,0 0 0,0 1 0,0-1 0,0 0 0,0 0 0,0 0 0,0 0 0,0 0 0,0 0 0,0 0 0,0 0 0,0 0 0,0 0 0,0 1 0,0-1 0,0 0 0,0 0 0,0 0 0,0 0 0,0 0 0,0 0 0,0 0 0,0 0 0,0 0 0,0 0 0,0 0 0,0 1 0,0-1 0,0 0 0,0 0 0,-1 0 0,1 0 0,0 0 0,0 0 0,0 0 0,14 3 0,15-1 0,56-2 0,0-3 0,150-26 0,-214 24 0,15-3 0,0 1 0,0 1 0,44 0 0,-373 8 0,257 1 0,-1 1 0,0 2 0,1 1 0,-38 13 0,71-19 0,-1 0 0,1 1 0,0-1 0,-1 1 0,1-1 0,0 1 0,0 0 0,1 0 0,-1 0 0,0 0 0,0 1 0,-3 5 0,5-8 0,1 1 0,0-1 0,-1 1 0,1-1 0,0 1 0,0-1 0,0 1 0,-1 0 0,1-1 0,0 1 0,0-1 0,0 1 0,0 0 0,0-1 0,0 1 0,0-1 0,0 1 0,1 0 0,-1-1 0,0 1 0,0-1 0,0 1 0,1-1 0,-1 1 0,0 0 0,1-1 0,0 1 0,0 1 0,1-1 0,0 1 0,0-1 0,0 0 0,0 1 0,0-1 0,0 0 0,0 0 0,0-1 0,1 1 0,3 0 0,26 7 0,2-3 0,-1 0 0,36-1 0,109-5 0,-111-1 0,-20 1 0,-44 0 0,-5 1 0,-24 0 0,-43-1 0,-104 3 0,142 4 0,22-3 0,20-1 0,198-14 0,-191 9 0,-1 0 0,1-1 0,-1-1 0,0 0 0,0-2 0,-1 0 0,1 0 0,-2-2 0,1 0 0,-1-1 0,-1 0 0,22-20 0,-34 28 0,0 0 0,-1 0 0,1 1 0,-1-1 0,1 0 0,-1 0 0,0 0 0,0 0 0,0-1 0,0 1 0,0 0 0,0 0 0,-1-1 0,1 1 0,-1 0 0,1-5 0,-2 5 0,1 1 0,0 0 0,-1-1 0,0 1 0,1 0 0,-1 0 0,0-1 0,1 1 0,-1 0 0,0 0 0,0 0 0,0 0 0,0 0 0,0 0 0,0 0 0,-1 0 0,1 1 0,0-1 0,0 0 0,-1 1 0,1-1 0,0 1 0,-1-1 0,1 1 0,0-1 0,-1 1 0,-2 0 0,-25-4 0,-1 1 0,1 1 0,-1 2 0,-41 5 0,-12-1 0,-1-1 0,-116 17 0,191-18 0,10 0 0,23 0 0,38 0 0,41-3 0,0-3 0,134-24 0,-228 26 0,0 0 0,0-1 0,0-1 0,0 1 0,-1-1 0,0 0 0,15-11 0,-21 14 0,-1 0 0,1 0 0,0 0 0,0-1 0,-1 1 0,1-1 0,-1 0 0,1 1 0,-1-1 0,0 0 0,0 0 0,1 0 0,-1 0 0,0 0 0,-1 0 0,1 0 0,0 0 0,-1 0 0,1 0 0,-1 0 0,0 0 0,1-1 0,-1 1 0,0 0 0,0 0 0,-1 0 0,1 0 0,0-1 0,-1 1 0,1 0 0,-1 0 0,0 0 0,0 0 0,0 0 0,0 0 0,0 0 0,0 0 0,-3-3 0,2 2 0,-1 1 0,0-1 0,0 1 0,0 0 0,0-1 0,0 1 0,0 1 0,-1-1 0,1 0 0,0 1 0,-1 0 0,1 0 0,-1 0 0,-5-1 0,-51-2 0,121 7 0,-28 0 0,1-2 0,-1-1 0,61-8 0,-93 8 0,0 0 0,0 0 0,0 0 0,-1 0 0,1 0 0,0 0 0,0 0 0,0-1 0,0 1 0,0 0 0,-1-1 0,1 1 0,0 0 0,0-1 0,-1 1 0,1-1 0,0 1 0,0-1 0,-1 0 0,1 1 0,-1-1 0,1 0 0,-1 1 0,1-1 0,-1 0 0,1-1 0,-1 1 0,-1 0 0,1 1 0,-1-1 0,1 0 0,-1 0 0,0 0 0,1 0 0,-1 1 0,0-1 0,0 0 0,1 1 0,-1-1 0,0 1 0,0-1 0,0 1 0,0-1 0,-2 0 0,-49-16 0,0 9 0,0 3 0,0 2 0,-83 5 0,32 0 0,16-3 0,-94 3 0,180-2 0,0 0 0,-1 0 0,1 0 0,-1 1 0,1-1 0,-1 0 0,1 1 0,0-1 0,-1 1 0,1-1 0,-1 1 0,1-1 0,0 1 0,0 0 0,-1 0 0,1 0 0,-2 1 0,7 5 0,13-1 0,4-3 0,0-1 0,0 0 0,0-2 0,0 0 0,34-5 0,-12-3 0,72-21 0,-107 27 0,-1-1 0,1-1 0,-1 1 0,10-8 0,-16 11 0,0-1 0,0 0 0,1 0 0,-2 1 0,1-1 0,0 0 0,0 0 0,0 0 0,0 0 0,0-1 0,-1 1 0,1 0 0,-1 0 0,1 0 0,0-2 0,-1 2 0,0 1 0,0-1 0,-1 0 0,1 0 0,0 0 0,0 1 0,0-1 0,-1 0 0,1 0 0,0 1 0,-1-1 0,1 0 0,-1 1 0,1-1 0,-1 0 0,1 1 0,-1-1 0,1 1 0,-1-1 0,0 1 0,1-1 0,-1 1 0,0-1 0,1 1 0,-1 0 0,0-1 0,-1 1 0,-16-8 0,0 1 0,-37-8 0,34 10 0,0-1 0,-27-13 0,27 10 0,-1 1 0,0 1 0,0 0 0,-1 2 0,1 0 0,-1 2 0,-1 0 0,1 2 0,-32 2 0,-511 1 0,546-4 0,19 2 0,1 0 0,0 0 0,0 0 0,-1 0 0,1-1 0,0 1 0,0 0 0,-1 0 0,1 0 0,0 0 0,0 0 0,0 0 0,-1-1 0,1 1 0,0 0 0,0 0 0,0 0 0,-1-1 0,1 1 0,0 0 0,0 0 0,0-1 0,0 1 0,0 0 0,0 0 0,0-1 0,-1 1 0,1 0 0,0 0 0,0-1 0,0 1 0,0-1 0,1 0 0,1-1 0,-1 1 0,0-1 0,0 1 0,1-1 0,-1 1 0,1-1 0,0 1 0,-1 0 0,1 0 0,0 0 0,-1 0 0,1 0 0,2 0 0,13-6 0,-1 1 0,1 1 0,33-6 0,26-8 0,-29 1 39,68-39 0,-34 16-1482,-43 23-5383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5:46.104"/>
    </inkml:context>
    <inkml:brush xml:id="br0">
      <inkml:brushProperty name="width" value="0.035" units="cm"/>
      <inkml:brushProperty name="height" value="0.035" units="cm"/>
      <inkml:brushProperty name="color" value="#FFFFFF"/>
    </inkml:brush>
  </inkml:definitions>
  <inkml:trace contextRef="#ctx0" brushRef="#br0">361 90 24575,'0'-1'0,"0"0"0,-1 0 0,1 0 0,0 0 0,-1 0 0,1 0 0,0 0 0,-1 0 0,1 1 0,-1-1 0,1 0 0,-1 0 0,0 1 0,1-1 0,-1 0 0,0 1 0,1-1 0,-1 1 0,0-1 0,0 1 0,0-1 0,0 1 0,0-1 0,-28-10 0,14 7 0,-9-7 0,0 2 0,0 0 0,-1 2 0,-1 1 0,1 1 0,-1 1 0,0 1 0,-28 1 0,52 2 0,-1 0 0,1 0 0,-1 0 0,1 1 0,-1-1 0,1 1 0,-1 0 0,1-1 0,0 1 0,-1 1 0,1-1 0,0 0 0,0 0 0,-4 3 0,5-3 0,1 0 0,-1 0 0,0 0 0,0 1 0,0-1 0,1 0 0,-1 0 0,0 1 0,1-1 0,-1 0 0,1 1 0,0-1 0,-1 1 0,1-1 0,0 0 0,0 1 0,0-1 0,0 1 0,0 1 0,1 1 0,0 0 0,0-1 0,0 1 0,1 0 0,0-1 0,-1 1 0,1-1 0,0 0 0,1 1 0,-1-1 0,0 0 0,1 0 0,0 0 0,0-1 0,0 1 0,6 3 0,3 2 0,1-2 0,0 1 0,0-2 0,0 0 0,1 0 0,0-2 0,0 1 0,0-2 0,16 2 0,22-2 0,61-4 0,-69 1 0,-12-2-395,58-12-1,-80 13-178,17-3-6252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5:56.681"/>
    </inkml:context>
    <inkml:brush xml:id="br0">
      <inkml:brushProperty name="width" value="0.035" units="cm"/>
      <inkml:brushProperty name="height" value="0.035" units="cm"/>
      <inkml:brushProperty name="color" value="#FFFFFF"/>
    </inkml:brush>
  </inkml:definitions>
  <inkml:trace contextRef="#ctx0" brushRef="#br0">824 446 24575,'22'-1'0,"-1"-1"0,1-2 0,-1 0 0,31-10 0,-23 5 0,50-7 0,1 10 0,89 5 0,10 0 0,-169 0 0,-1 1 0,0-2 0,1 1 0,13-5 0,-23 6 0,0 0 0,1 0 0,-1 0 0,0 0 0,0 0 0,0 0 0,0 0 0,1 0 0,-1 0 0,0 0 0,0 0 0,0 0 0,0-1 0,1 1 0,-1 0 0,0 0 0,0 0 0,0 0 0,0 0 0,0 0 0,1 0 0,-1 0 0,0 0 0,0-1 0,0 1 0,0 0 0,0 0 0,0 0 0,0 0 0,0 0 0,0-1 0,0 1 0,1 0 0,-1 0 0,0 0 0,0 0 0,0-1 0,0 1 0,0 0 0,0 0 0,0 0 0,0 0 0,0-1 0,0 1 0,0 0 0,0 0 0,-1 0 0,1-1 0,-10-3 0,-16-1 0,-81-2 0,36 4 0,-97-18 0,110 9 0,-1 3 0,-117-2 0,65 8 0,109 3 0,-1-1 0,1 1 0,-1 0 0,1 0 0,-1 0 0,1 0 0,0 1 0,-1-1 0,1 0 0,-1 1 0,1 0 0,0 0 0,-1 0 0,1 0 0,0 0 0,0 0 0,0 0 0,0 1 0,0-1 0,0 1 0,0-1 0,-2 3 0,2 1 0,-1-1 0,1 0 0,0 1 0,0-1 0,1 1 0,-1 0 0,1 0 0,0 0 0,0-1 0,0 8 0,-1 3 0,1 1 0,0 0 0,1 0 0,4 29 0,-3-40 0,0 0 0,1 0 0,0 0 0,-1 0 0,2 0 0,-1 0 0,0 0 0,1 0 0,0-1 0,0 0 0,0 1 0,1-1 0,-1 0 0,1-1 0,0 1 0,0-1 0,9 6 0,-2-3 0,-1-1 0,0-1 0,1 0 0,0 0 0,0-1 0,0-1 0,0 0 0,21 2 0,8-3 0,46-5 0,-36 2 0,-36 1 0,-7 2 0,-1-1 0,1 0 0,-1-1 0,1 0 0,-1 0 0,1 0 0,-1-1 0,0 1 0,0-2 0,7-2 0,-13 5 0,1 0 0,-1 0 0,0 0 0,0 0 0,0 0 0,0-1 0,1 1 0,-1 0 0,0 0 0,0 0 0,0 0 0,0 0 0,0 0 0,0-1 0,0 1 0,1 0 0,-1 0 0,0 0 0,0 0 0,0-1 0,0 1 0,0 0 0,0 0 0,0 0 0,0 0 0,0-1 0,0 1 0,0 0 0,0 0 0,0 0 0,0-1 0,0 1 0,0 0 0,0 0 0,0 0 0,0 0 0,0-1 0,0 1 0,-1 0 0,1 0 0,0 0 0,0 0 0,0 0 0,0-1 0,0 1 0,0 0 0,0 0 0,-1 0 0,1 0 0,0 0 0,0 0 0,0 0 0,0-1 0,-1 1 0,1 0 0,0 0 0,0 0 0,0 0 0,0 0 0,-1 0 0,1 0 0,0 0 0,0 0 0,0 0 0,0 0 0,-1 0 0,-16-4 0,-89-4 0,-143 7 0,121 4 0,-310-3 0,417-1 0,21 0 0,-1 1 0,1 0 0,0 0 0,0 0 0,0 0 0,0 0 0,0 0 0,0 0 0,0 0 0,0-1 0,0 1 0,0 0 0,0 0 0,0 0 0,0 0 0,0 0 0,0 0 0,0-1 0,0 1 0,0 0 0,0 0 0,0 0 0,0 0 0,0 0 0,0 0 0,0 0 0,0-1 0,0 1 0,0 0 0,0 0 0,0 0 0,0 0 0,0 0 0,0 0 0,0 0 0,0-1 0,0 1 0,1 0 0,-1 0 0,0 0 0,0 0 0,0 0 0,0 0 0,0 0 0,0 0 0,0 0 0,1 0 0,-1 0 0,0 0 0,0 0 0,0 0 0,0 0 0,0 0 0,0 0 0,0 0 0,1 0 0,-1 0 0,0 0 0,0 0 0,0 0 0,0 0 0,0 0 0,40-12 0,-24 7 0,270-75 0,-219 66 0,1 2 0,93-2 0,98 11 0,-254 2 0,1 1 0,0-1 0,-1 0 0,1-1 0,0 1 0,-1-1 0,0 0 0,1-1 0,-1 1 0,0-1 0,0 0 0,0 0 0,-1 0 0,7-7 0,-9 8 0,0 0 0,-1 0 0,1 0 0,-1 0 0,0 0 0,1 0 0,-1 0 0,0 0 0,0-1 0,-1 1 0,1 0 0,0-1 0,-1 1 0,1 0 0,-1-1 0,0 1 0,0-1 0,0 1 0,0-1 0,0 1 0,-1-1 0,1 1 0,-1 0 0,1-1 0,-1 1 0,0 0 0,0-1 0,0 1 0,0 0 0,0 0 0,-1 0 0,1 0 0,-1 0 0,1 0 0,-1 0 0,-2-2 0,-2-1 0,0 0 0,0 0 0,0 0 0,-1 1 0,1 0 0,-1 0 0,0 0 0,0 1 0,-12-4 0,-10-1 0,-34-6 0,33 8 0,-399-67 0,371 65 0,-356-35 0,418 44 0,1 1 0,-1-1 0,1 1 0,-1-1 0,8 6 0,12 3 0,21 3 0,1-3 0,0-1 0,63 3 0,-54-6 0,428 11 0,-481-17 0,45-4 0,-45 4 0,-1 0 0,0-1 0,1 1 0,-1 0 0,0-1 0,1 1 0,-1 0 0,0-1 0,0 1 0,0-1 0,1 0 0,-1 0 0,0 1 0,0-1 0,0 0 0,0 0 0,0 0 0,0 0 0,0 0 0,-1 0 0,1 0 0,0 0 0,0 0 0,-1-1 0,1 1 0,-1 0 0,1 0 0,-1-1 0,1-1 0,-1 2 0,-1 0 0,1-1 0,0 1 0,-1 0 0,1 0 0,-1 0 0,0 0 0,1 0 0,-1 0 0,0 0 0,1 0 0,-1 0 0,0 1 0,0-1 0,0 0 0,0 0 0,0 1 0,0-1 0,0 1 0,0-1 0,0 1 0,0-1 0,0 1 0,0-1 0,-2 1 0,-36-10 0,24 6 0,-40-8 0,-103-10 0,87 14 0,-214-20 0,12-12 0,235 34-1365,5 0-5461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6:06.056"/>
    </inkml:context>
    <inkml:brush xml:id="br0">
      <inkml:brushProperty name="width" value="0.035" units="cm"/>
      <inkml:brushProperty name="height" value="0.035" units="cm"/>
      <inkml:brushProperty name="color" value="#FFFFFF"/>
    </inkml:brush>
  </inkml:definitions>
  <inkml:trace contextRef="#ctx0" brushRef="#br0">428 261 24575,'34'1'0,"-12"1"0,1-1 0,-1-2 0,0 0 0,37-6 0,-59 7 0,0 0 0,0 0 0,1 0 0,-1 0 0,0 0 0,0 0 0,1 0 0,-1 0 0,0 0 0,1 0 0,-1 0 0,0 0 0,0 0 0,1 0 0,-1-1 0,0 1 0,0 0 0,1 0 0,-1 0 0,0 0 0,0 0 0,1-1 0,-1 1 0,0 0 0,0 0 0,0 0 0,0-1 0,1 1 0,-1 0 0,0 0 0,0 0 0,0-1 0,0 1 0,0 0 0,0 0 0,1-1 0,-1 1 0,0 0 0,0-1 0,0 1 0,0 0 0,0 0 0,0-1 0,0 1 0,0-1 0,-15-5 0,-24-1 0,6 4 0,-1 1 0,-62 4 0,96-2 0,0 0 0,-1 0 0,1 0 0,0 0 0,0 0 0,0 0 0,-1 0 0,1 0 0,0 0 0,0 0 0,0 0 0,-1 0 0,1 0 0,0 0 0,0 0 0,0 0 0,0 1 0,-1-1 0,1 0 0,0 0 0,0 0 0,0 0 0,0 0 0,-1 0 0,1 1 0,0-1 0,0 0 0,0 0 0,0 0 0,0 1 0,0-1 0,0 0 0,0 0 0,0 0 0,-1 0 0,1 1 0,0-1 0,0 0 0,0 0 0,0 1 0,0-1 0,0 0 0,0 0 0,0 0 0,0 1 0,1-1 0,-1 0 0,0 0 0,0 0 0,0 0 0,0 1 0,0-1 0,0 0 0,0 0 0,0 1 0,14 13 0,21 10 0,-3-7 0,0 0 0,2-2 0,0-2 0,0-1 0,40 7 0,184 28 0,-247-46 0,18 4 0,-12-2 0,1 0 0,0 0 0,0-2 0,0 0 0,1-2 0,26-2 0,-45 3 0,0 0 0,0 0 0,1 0 0,-1 0 0,0 0 0,0 0 0,1-1 0,-1 1 0,0 0 0,0 0 0,1 0 0,-1 0 0,0 0 0,0 0 0,1 0 0,-1 0 0,0-1 0,0 1 0,1 0 0,-1 0 0,0 0 0,0-1 0,0 1 0,0 0 0,1 0 0,-1 0 0,0-1 0,0 1 0,0 0 0,0 0 0,0-1 0,0 1 0,0 0 0,1-1 0,-1 1 0,0 0 0,0 0 0,0-1 0,0 1 0,0 0 0,0 0 0,0-1 0,0 1 0,-1 0 0,1 0 0,0-1 0,0 1 0,0 0 0,0 0 0,0-1 0,0 1 0,-1-1 0,-11-10 0,10 9 0,-11-7 0,0 0 0,-1 1 0,0 0 0,0 1 0,-1 1 0,0 0 0,0 1 0,-27-6 0,-14 2 0,-65-3 0,67 8 0,-63-13 0,23-12 0,68 19 0,-51-11 0,76 21 0,1 0 0,0 0 0,-1-1 0,1 1 0,0 0 0,-1 0 0,1 0 0,0 0 0,-1 0 0,1 0 0,0 0 0,-1 0 0,1 0 0,-1 0 0,1 0 0,0 0 0,-1 0 0,1 0 0,0 0 0,-1 0 0,1 0 0,0 0 0,-1 0 0,1 1 0,0-1 0,-1 0 0,1 0 0,0 0 0,0 1 0,-1-1 0,1 0 0,0 0 0,-1 1 0,1-1 0,0 0 0,0 0 0,0 1 0,-1-1 0,1 0 0,0 1 0,0-1 0,0 0 0,0 1 0,0-1 0,0 0 0,0 1 0,0 0 0,8 16 0,5-3 0,2 1 0,-1-2 0,2 0 0,0-1 0,33 20 0,-13-9 0,-9-6 0,-19-13 0,-1 0 0,1 0 0,-1 1 0,0 0 0,-1 1 0,1 0 0,-1 0 0,6 7 0,-12-12 0,0-1 0,1 0 0,-1 1 0,0-1 0,0 0 0,0 1 0,0-1 0,0 1 0,1-1 0,-1 0 0,0 1 0,0-1 0,0 1 0,0-1 0,0 0 0,0 1 0,0-1 0,-1 0 0,1 1 0,0-1 0,0 1 0,0-1 0,0 0 0,0 1 0,-1-1 0,1 0 0,0 1 0,0-1 0,0 0 0,-1 1 0,1-1 0,0 0 0,-1 0 0,1 1 0,0-1 0,-1 0 0,1 0 0,0 1 0,-1-1 0,1 0 0,0 0 0,-1 0 0,1 0 0,0 0 0,-1 0 0,1 1 0,-1-1 0,1 0 0,0 0 0,-1 0 0,-23 2 0,22-2 0,-265-7 0,260 7 0,0 0 0,0-1 0,0 1 0,0-2 0,0 1 0,-12-5 0,15 4 0,1 1 0,0-1 0,0 0 0,0 0 0,0 0 0,0 0 0,0 0 0,1-1 0,-1 1 0,1-1 0,-1 0 0,1 1 0,0-1 0,0 0 0,-2-5 0,4 7 0,-1 0 0,1 0 0,0 1 0,-1-1 0,1 0 0,0 0 0,0-1 0,-1 1 0,1 0 0,0 0 0,0 0 0,0 0 0,0 0 0,0 0 0,1 0 0,-1 0 0,0 0 0,0 0 0,1 0 0,-1 0 0,1 0 0,-1 0 0,1 0 0,-1 0 0,1 1 0,-1-1 0,1 0 0,0 0 0,-1 0 0,1 1 0,0-1 0,0 0 0,0 1 0,-1-1 0,1 1 0,0-1 0,0 1 0,0-1 0,1 1 0,8-4 0,0 0 0,0 1 0,17-3 0,131-13 0,105 6 0,298 3-1257,-165 4 473,-83-14 784,-278 12 0,-35 8 0,0 0 0,0 0 0,1 0 0,-1 0 0,0 0 0,0 0 0,0 0 0,1 0 0,-1 0 0,0 0 0,0 0 0,0 0 0,1 0 0,-1 0 0,0 0 0,0 0 0,0 0 0,0-1 0,1 1 0,-1 0 0,0 0 0,0 0 0,0 0 0,0 0 0,0-1 0,0 1 0,1 0 0,-1 0 0,0 0 0,0 0 0,0-1 0,0 1 0,0 0 0,0 0 0,0 0 0,0-1 0,0 1 0,0 0 0,0 0 0,0 0 0,0 0 0,0-1 0,0 1 0,0 0 0,0 0 0,0 0 0,0-1 0,0 1 0,0 0 0,0 0 0,-1 0 0,1 0 0,0-1 0,0 1 0,0 0 0,-5-2 0,1 0 0,-1 1 0,1-1 0,-1 1 0,0 0 0,1 0 0,-8 0 0,-133-7 880,-48-7 281,161 11-1161,-264-31 0,268 32 0,0-2 0,1 0 0,0-2 0,-41-16 0,40 12 0,-1 2 0,1 1 0,-53-7 0,-32 9 0,-22-1 0,-65-10 0,197 17 0,0 0 0,0 0 0,0 0 0,0 0 0,0 1 0,0-1 0,0 1 0,1 0 0,-1 0 0,0 0 0,0 0 0,-4 3 0,7-3 0,-1-1 0,1 1 0,-1-1 0,1 0 0,-1 1 0,1-1 0,-1 1 0,1 0 0,0-1 0,-1 1 0,1-1 0,0 1 0,0 0 0,0-1 0,-1 1 0,1-1 0,0 1 0,0 0 0,0-1 0,0 1 0,0 0 0,0 1 0,1-1 0,-1 1 0,1 0 0,0-1 0,-1 1 0,1-1 0,0 1 0,0-1 0,0 1 0,0-1 0,0 1 0,1-1 0,1 2 0,10 6 0,1 0 0,0 0 0,0-2 0,1 1 0,0-2 0,0 0 0,20 4 0,43 10 0,1-4 0,1-3 0,127 4 0,-614-2 0,232-6 0,70-5 0,100-4 0,0 0 0,0 1 0,0-1 0,-1 1 0,1 0 0,0 0 0,1 1 0,-1 0 0,0-1 0,0 1 0,1 1 0,-9 4 0,13-6 0,-1-1 0,1 0 0,-1 1 0,0-1 0,1 1 0,-1-1 0,1 1 0,0-1 0,-1 1 0,1-1 0,-1 1 0,1-1 0,0 1 0,-1 0 0,1-1 0,0 1 0,0 0 0,-1-1 0,1 1 0,0 0 0,0-1 0,0 1 0,0 0 0,0-1 0,0 1 0,0 0 0,0-1 0,0 1 0,0 0 0,0 0 0,1 0 0,0 1 0,1 0 0,-1-1 0,1 0 0,0 1 0,-1-1 0,1 0 0,0 0 0,0 0 0,0 0 0,0 0 0,0 0 0,2 0 0,26 8 0,0-2 0,0-1 0,52 4 0,-54-7 0,1512 50 0,-1526-54 0,-38 0 0,-1109 1 0,1102-2 0,-51-8 0,8 0 0,-143-18 0,-10-1 0,67 24 0,-13-1 0,173 6 0,0 0 0,0 0 0,0 0 0,0 0 0,-1 0 0,1 0 0,0 0 0,0 0 0,0 0 0,0 0 0,0 0 0,0 0 0,0 0 0,-1 0 0,1 0 0,0 0 0,0 0 0,0 0 0,0 0 0,0 0 0,0 0 0,-1 0 0,1 0 0,0 0 0,0 0 0,0 0 0,0 0 0,0 0 0,0 0 0,0 0 0,-1 0 0,1 0 0,0-1 0,0 1 0,0 0 0,0 0 0,0 0 0,0 0 0,0 0 0,0 0 0,0 0 0,0 0 0,0-1 0,0 1 0,0 0 0,0 0 0,0 0 0,0 0 0,-1 0 0,1 0 0,0 0 0,0-1 0,0 1 0,0 0 0,1 0 0,-1 0 0,0 0 0,0 0 0,0 0 0,0-1 0,0 1 0,0 0 0,0 0 0,11-7 0,24-7 0,-31 13 0,75-26 0,141-29 0,91 5 0,-88 16 0,159-24 0,-345 53 0,85-8 0,218 1 0,-323 13 0,0 0 0,0-2 0,0 0 0,-1-1 0,1 0 0,-1-1 0,27-11 0,-43 15 0,1 0 0,-1-1 0,1 1 0,-1 0 0,1 0 0,-1 0 0,0-1 0,1 1 0,-1 0 0,1-1 0,-1 1 0,0 0 0,1-1 0,-1 1 0,0-1 0,1 1 0,-1-1 0,0 1 0,1 0 0,-1-1 0,0 1 0,0-1 0,1 0 0,-9-5 0,-24 0 0,-55 5 0,-89 12 0,16 1 0,107-10-120,-99 1 373,126-4-628,1-1 1,-1-1-1,-43-11 1,29 1-6452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6:11.196"/>
    </inkml:context>
    <inkml:brush xml:id="br0">
      <inkml:brushProperty name="width" value="0.035" units="cm"/>
      <inkml:brushProperty name="height" value="0.035" units="cm"/>
      <inkml:brushProperty name="color" value="#FFFFFF"/>
    </inkml:brush>
  </inkml:definitions>
  <inkml:trace contextRef="#ctx0" brushRef="#br0">2227 190 24575,'0'0'0,"-1"1"0,1-1 0,0 0 0,-1 0 0,1 1 0,0-1 0,-1 0 0,1 1 0,0-1 0,0 0 0,-1 1 0,1-1 0,0 0 0,0 1 0,0-1 0,-1 1 0,1-1 0,0 0 0,0 1 0,0-1 0,0 1 0,0-1 0,0 1 0,0-1 0,0 0 0,0 1 0,0-1 0,0 1 0,0-1 0,0 1 0,1-1 0,-1 0 0,0 1 0,0-1 0,1 1 0,16 7 0,26-2 0,-31-5 0,-7 0 0,0 0 0,0 0 0,0-1 0,0 0 0,0 0 0,0 0 0,0-1 0,0 1 0,0-1 0,0 0 0,7-3 0,-12 4 0,0-1 0,1 1 0,-1 0 0,0 0 0,0 0 0,0 0 0,0-1 0,0 1 0,0 0 0,0 0 0,0 0 0,0-1 0,0 1 0,0 0 0,0 0 0,0 0 0,0-1 0,0 1 0,0 0 0,0 0 0,0 0 0,0-1 0,0 1 0,0 0 0,0 0 0,0 0 0,0 0 0,0-1 0,0 1 0,0 0 0,0 0 0,-1 0 0,1 0 0,0-1 0,0 1 0,0 0 0,0 0 0,0 0 0,-1 0 0,1 0 0,0 0 0,0-1 0,0 1 0,0 0 0,-1 0 0,1 0 0,0 0 0,0 0 0,-1 0 0,-11-5 0,-19-1 0,1 2 0,-1 1 0,0 2 0,-34 2 0,20-1 0,-33 3 0,0 4 0,-97 22 0,127-21 0,-20 3 0,61-9 0,10-1 0,21 0 0,4 1 0,124 19 0,72 7 0,449 8 0,-1089-61 0,-112 16 0,492 5 0,1 0 0,-1-3 0,1-1 0,0-1 0,-48-21 0,63 24 0,0 1 0,-1 0 0,1 1 0,-28 0 0,-83 2 0,83 2 0,-31-1 0,33-1 0,1 2 0,-86 11 0,129-11 0,-16 6 0,20 0 0,13 2 0,26 8 0,1-2 0,1-2 0,63 9 0,142 10 0,-207-27 0,606 18 0,-469-23 0,-354 2 0,-244-3 0,249-12 0,-26-1 0,135 15 0,-126 2 0,37 20 0,-597-16 0,714-6 0,14 1 0,0-2 0,0 0 0,0-1 0,0-1 0,-28-8 0,48 11 0,0 0 0,1 0 0,-1 0 0,0 0 0,0 0 0,0 0 0,0 0 0,0 0 0,0 0 0,0 0 0,0 0 0,0 0 0,0 0 0,0 0 0,0 0 0,0-1 0,0 1 0,0 0 0,1 0 0,-1 0 0,0 0 0,0 0 0,0 0 0,0 0 0,0 0 0,0 0 0,0 0 0,0 0 0,0-1 0,0 1 0,0 0 0,0 0 0,0 0 0,0 0 0,0 0 0,0 0 0,0 0 0,0 0 0,0 0 0,0 0 0,0 0 0,-1-1 0,1 1 0,0 0 0,0 0 0,0 0 0,0 0 0,0 0 0,0 0 0,0 0 0,0 0 0,0 0 0,0 0 0,0 0 0,0 0 0,0 0 0,0 0 0,0 0 0,-1 0 0,1 0 0,0 0 0,0 0 0,13-4 0,16 0 0,149 5 0,-119 2 0,-1-3 0,0-2 0,107-19 0,-77-7 0,-62 18 0,50-12 0,-7 9 0,-19 5 0,0-2 0,0-3 0,55-21 0,1-3 0,-68 25 0,54-25 0,-38 13-455,0 2 0,60-14 0,-84 27-6371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6:25.664"/>
    </inkml:context>
    <inkml:brush xml:id="br0">
      <inkml:brushProperty name="width" value="0.035" units="cm"/>
      <inkml:brushProperty name="height" value="0.035" units="cm"/>
      <inkml:brushProperty name="color" value="#FFFFFF"/>
    </inkml:brush>
  </inkml:definitions>
  <inkml:trace contextRef="#ctx0" brushRef="#br0">1610 785 24575,'-8'-8'0,"-1"1"0,0 0 0,0 1 0,-1 0 0,1 0 0,-1 1 0,-15-5 0,-76-21 0,82 26 0,-74-15 0,-128-12 0,56 11 0,129 16 0,20 4 0,0-2 0,-1 0 0,-22-8 0,30 5 0,16 1 0,22 1 0,346-1 0,-64 3 0,-274 0 0,173-14 0,-179 11 0,1-1 0,-1-1 0,-1-2 0,46-19 0,-39 13 0,36-18 0,-68 31 0,0-1 0,0-1 0,0 1 0,-1-1 0,1 0 0,-1 0 0,0 0 0,0 0 0,0-1 0,4-6 0,-7 10 0,0-1 0,-1 1 0,1-1 0,0 1 0,-1-1 0,1 0 0,-1 1 0,1-1 0,-1 0 0,0 1 0,1-1 0,-1 0 0,0 0 0,0 1 0,-1-1 0,1 0 0,0 0 0,0 1 0,-1-1 0,1 0 0,-1 1 0,0-1 0,1 1 0,-1-1 0,0 1 0,0-1 0,0 1 0,0-1 0,0 1 0,0 0 0,0-1 0,-1 1 0,1 0 0,0 0 0,-1 0 0,1 0 0,-1 0 0,-2-1 0,-5-2 0,1 0 0,-2 0 0,1 1 0,0 0 0,-14-2 0,-34-7 0,-12-4 0,-2 4 0,1 2 0,-85 0 0,151 10 0,0 0 0,0 0 0,0 1 0,0 0 0,0 0 0,0 0 0,1 0 0,-1 1 0,0-1 0,1 1 0,-1 0 0,1 0 0,-1 0 0,1 0 0,0 1 0,0 0 0,0-1 0,0 1 0,1 0 0,-1 0 0,1 1 0,-1-1 0,1 0 0,0 1 0,1-1 0,-1 1 0,1 0 0,-1 0 0,1-1 0,0 1 0,0 5 0,-3 12 0,2 1 0,0 0 0,1 1 0,4 32 0,-2-32 0,1 13 0,1 253 0,-3-283 0,0-1 0,-1 1 0,0-1 0,0 0 0,0 1 0,-1-1 0,0 0 0,0 0 0,0 0 0,0 0 0,-1 0 0,0-1 0,0 1 0,0-1 0,-1 0 0,1 1 0,-6 2 0,4-2 0,-1-1 0,0-1 0,0 1 0,0-1 0,0 0 0,-1 0 0,1-1 0,-1 0 0,0 0 0,0-1 0,1 1 0,-1-1 0,-8-1 0,10 1 0,0-1 0,0 1 0,0-2 0,0 1 0,0 0 0,0-1 0,0 0 0,0 0 0,0-1 0,0 1 0,0-1 0,1 0 0,-1 0 0,1-1 0,-1 1 0,1-1 0,-7-5 0,11 7 0,0 1 0,-1 0 0,1-1 0,0 1 0,-1-1 0,1 1 0,0 0 0,0-1 0,-1 1 0,1-1 0,0 1 0,0-1 0,0 1 0,0-1 0,-1 1 0,1-1 0,0 1 0,0-1 0,0 1 0,0-1 0,0 1 0,0-1 0,0 1 0,1-1 0,-1 1 0,0-1 0,0 1 0,0-1 0,0 1 0,1-2 0,15-8 0,31 0 0,-41 9 0,399-52 0,-376 48 0,0-1 0,38-14 0,-41 12 0,1 0 0,-1 2 0,30-3 0,-46 8 0,-4 1 0,0-1 0,1 1 0,-1-1 0,0-1 0,0 1 0,0-1 0,10-4 0,-16 6 0,0 0 0,0 0 0,0 0 0,1 0 0,-1 0 0,0 0 0,0 0 0,0 0 0,0 0 0,1 0 0,-1 0 0,0 0 0,0 0 0,0-1 0,0 1 0,0 0 0,0 0 0,1 0 0,-1 0 0,0 0 0,0 0 0,0 0 0,0-1 0,0 1 0,0 0 0,0 0 0,0 0 0,0 0 0,0-1 0,0 1 0,0 0 0,0 0 0,0 0 0,0 0 0,0-1 0,0 1 0,0 0 0,0 0 0,0 0 0,0 0 0,0-1 0,0 1 0,0 0 0,0 0 0,-9-4 0,-15 0 0,-31 2 0,0 3 0,-96 13 0,-11 1 0,154-14 0,8 1 0,18 4 0,30 3 0,97 2 0,173-10 0,-152-3 0,201 2 0,-433-1 0,0 3 0,1 2 0,-122 25 0,121-12 0,-2-4 0,1-2 0,-1-3 0,-73-2 0,-171 15 0,303-20 0,6-2 0,0 1 0,0 1 0,0-1 0,0 0 0,0 1 0,0-1 0,0 1 0,0 0 0,1 0 0,-1 0 0,0 0 0,0 1 0,1-1 0,-1 1 0,-2 2 0,4-4 0,1 0 0,0 1 0,1-1 0,-1 0 0,0 1 0,0-1 0,0 0 0,0 1 0,0-1 0,0 0 0,0 0 0,0 1 0,0-1 0,1 0 0,-1 0 0,0 1 0,0-1 0,0 0 0,0 0 0,1 1 0,-1-1 0,0 0 0,0 0 0,1 0 0,-1 0 0,0 1 0,0-1 0,1 0 0,-1 0 0,0 0 0,0 0 0,1 0 0,-1 0 0,0 0 0,1 0 0,-1 0 0,0 0 0,1 0 0,14 4 0,0-1 0,1 0 0,-1-2 0,1 0 0,24-1 0,-2 0 0,301-18 0,1-30 0,38-3 0,-344 43 0,-26 5 0,-17 7 0,-56 22 0,-2-2 0,0-3 0,-113 19 0,-34-3 0,53-7 0,145-27 0,31-5 0,-9 1 0,564-88 0,-499 76 0,-39 9 0,0-2 0,47-15 0,-79 21 0,0 0 0,0 0 0,0 0 0,0 0 0,-1 0 0,1 0 0,0 0 0,0 0 0,0 0 0,0-1 0,0 1 0,0 0 0,0 0 0,0 0 0,0 0 0,0 0 0,-1 0 0,1 0 0,0 0 0,0 0 0,0 0 0,0 0 0,0 0 0,0 0 0,0 0 0,0 0 0,0-1 0,0 1 0,0 0 0,0 0 0,0 0 0,0 0 0,0 0 0,0 0 0,0 0 0,0 0 0,0 0 0,0-1 0,0 1 0,0 0 0,0 0 0,0 0 0,0 0 0,0 0 0,0 0 0,0 0 0,0 0 0,0 0 0,0 0 0,0-1 0,0 1 0,0 0 0,0 0 0,-17-3 0,-25 0 0,-33 4 0,-139 20 0,-72 33 0,147-25 0,-179 14 0,277-40 0,0 2 0,1 2 0,-51 14 0,76-14 0,15-7 0,0 0 0,0 1 0,0-1 0,0 0 0,0 0 0,0 0 0,0 0 0,0 0 0,0 1 0,0-1 0,0 0 0,0 0 0,0 0 0,0 0 0,0 1 0,0-1 0,0 0 0,0 0 0,0 0 0,0 0 0,0 0 0,0 1 0,0-1 0,1 0 0,-1 0 0,0 0 0,0 0 0,0 0 0,0 0 0,0 0 0,0 1 0,0-1 0,0 0 0,1 0 0,-1 0 0,0 0 0,0 0 0,0 0 0,0 0 0,0 0 0,1 0 0,-1 0 0,0 0 0,0 0 0,0 0 0,1 0 0,33 5 0,398 0 0,-262-7 0,-143 2 0,9 0 0,0-1 0,40-6 0,-66 5 0,0 0 0,0-1 0,-1 0 0,1 0 0,-1-1 0,1 0 0,-1 0 0,0-1 0,-1-1 0,1 1 0,-1-1 0,9-10 0,10-10 0,-11 11 0,-1 0 0,-1 0 0,0-1 0,14-24 0,-27 39 0,-1 1 0,1-1 0,-1 0 0,1 0 0,-1 0 0,0 1 0,1-1 0,-1 0 0,0 0 0,0 0 0,1 0 0,-1 0 0,0 0 0,0 1 0,0-1 0,0 0 0,0 0 0,-1 0 0,1 0 0,0 0 0,0 0 0,-1 0 0,1 1 0,0-1 0,-1 0 0,0-1 0,0 1 0,0 0 0,-1 0 0,1 0 0,0 0 0,-1 0 0,1 0 0,-1 0 0,1 0 0,-1 1 0,0-1 0,1 1 0,-1-1 0,-2 1 0,-8-2 0,0 1 0,0 0 0,-16 1 0,18 1 0,-227 3 0,237-4 0,-28 2 0,21 2 0,17 3 0,32 9 0,1-2 0,1-1 0,0-3 0,0-1 0,75 4 0,236-11 0,-192-5 0,44 3 0,-356 5 0,-174 28 0,288-28 0,-92 10 0,108-14 0,1-1 0,-1-1 0,0 0 0,-31-7 0,14 1 0,-1 2 0,0 1 0,-53 3 0,-22-3 0,11-10 0,63 8 0,-50-3 0,61 8 0,0-2 0,-49-10 0,-37-6 0,75 14 0,1-2 0,-52-15 0,47 6 0,30 10 0,-1 1 0,0 1 0,0 0 0,0 1 0,-26-4 0,-225 9 0,250-1 0,0 0 0,0 1 0,-23 7 0,34-9 0,0 1 0,1 0 0,-1-1 0,1 1 0,-1 1 0,1-1 0,-1 0 0,1 1 0,0-1 0,0 1 0,0-1 0,0 1 0,0 0 0,0 0 0,0 0 0,0 0 0,1 0 0,-1 1 0,1-1 0,0 0 0,0 1 0,-1-1 0,1 1 0,1-1 0,-1 1 0,0 4 0,1-5 0,0 0 0,1-1 0,-1 1 0,1 0 0,-1 0 0,1 0 0,0-1 0,0 1 0,0 0 0,0-1 0,0 1 0,0-1 0,0 1 0,0-1 0,1 1 0,-1-1 0,0 0 0,1 0 0,-1 0 0,1 0 0,0 0 0,-1 0 0,1 0 0,0 0 0,0-1 0,-1 1 0,1-1 0,0 1 0,3-1 0,8 4 0,1-1 0,24 1 0,-33-4 0,8 2 0,1-2 0,-1 0 0,21-2 0,-31 1 0,1 1 0,-1-1 0,0 0 0,0 0 0,1 0 0,-1 0 0,0-1 0,5-3 0,-7 4 0,0 0 0,0 0 0,0 0 0,0 0 0,0 0 0,0 0 0,0 0 0,0 0 0,0-1 0,-1 1 0,1 0 0,-1-1 0,1 1 0,-1 0 0,1-1 0,-1 1 0,0 0 0,0-1 0,0 1 0,1-1 0,-2-1 0,1 0 0,-1 1 0,1 0 0,-1 0 0,0 0 0,0-1 0,0 1 0,0 0 0,-1 0 0,1 0 0,0 1 0,-1-1 0,0 0 0,1 0 0,-1 1 0,0-1 0,0 1 0,0-1 0,0 1 0,0 0 0,0 0 0,0 0 0,0 0 0,0 0 0,-4 0 0,-9-4 0,1 1 0,-25-4 0,34 7 0,-69-9 0,-104-1 0,-79 14 0,127 0 0,18 0 0,-159-5 0,264 2 0,1-2 0,-1 1 0,1-1 0,-1 0 0,1 0 0,0-1 0,0 0 0,0 0 0,0 0 0,1-1 0,-1 1 0,1-1 0,0-1 0,0 1 0,0-1 0,-4-6 0,9 11 0,-1 0 0,1-1 0,0 1 0,0 0 0,0-1 0,-1 1 0,1-1 0,0 1 0,0-1 0,0 1 0,0-1 0,0 1 0,0 0 0,0-1 0,0 1 0,0-1 0,0 1 0,0-1 0,0 1 0,0-1 0,0 1 0,0 0 0,0-1 0,1 1 0,-1-1 0,0 1 0,0 0 0,1-1 0,-1 1 0,0-1 0,16-7 0,22 1 0,-36 6 0,110-7 0,-56 5 0,77-14 0,-46-3 0,-40 8 0,1 2 0,65-5 0,367 12 0,-252 5 0,-165-2 0,0-2 0,0-3 0,102-22 0,-31-2 0,-71 17 0,-1-2 0,97-37 0,42-18 0,-129 42 0,-16 7 0,93-48 0,-112 50 0,1 1 0,44-13 0,33-15 0,-85 33 0,0 2 0,1 1 0,0 1 0,49-6 0,42 1 0,86-15 0,136-56 0,-304 70-1365,-9 1-5461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6:57.888"/>
    </inkml:context>
    <inkml:brush xml:id="br0">
      <inkml:brushProperty name="width" value="0.035" units="cm"/>
      <inkml:brushProperty name="height" value="0.035" units="cm"/>
      <inkml:brushProperty name="color" value="#FFFFFF"/>
    </inkml:brush>
  </inkml:definitions>
  <inkml:trace contextRef="#ctx0" brushRef="#br0">2840 205 24575,'-1072'0'0,"1102"-1"0,-1-2 0,1-1 0,-1-1 0,0-2 0,-1-1 0,49-19 0,-54 19 0,1 1 0,0 0 0,1 2 0,-1 1 0,27-1 0,125 6 0,-87 1 0,162-1 0,-323 3 0,2 3 0,-1 4 0,-95 26 0,96-19 0,-1-3 0,-1-3 0,-85 3 0,198-13 0,50 8 0,38 4 0,-99-14 0,6 1 0,69 8 0,147 33 0,-234-38 0,-23-1 0,-27-2 0,-713-3 0,843 2 0,150-18 0,-154 6 0,-49 8 0,67-16 0,-57 9 0,0 3 0,110-2 0,17-3 0,-172 12 0,1 0 0,-1-1 0,0-1 0,0 0 0,0 0 0,10-6 0,-19 9 0,-1 0 0,0 0 0,1 0 0,-1 0 0,1 0 0,-1 0 0,0 0 0,1-1 0,-1 1 0,0 0 0,1 0 0,-1-1 0,0 1 0,0 0 0,1 0 0,-1-1 0,0 1 0,0 0 0,1-1 0,-1 1 0,0 0 0,0-1 0,0 1 0,0 0 0,1-1 0,-1 1 0,0 0 0,0-1 0,0 1 0,0-1 0,0 1 0,0 0 0,0-1 0,0 1 0,0-1 0,-13-6 0,-25 0 0,-367 1 0,231 9 0,86-3 0,53 0 0,28 0 0,10 0 0,369 0 0,-346 2 0,0 1 0,-1 1 0,0 1 0,32 10 0,-27-6 0,1-2 0,39 4 0,65-7 0,-189 4 0,37-4 0,-1 0 0,0-1 0,0-1 0,0-1 0,0-1 0,-27-2 0,43 2 0,1-1 0,-1 1 0,0 0 0,1-1 0,-1 1 0,1-1 0,-1 1 0,1-1 0,-1 0 0,1 1 0,-1-1 0,1 0 0,0 0 0,-1 0 0,1 0 0,0 0 0,0-1 0,0 1 0,0 0 0,0 0 0,0-1 0,0 1 0,0-1 0,1 1 0,-1-1 0,0-1 0,0-1 0,1 0 0,0 1 0,1-1 0,-1 0 0,1 0 0,-1 0 0,1 0 0,2-5 0,-1 6 0,-1 0 0,0-1 0,0 1 0,-1 0 0,1-1 0,-1 1 0,0 0 0,1-1 0,-1 1 0,-1 0 0,1-1 0,0 1 0,-2-4 0,1 5 0,-1 0 0,0 0 0,1 0 0,-1 1 0,0-1 0,0 0 0,0 1 0,0-1 0,0 1 0,0 0 0,-1 0 0,1 0 0,0 0 0,-1 0 0,1 0 0,-1 1 0,1-1 0,-1 1 0,1-1 0,-4 1 0,-55-1 0,57 1 0,-3 1 0,7 2 0,11 5 0,3 1 0,-13-9 0,-1 0 0,0 0 0,0 0 0,0 0 0,0 1 0,0-1 0,0 0 0,0 0 0,1 0 0,-1 0 0,0 1 0,0-1 0,0 0 0,0 0 0,0 0 0,0 0 0,0 1 0,0-1 0,0 0 0,0 0 0,0 0 0,0 0 0,0 1 0,0-1 0,0 0 0,0 0 0,0 0 0,0 0 0,0 1 0,0-1 0,-1 0 0,1 0 0,0 0 0,0 0 0,0 1 0,0-1 0,0 0 0,0 0 0,0 0 0,-1 0 0,1 0 0,0 0 0,0 0 0,0 1 0,0-1 0,0 0 0,-1 0 0,1 0 0,0 0 0,0 0 0,0 0 0,0 0 0,-1 0 0,1 0 0,0 0 0,0 0 0,0 0 0,-1 0 0,1 0 0,0 0 0,0 0 0,0 0 0,0 0 0,-1 0 0,-30 4 0,0 0 0,-49-1 0,9-1 0,-62 12 0,-199 47 0,15 0 0,232-58 0,44-2 0,82-3 0,42 3 0,-46 0 0,70-6 0,-77-5 0,-29 10 0,-1-1 0,1 1 0,0 0 0,-1-1 0,0 1 0,1 0 0,-1-1 0,1 1 0,-1-1 0,1 1 0,-1-1 0,0 1 0,1-1 0,-1 1 0,0-1 0,0 1 0,1-1 0,-1 1 0,0-1 0,0 1 0,0-2 0,0 1 0,0 1 0,0-1 0,-1 0 0,1 0 0,0 0 0,-1 0 0,1 1 0,-1-1 0,1 0 0,-1 1 0,1-1 0,-1 0 0,1 1 0,-1-1 0,0 0 0,1 1 0,-1-1 0,0 1 0,0 0 0,0-1 0,-21-12 0,0 2 0,-1 1 0,0 1 0,0 0 0,-46-9 0,-131-12 0,174 27 0,-16-2 0,0 1 0,0 3 0,-56 4 0,88 1 0,15 2 0,20 3 0,35 5 0,1-3 0,1-3 0,72 1 0,-98-14 0,-24 0 0,-12 4 0,0 1 0,0 0 0,0-1 0,0 1 0,0 0 0,-1 0 0,1-1 0,0 1 0,0 0 0,0 0 0,0-1 0,0 1 0,-1 0 0,1 0 0,0 0 0,0-1 0,0 1 0,-1 0 0,1 0 0,0 0 0,0 0 0,-1-1 0,1 1 0,0 0 0,-1 0 0,1 0 0,0 0 0,0 0 0,-1 0 0,1 0 0,0 0 0,-1 0 0,1 0 0,0 0 0,0 0 0,-1 0 0,1 0 0,-1 0 0,-39-6 0,0 1 0,0 2 0,-50 2 0,41 2 0,-94-12 0,68 2 0,-76 1 0,518 26 0,-47-5 0,-345-8 0,-45 18 0,-25 8 0,58-22 0,0-1 0,-1-3 0,0 0 0,0-3 0,0-1 0,-46-5 0,476 32 0,-304-27 0,300-2 0,-374 0 0,-1 1 0,-1-2 0,1 1 0,0-2 0,22-6 0,-34 8 0,0 1 0,0 0 0,0-1 0,0 1 0,0-1 0,0 1 0,0-1 0,0 0 0,0 1 0,0-1 0,0 0 0,-1 0 0,1 1 0,0-1 0,-1 0 0,2-1 0,-2 2 0,0-1 0,0 1 0,0 0 0,0-1 0,0 1 0,-1-1 0,1 1 0,0 0 0,0-1 0,0 1 0,0 0 0,0-1 0,0 1 0,-1 0 0,1-1 0,0 1 0,0 0 0,0-1 0,-1 1 0,1 0 0,0-1 0,-1 1 0,1 0 0,0 0 0,0-1 0,-1 1 0,1 0 0,-1 0 0,-3-2 0,0 0 0,0 0 0,0 1 0,0 0 0,0-1 0,-6 1 0,-80-8 0,-154 5 0,158 5 0,-405 2 0,484-3 0,0 1 0,0-1 0,1 0 0,-1-1 0,0 0 0,1 0 0,-1 0 0,0-1 0,1 0 0,0 0 0,-1-1 0,1 1 0,-10-7 0,16 9 0,0 0 0,-1-1 0,1 1 0,-1 0 0,1 0 0,0-1 0,-1 1 0,1 0 0,0-1 0,-1 1 0,1-1 0,0 1 0,0 0 0,-1-1 0,1 1 0,0-1 0,0 1 0,0-1 0,0 1 0,-1 0 0,1-1 0,0 1 0,0-1 0,0 1 0,0-1 0,0 1 0,0-1 0,0 1 0,0-1 0,0 1 0,1-1 0,-1 1 0,0-1 0,0 1 0,0 0 0,0-1 0,1 1 0,-1-1 0,0 1 0,0 0 0,1-1 0,-1 1 0,0-1 0,1 1 0,-1 0 0,0-1 0,1 1 0,-1 0 0,1 0 0,-1-1 0,0 1 0,1 0 0,-1 0 0,1 0 0,-1 0 0,1-1 0,-1 1 0,1 0 0,33-8 0,64 0 0,172 7 0,-116 4 0,57 8 0,-180-7 0,-1 1 0,-1 2 0,1 1 0,49 20 0,-78-28 0,0 0 0,0 1 0,0-1 0,0 0 0,0 1 0,0-1 0,-1 0 0,1 1 0,0-1 0,0 1 0,-1-1 0,1 1 0,0 0 0,0-1 0,-1 1 0,1 0 0,-1-1 0,1 1 0,-1 0 0,1 0 0,-1-1 0,1 3 0,-1-3 0,-1 1 0,1-1 0,-1 1 0,1-1 0,-1 1 0,0-1 0,1 1 0,-1-1 0,0 1 0,1-1 0,-1 0 0,0 1 0,1-1 0,-1 0 0,0 1 0,0-1 0,1 0 0,-1 0 0,-1 0 0,-52 5 0,52-5 0,-573 0 0,242-3 0,325 3 0,2 0 0,0-1 0,-1 1 0,1 0 0,0 1 0,0-1 0,-1 1 0,1 1 0,0-1 0,0 1 0,0 0 0,0 0 0,-8 5 0,14-7 0,0 0 0,-1 1 0,1-1 0,0 0 0,0 1 0,-1-1 0,1 0 0,0 1 0,0-1 0,-1 1 0,1-1 0,0 0 0,0 1 0,0-1 0,0 1 0,0-1 0,0 0 0,0 1 0,-1-1 0,1 1 0,0-1 0,1 1 0,-1-1 0,0 1 0,0-1 0,0 0 0,0 1 0,0-1 0,0 1 0,0-1 0,1 0 0,-1 1 0,0-1 0,0 1 0,0-1 0,1 0 0,-1 1 0,0-1 0,1 0 0,-1 0 0,0 1 0,1-1 0,-1 0 0,0 1 0,1-1 0,-1 0 0,1 0 0,0 0 0,22 12 0,20 2 0,1-1 0,78 12 0,102-2 0,360-1 0,-342-17 0,-650 7 0,183-1 0,139-8 0,-228-4 0,224-12 0,50 6 0,-43-1 0,-190 7 0,197 1 0,65 1 0,1-2 0,-1 1 0,1-1 0,0-1 0,-14-3 0,22 4 0,0 1 0,0-1 0,0 0 0,0 0 0,0 0 0,0 0 0,1 0 0,-1 0 0,0 0 0,0-1 0,1 1 0,-1 0 0,1-1 0,-1 0 0,1 1 0,0-1 0,0 0 0,0 0 0,0 0 0,0 1 0,0-1 0,0 0 0,0 0 0,1-1 0,-1 1 0,1 0 0,0 0 0,-1 0 0,1 0 0,0 0 0,0 0 0,1-3 0,-1-2 0,1 0 0,0 0 0,1 0 0,0 0 0,0 1 0,0-1 0,1 1 0,0-1 0,0 1 0,0 0 0,1 0 0,0 0 0,0 0 0,1 1 0,5-6 0,-2 5 0,-1 0 0,2 0 0,-1 1 0,1 0 0,-1 0 0,1 1 0,1 0 0,-1 1 0,15-4 0,13 1 0,0 1 0,-1 2 0,1 1 0,56 5 0,266 2 0,-292-6 0,-103 1 0,0 1 0,0 2 0,0 1 0,0 2 0,-48 15 0,4 5 0,-103 32 0,151-50 0,1-1 0,-1-1 0,-45 2 0,126-9 0,669 0 0,-613 8 0,115 25 0,-191-34 0,-22-2 0,-18-3 0,-20-1 0,0 2 0,0 1 0,0 2 0,-54 0 0,50 2 0,-308-24 0,293 18 0,-1-1 0,1-3 0,1-2 0,-53-21 0,100 33 0,1 0 0,-1 1 0,1-1 0,-1 0 0,0 1 0,0-1 0,1 1 0,-1 0 0,0 0 0,0 0 0,1-1 0,-1 2 0,-2-1 0,3 0 0,1 0 0,0 1 0,-1-1 0,1 0 0,0 1 0,0-1 0,0 0 0,-1 1 0,1-1 0,0 0 0,0 1 0,0-1 0,0 0 0,0 1 0,-1-1 0,1 0 0,0 1 0,0-1 0,0 0 0,0 1 0,0-1 0,0 1 0,0-1 0,0 0 0,1 1 0,-1-1 0,0 0 0,0 1 0,0-1 0,0 0 0,0 1 0,1-1 0,-1 0 0,0 1 0,0-1 0,1 1 0,2 3 0,0 1 0,0-1 0,1 0 0,0 0 0,-1 0 0,1 0 0,1 0 0,5 3 0,19 10 0,1 0 0,0-3 0,49 17 0,102 20 0,-28-17 0,1-7 0,2-7 0,256 0 0,-369-20 0,-12 1 0,1-2 0,47-6 0,-79 7 0,0 0 0,0 0 0,1 0 0,-1 0 0,0 0 0,0 0 0,0 0 0,1 0 0,-1 0 0,0 0 0,0 0 0,1 0 0,-1 0 0,0 0 0,0 0 0,0 0 0,1 0 0,-1 0 0,0-1 0,0 1 0,0 0 0,1 0 0,-1 0 0,0 0 0,0 0 0,0 0 0,0-1 0,1 1 0,-1 0 0,0 0 0,0 0 0,0 0 0,0-1 0,0 1 0,0 0 0,1 0 0,-1 0 0,0-1 0,0 1 0,0 0 0,0 0 0,0-1 0,0 1 0,0 0 0,0 0 0,0 0 0,0-1 0,0 1 0,0 0 0,0 0 0,0-1 0,0 1 0,0 0 0,-1 0 0,1 0 0,0-1 0,0 1 0,0 0 0,-17-12 0,-28-5 0,-6 7 0,0 2 0,-1 2 0,-93 3 0,-49-6 0,55-10 0,-97-10 0,25 7 0,174 18 0,27 3 0,1 1 0,0-2 0,0 0 0,1 0 0,-1 0 0,0-1 0,1 0 0,-1-1 0,1 0 0,-11-8 0,18 12 0,1 0 0,0 0 0,-1 0 0,1 0 0,0-1 0,0 1 0,-1 0 0,1 0 0,0-1 0,0 1 0,-1 0 0,1 0 0,0-1 0,0 1 0,0 0 0,0-1 0,-1 1 0,1 0 0,0-1 0,0 1 0,0 0 0,0-1 0,0 1 0,0 0 0,0-1 0,0 1 0,0 0 0,0-1 0,0 1 0,0 0 0,0-1 0,0 1 0,0 0 0,0-1 0,1 1 0,-1 0 0,0-1 0,0 1 0,1-1 0,15-6 0,24 2 0,-39 5 0,170 1 0,25-2 0,-194 1 0,23-5 0,-24 5 0,-1 0 0,0 0 0,1 0 0,-1 0 0,0 0 0,1-1 0,-1 1 0,1 0 0,-1 0 0,0-1 0,1 1 0,-1 0 0,0 0 0,0-1 0,1 1 0,-1 0 0,0-1 0,0 1 0,1-1 0,-1 1 0,0 0 0,0-1 0,0 1 0,0 0 0,0-1 0,1 1 0,-1-1 0,0 1 0,0-1 0,0 1 0,0 0 0,0-1 0,0 1 0,0-1 0,-1 1 0,1-1 0,0 1 0,0 0 0,0-1 0,0 1 0,0 0 0,-1-1 0,1 1 0,0-1 0,0 1 0,-1 0 0,1-1 0,0 1 0,0 0 0,-1 0 0,1-1 0,0 1 0,-1 0 0,1 0 0,0-1 0,-1 1 0,0 0 0,-12-11 0,0 0 0,-1 1 0,0 1 0,-1 0 0,-18-7 0,-83-32 0,111 46 0,-28-11 0,-1 1 0,0 2 0,-1 1 0,0 1 0,0 2 0,-66-2 0,77 7 0,1-1 0,0 0 0,0-2 0,0-1 0,-39-13 0,42 14 0,40 9 0,407 4 0,-271-11 0,340 1 0,-494 1 0,46-3 0,-27-6 0,-20 9 0,-1 0 0,1-1 0,-1 1 0,0-1 0,1 1 0,-1 0 0,0-1 0,1 1 0,-1-1 0,0 1 0,0-1 0,1 1 0,-1-1 0,0 0 0,0 1 0,0-1 0,0 1 0,0-1 0,0 1 0,0-1 0,0 1 0,0-1 0,0 0 0,0 1 0,0-1 0,0 1 0,0-1 0,0 1 0,-1-1 0,1 0 0,-1-1 0,-1 0 0,1 1 0,-1-1 0,1 0 0,-1 1 0,1-1 0,-1 1 0,0 0 0,0 0 0,1 0 0,-1 0 0,0 0 0,0 0 0,0 0 0,0 0 0,-1 1 0,1-1 0,-3 0 0,-46-4 0,43 4 0,-334-1 0,170 4 0,133 0 0,1 2 0,-55 12 0,94-16 0,-1 0 0,0 0 0,0 0 0,0 1 0,0-1 0,0 0 0,0 0 0,0 0 0,0 0 0,0 0 0,0 0 0,0 0 0,0 0 0,0 0 0,0 0 0,1 0 0,-1 0 0,0 0 0,0 0 0,0 0 0,0 0 0,0 0 0,0 1 0,0-1 0,0 0 0,0 0 0,0 0 0,0 0 0,0 0 0,0 0 0,0 0 0,0 0 0,0 0 0,0 0 0,0 0 0,0 1 0,0-1 0,17 2 0,25 1 0,54-2 0,436-4 0,-493 2 0,-1-1 0,57-12 0,-85 11 0,-10 1 0,-21-1 0,-444-3 0,272 9 0,183-3 0,0 0 0,0 1 0,0 0 0,0 0 0,0 1 0,0 1 0,0 0 0,1 0 0,-16 7 0,19-6 0,1 0 0,-1 0 0,0 1 0,1-1 0,0 1 0,0 0 0,1 0 0,-1 1 0,1 0 0,0-1 0,1 1 0,0 0 0,-1 1 0,-2 9 0,-4 13 0,2 0 0,0 1 0,2-1 0,-4 51 0,8 121 0,2-42 0,-1-152 0,1 0 0,-1 0 0,0 1 0,0-1 0,-1 0 0,0 0 0,0 0 0,-1 0 0,-4 8 0,5-12 0,0 0 0,0 0 0,-1 0 0,1-1 0,-1 1 0,1-1 0,-1 1 0,0-1 0,0 0 0,0 0 0,-1 0 0,1-1 0,0 1 0,-1-1 0,1 0 0,-1 0 0,1 0 0,-1 0 0,1 0 0,-6-1 0,-49 3 0,-82-8 0,30 0 0,36 4 0,-200 2 0,225 2 0,0 3 0,0 1 0,-73 22 0,61-12 0,32-9 0,-52 20 0,71-20-46,13-3 161,18-1-1549,1-2-5392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7:07.575"/>
    </inkml:context>
    <inkml:brush xml:id="br0">
      <inkml:brushProperty name="width" value="0.035" units="cm"/>
      <inkml:brushProperty name="height" value="0.035" units="cm"/>
      <inkml:brushProperty name="color" value="#FFFFFF"/>
    </inkml:brush>
  </inkml:definitions>
  <inkml:trace contextRef="#ctx0" brushRef="#br0">672 179 24575,'-8'-1'0,"-1"0"0,0-1 0,1 0 0,-1-1 0,1 1 0,0-2 0,-15-7 0,-19-8 0,13 10 0,-1 2 0,1 0 0,-39-3 0,-93 1 0,93 7 0,12-5 0,44 4 0,1 1 0,-1 1 0,0 0 0,1 0 0,-20 3 0,15 5 0,15-7 0,1 1 0,0-1 0,0 0 0,0 1 0,0-1 0,-1 1 0,1-1 0,0 0 0,0 1 0,0-1 0,0 0 0,0 1 0,0-1 0,0 1 0,0-1 0,0 0 0,0 1 0,0-1 0,1 0 0,-1 1 0,0-1 0,0 0 0,0 1 0,0-1 0,1 0 0,-1 1 0,0 0 0,2 0 0,-1 1 0,1-1 0,0 1 0,0-1 0,0 1 0,-1-1 0,1 0 0,0 0 0,0 0 0,1 0 0,-1 0 0,4 1 0,33 4 0,1-1 0,0-2 0,0-1 0,41-5 0,-12 2 0,-41 0 0,1 1 0,-1 1 0,0 2 0,1 1 0,-1 2 0,27 8 0,-40-10 0,8 3 0,0 1 0,-1 0 0,0 2 0,0 0 0,32 22 0,-52-30 0,0 0 0,0 0 0,0-1 0,0 1 0,0 1 0,0-1 0,0 0 0,-1 0 0,2 3 0,-3-4 0,1 0 0,-1 0 0,0 0 0,1 0 0,-1 0 0,0 0 0,0 0 0,0 0 0,0 0 0,0 0 0,0 0 0,0 0 0,0 0 0,0 0 0,0 0 0,-1 0 0,1-1 0,-1 3 0,0-1 0,-1 0 0,0-1 0,1 1 0,-1 0 0,0-1 0,0 1 0,0-1 0,0 1 0,0-1 0,0 0 0,0 0 0,0 0 0,-1 0 0,1 0 0,0-1 0,-1 1 0,1-1 0,-3 1 0,-17 2 0,0-1 0,0-2 0,-35-2 0,67 0 0,-2 0 0,0 1 0,-1-1 0,1 0 0,10-4 0,-18 6 0,0 0 0,0 0 0,0 0 0,1 0 0,-1 0 0,0 0 0,0-1 0,0 1 0,0 0 0,1 0 0,-1 0 0,0 0 0,0 0 0,0 0 0,0 0 0,0-1 0,1 1 0,-1 0 0,0 0 0,0 0 0,0 0 0,0 0 0,0-1 0,0 1 0,0 0 0,0 0 0,0 0 0,1-1 0,-1 1 0,0 0 0,0 0 0,0 0 0,0-1 0,0 1 0,0 0 0,0 0 0,0 0 0,0 0 0,0-1 0,-1 1 0,1 0 0,0 0 0,0 0 0,0-1 0,0 1 0,0 0 0,0 0 0,0 0 0,-1-1 0,-11-4 0,-18 1 0,15 3 0,-27-2 0,-64-11 0,68 6 0,10 3 0,0-2 0,-39-14 0,67 21 0,-1 0 0,0 0 0,0 0 0,0 0 0,1-1 0,-1 1 0,0 0 0,0-1 0,1 1 0,-1 0 0,0-1 0,1 1 0,-1-1 0,0 1 0,1-1 0,-1 1 0,1-1 0,-1 0 0,1 1 0,-1-1 0,1 0 0,0 1 0,-1-1 0,1 0 0,-1 1 0,1-1 0,0 0 0,0 0 0,0 1 0,-1-1 0,1-1 0,1 0 0,0 1 0,0 0 0,0 0 0,0-1 0,0 1 0,0 0 0,0 0 0,0 0 0,1 0 0,-1 1 0,0-1 0,1 0 0,-1 0 0,3 0 0,57-19 0,-60 20 0,17-4 0,0-1 0,-1-1 0,27-12 0,-41 16 0,1 1 0,0-1 0,0 0 0,-1-1 0,0 1 0,1-1 0,-1 1 0,0-1 0,0 0 0,0 0 0,-1 0 0,1-1 0,-1 1 0,1 0 0,-1-1 0,0 0 0,-1 0 0,1 1 0,-1-1 0,1 0 0,0-8 0,-2 11 0,0 0 0,0-1 0,0 1 0,0-1 0,0 1 0,0-1 0,-1 1 0,1 0 0,-1-1 0,1 1 0,-1 0 0,1-1 0,-1 1 0,0 0 0,0 0 0,0-1 0,1 1 0,-1 0 0,0 0 0,0 0 0,-2-1 0,0 0 0,0 0 0,0 1 0,0-1 0,0 1 0,0-1 0,-1 1 0,1 0 0,-6-1 0,-5 0 0,0 1 0,0 0 0,-17 1 0,28 0 0,86 5 0,-81-5-91,-4 0 124,-11 0 112,-21 0-1597,7 0-5374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7:22.198"/>
    </inkml:context>
    <inkml:brush xml:id="br0">
      <inkml:brushProperty name="width" value="0.035" units="cm"/>
      <inkml:brushProperty name="height" value="0.035" units="cm"/>
      <inkml:brushProperty name="color" value="#FFFFFF"/>
    </inkml:brush>
  </inkml:definitions>
  <inkml:trace contextRef="#ctx0" brushRef="#br0">1162 163 24575,'13'-1'0,"1"1"0,-1 0 0,0 1 0,1 1 0,-1 0 0,0 1 0,0 1 0,0-1 0,21 11 0,33 12 0,-137-21 0,-286-7 0,431 2 0,1-4 0,88-15 0,-160 18 0,0 0 0,0 0 0,-1 0 0,1 0 0,-1 0 0,1-1 0,-1 0 0,0 1 0,0-1 0,1-1 0,-1 1 0,-1 0 0,5-5 0,-6 6 0,-1 1 0,1-1 0,0 0 0,-1 0 0,1 0 0,-1 0 0,1 0 0,-1-1 0,0 1 0,0 0 0,1 0 0,-1 0 0,0 0 0,0 0 0,0 0 0,0 0 0,0-1 0,0-1 0,-1 1 0,0 0 0,0 1 0,0-1 0,0 0 0,0 0 0,0 0 0,0 1 0,0-1 0,-1 0 0,1 1 0,-1-1 0,1 1 0,-4-2 0,-8-5 0,-1 0 0,0 1 0,-1 0 0,0 2 0,0-1 0,0 2 0,0 0 0,-1 1 0,-28-2 0,42 5 0,-1 0 0,1 0 0,-1 0 0,1 0 0,-1 1 0,1-1 0,-1 1 0,1 0 0,0 0 0,-1 0 0,1 0 0,0 0 0,0 0 0,0 0 0,0 1 0,0-1 0,0 1 0,0 0 0,-2 1 0,4-1 0,-1-1 0,0 0 0,1 0 0,-1 0 0,1 1 0,-1-1 0,1 0 0,0 0 0,-1 1 0,1-1 0,0 0 0,0 1 0,0-1 0,0 0 0,0 1 0,0-1 0,0 0 0,1 1 0,-1-1 0,0 0 0,1 1 0,-1-1 0,1 0 0,-1 0 0,1 0 0,0 1 0,-1-1 0,1 0 0,0 0 0,0 0 0,0 0 0,0 0 0,0 0 0,0-1 0,0 1 0,2 1 0,5 3 0,-1 0 0,1-1 0,0 0 0,0-1 0,0 0 0,0 0 0,1-1 0,-1 0 0,1 0 0,-1-1 0,11 1 0,3-1 0,0-1 0,0 0 0,30-6 0,143-18 0,-156 22 0,-1 1 0,1 2 0,41 7 0,22 8 0,-190-11 0,-775-6 0,809 3 0,-65 12 0,45-4 0,52-6 0,1 1 0,-40 14 0,38-10 0,-1-2 0,-25 4 0,42-9 0,-1-1 0,1-1 0,-1 0 0,1 0 0,-1 0 0,1-1 0,0 0 0,-1 0 0,1-1 0,0 0 0,-8-3 0,-57-27 0,83 48 0,24 7 0,-34-22 0,0 0 0,0-1 0,1 1 0,-1 0 0,0-1 0,0 1 0,1-1 0,-1 1 0,0-1 0,1 0 0,-1 0 0,1 0 0,-1 1 0,0-1 0,1 0 0,-1-1 0,1 1 0,-1 0 0,0 0 0,1-1 0,-1 1 0,1 0 0,-1-1 0,0 1 0,0-1 0,3-1 0,-4 1 0,0 0 0,0 0 0,0 1 0,0-1 0,0 0 0,0 0 0,0 1 0,0-1 0,0 0 0,-1 0 0,1 1 0,0-1 0,-1 0 0,1 0 0,0 1 0,-1-1 0,1 0 0,-1 1 0,1-1 0,-1 1 0,1-1 0,-2 0 0,-12-15 0,14 16 0,-8-6 0,0 0 0,0 1 0,0 0 0,0 0 0,-1 1 0,1 0 0,-1 1 0,0 0 0,-1 0 0,1 1 0,0 0 0,-20-1 0,0 1 0,-1 1 0,-56 7 0,57 1 0,23 0 0,18 4 0,33 13 0,-29-14 0,0-1 0,1 0 0,0-1 0,0-2 0,1 1 0,-1-2 0,37 7 0,231-9 0,-181-5 0,-79 1 0,0-1 0,30-5 0,-46 5 0,1 0 0,-1 0 0,0-1 0,0 0 0,-1-1 0,1 0 0,-1-1 0,16-10 0,-22 14 0,0-1 0,1 0 0,-1 1 0,-1-1 0,1 0 0,0 0 0,0 0 0,-1 0 0,1-1 0,-1 1 0,1 0 0,-1-1 0,0 1 0,0-1 0,0 1 0,-1-1 0,1 1 0,0-1 0,-1 1 0,0-1 0,0 0 0,1 1 0,-2-1 0,1 0 0,0 1 0,0-1 0,-1 0 0,1 1 0,-1-1 0,0 1 0,0-1 0,0 1 0,0-1 0,-1 1 0,1 0 0,0-1 0,-1 1 0,0 0 0,-2-3 0,-7-7 0,-1 1 0,-1 0 0,0 0 0,-27-17 0,33 24 0,-8-6 0,9 5 0,0 0 0,-1 0 0,0 1 0,0 0 0,0 0 0,-1 1 0,1 0 0,-1 0 0,0 0 0,0 1 0,-10-1 0,17 3 0,1 0 0,-1 0 0,1 0 0,-1 0 0,1 0 0,-1 0 0,1 0 0,-1 0 0,1 0 0,-1 0 0,1 0 0,-1 0 0,1 0 0,-1 1 0,1-1 0,-1 0 0,1 0 0,-1 1 0,1-1 0,0 0 0,-1 1 0,1-1 0,-1 0 0,1 1 0,0-1 0,-1 0 0,1 1 0,0-1 0,0 1 0,-1-1 0,1 1 0,0-1 0,0 1 0,0-1 0,-1 1 0,2 0 0,-1 0 0,0 0 0,0 0 0,1 0 0,-1-1 0,0 1 0,1 0 0,-1 0 0,1-1 0,-1 1 0,1 0 0,-1-1 0,1 1 0,0 0 0,-1-1 0,1 1 0,0-1 0,0 1 0,-1-1 0,3 1 0,7 3-170,0 0-1,1-1 0,-1 0 1,1-1-1,0 0 0,13 0 1,-22-2-1,30 3-6655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47:58.751"/>
    </inkml:context>
    <inkml:brush xml:id="br0">
      <inkml:brushProperty name="width" value="0.035" units="cm"/>
      <inkml:brushProperty name="height" value="0.035" units="cm"/>
      <inkml:brushProperty name="color" value="#FFFFFF"/>
    </inkml:brush>
  </inkml:definitions>
  <inkml:trace contextRef="#ctx0" brushRef="#br0">75 12 24575,'-5'0'0,"-26"-5"0,-8-1-8191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7:33.869"/>
    </inkml:context>
    <inkml:brush xml:id="br0">
      <inkml:brushProperty name="width" value="0.035" units="cm"/>
      <inkml:brushProperty name="height" value="0.035" units="cm"/>
      <inkml:brushProperty name="color" value="#FFFFFF"/>
    </inkml:brush>
  </inkml:definitions>
  <inkml:trace contextRef="#ctx0" brushRef="#br0">519 748 24575,'0'1'0,"-1"0"0,1 0 0,0 0 0,-1 0 0,1 0 0,-1-1 0,1 1 0,-1 0 0,0 0 0,1-1 0,-1 1 0,0 0 0,0-1 0,1 1 0,-1-1 0,0 1 0,0-1 0,0 1 0,0-1 0,1 0 0,-1 1 0,0-1 0,0 0 0,-2 1 0,-26 5 0,25-5 0,-45 2 0,39-3 0,0 0 0,0 1 0,-16 3 0,27-3 0,0 0 0,0 0 0,0 0 0,-1-1 0,1 1 0,0 0 0,0 0 0,0-1 0,0 1 0,0-1 0,0 1 0,0-1 0,0 1 0,1-1 0,-1 0 0,2 1 0,46 10 0,32 11 0,92 37 0,-155-50 0,-29-5 0,-38-4 0,43 0 0,-544-2 0,544 2 0,1 0 0,0 0 0,-1-1 0,1 1 0,0-1 0,-1-1 0,1 1 0,0-1 0,-10-4 0,14 5 0,-1 0 0,0-1 0,1 1 0,-1-1 0,0 1 0,1-1 0,0 1 0,-1-1 0,1 0 0,0 0 0,0 0 0,0 0 0,0 0 0,0 0 0,1 0 0,-1 0 0,1 0 0,-1 0 0,1 0 0,0 0 0,0 0 0,-1 0 0,2-1 0,-1 1 0,0 0 0,0 0 0,1-3 0,1-1 0,0-1 0,0 1 0,1 0 0,-1 0 0,1 0 0,1 1 0,-1-1 0,1 1 0,0-1 0,0 1 0,1 0 0,-1 1 0,1-1 0,0 1 0,8-5 0,3-3 0,1 1 0,1 1 0,32-13 0,-3 7 0,-1 3 0,1 2 0,1 2 0,61-3 0,-65 7 0,108-5 0,-151 10 0,0 0 0,0 0 0,0 0 0,0 0 0,0-1 0,0 1 0,0 0 0,0 0 0,0-1 0,0 1 0,0-1 0,0 1 0,0-1 0,0 1 0,0-1 0,0 0 0,0 1 0,0-1 0,0 0 0,1-1 0,-2 1 0,0 0 0,0 0 0,0 1 0,0-1 0,0 0 0,0 0 0,0 1 0,0-1 0,0 0 0,0 0 0,0 0 0,0 1 0,-1-1 0,1 0 0,0 0 0,-1 1 0,1-1 0,0 0 0,-1 1 0,1-1 0,-2-1 0,-1-1 0,0-1 0,-1 1 0,1-1 0,-1 1 0,0 0 0,0 1 0,0-1 0,-5-2 0,-14-2 0,0 0 0,-1 1 0,0 2 0,0 0 0,-46 0 0,-25-4 0,88 7 0,-2-1 0,0 1 0,0 0 0,0 1 0,-9 0 0,19 0 0,-1 0 0,0 0 0,0 0 0,1 1 0,-1-1 0,0 0 0,0 0 0,0 0 0,1 0 0,-1 1 0,0-1 0,0 0 0,0 0 0,0 0 0,0 1 0,1-1 0,-1 0 0,0 0 0,0 1 0,0-1 0,0 0 0,0 0 0,0 1 0,0-1 0,0 0 0,0 0 0,0 1 0,0-1 0,0 0 0,0 0 0,0 1 0,0-1 0,0 0 0,0 0 0,0 1 0,0-1 0,0 0 0,-1 0 0,1 1 0,0-1 0,0 0 0,0 0 0,0 0 0,0 1 0,-1-1 0,1 0 0,0 0 0,0 0 0,0 0 0,-1 1 0,1-1 0,0 0 0,0 0 0,-1 0 0,1 0 0,0 0 0,0 0 0,-1 0 0,1 0 0,0 0 0,0 0 0,-1 0 0,1 0 0,0 0 0,0 0 0,-1 0 0,1 0 0,18 12 0,-3-7 0,0 0 0,0-1 0,0 0 0,0-1 0,21 0 0,82 0 0,-40-3 0,-55 1 0,0 0 0,41 9 0,-62-10 0,-1 1 0,1-1 0,-1 0 0,0 1 0,1-1 0,-1 1 0,1-1 0,-1 1 0,0 0 0,0 0 0,1-1 0,-1 1 0,0 0 0,0 0 0,0 0 0,0 0 0,0 0 0,0 1 0,0-1 0,1 2 0,-2-2 0,0 0 0,0 0 0,0 0 0,0 0 0,0 0 0,-1 0 0,1 0 0,0 0 0,0 0 0,-1 0 0,1 0 0,0 0 0,-1 0 0,1 0 0,-1 0 0,0 0 0,1 0 0,-1 0 0,0-1 0,1 1 0,-2 1 0,-6 4 0,0 1 0,0-1 0,0-1 0,-15 8 0,-103 40 0,94-42 0,1 1 0,0 2 0,-51 31 0,71-33 0,13-3 0,1-8 0,-1 1 0,1-1 0,0 0 0,0 0 0,-1 0 0,1 0 0,0-1 0,0 1 0,3-1 0,73 7 0,104-6 0,-103-2 0,22 1 0,145-3 0,-237 2 0,0 0 0,1 0 0,-1-1 0,11-4 0,-19 6 0,-1 0 0,0-1 0,1 1 0,-1 0 0,1-1 0,-1 1 0,0-1 0,1 0 0,-1 1 0,0-1 0,0 0 0,0 0 0,1 0 0,-1 0 0,0 0 0,0 0 0,0 0 0,-1 0 0,1 0 0,0 0 0,0-1 0,0 1 0,-1 0 0,1 0 0,-1-1 0,1 1 0,-1-1 0,0 1 0,1 0 0,-1-1 0,0 1 0,0-1 0,0 1 0,0-1 0,0 1 0,0-1 0,-1-1 0,0 1 0,0 0 0,0 0 0,0 0 0,-1 0 0,1 1 0,-1-1 0,1 0 0,-1 1 0,1-1 0,-1 1 0,0 0 0,0 0 0,0-1 0,0 1 0,0 0 0,0 0 0,0 1 0,0-1 0,0 0 0,-4 0 0,-47-6 0,47 6 0,-317 3 0,276 2 0,-51 10 0,78-10 0,0 1 0,0 1 0,1 1 0,-35 16 0,42-13 0,21-8 0,26-7 0,-33 4 0,336-52 0,-332 52 0,1-1 0,-1 0 0,1 0 0,-1 0 0,0 0 0,0-1 0,0 0 0,0 0 0,7-6 0,-12 8 0,1-1 0,-1 1 0,0-1 0,0 1 0,0-1 0,1 0 0,-2 1 0,1-1 0,0 0 0,0 0 0,0 1 0,-1-1 0,1 0 0,-1 0 0,1 0 0,-1 0 0,0 0 0,0 0 0,0 0 0,0 0 0,0 0 0,0 0 0,-1 0 0,1 0 0,-1 1 0,1-1 0,-1 0 0,0 0 0,0 0 0,0 1 0,1-1 0,-2 0 0,1 1 0,0-1 0,-2-2 0,-1 0 0,0-1 0,1 1 0,-1 0 0,0 0 0,-1 0 0,1 1 0,-1 0 0,0 0 0,0 0 0,0 0 0,-7-2 0,-8-2 0,-38-8 0,45 13 0,0-1 0,1 0 0,-1-1 0,1-1 0,-1 0 0,-16-10 0,25 12 0,-1 0 0,1 0 0,0 0 0,0-1 0,1 0 0,-1 0 0,1 0 0,0 0 0,0-1 0,0 1 0,1-1 0,0 1 0,-1-1 0,1 0 0,1 0 0,-1 0 0,0-7 0,2 9 0,-1-1 0,1 0 0,1 1 0,-1 0 0,1-1 0,-1 1 0,1-1 0,0 1 0,0-1 0,0 1 0,1 0 0,-1 0 0,1 0 0,0 0 0,0 0 0,0 0 0,0 0 0,0 0 0,0 1 0,1-1 0,0 1 0,-1 0 0,1 0 0,0 0 0,0 0 0,0 0 0,4-1 0,5-2 0,1 0 0,-1 1 0,1 0 0,-1 1 0,1 0 0,18-1 0,85 0 0,-80 4 0,-9-1 0,17 1 0,68-10 0,-93 4 0,-33 2 0,-35 1 0,29 2 0,-185-11 0,168 8 0,1-2 0,0-2 0,-57-19 0,24 7 0,56 18 0,0-1 0,0-1 0,1 0 0,0 0 0,0-1 0,0-1 0,-21-13 0,3-3 0,15 13 0,1-2 0,0 0 0,1-1 0,-19-21 0,30 31-31,1 0-1,0 1 0,-1-1 0,1 0 0,0-1 1,0 1-1,0 0 0,1 0 0,-1 0 1,1 0-1,-1-1 0,1 1 0,-1 0 1,1-1-1,0 1 0,0 0 0,0-1 1,1 1-1,-1 0 0,1 0 0,-1-1 1,1 1-1,0 0 0,-1 0 0,1 0 1,0 0-1,0-1 0,1 2 0,-1-1 1,0 0-1,1 0 0,-1 0 0,1 1 1,0-1-1,-1 0 0,1 1 0,0 0 1,0-1-1,0 1 0,0 0 0,0 0 1,3-1-1,22-8-6794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7:36.904"/>
    </inkml:context>
    <inkml:brush xml:id="br0">
      <inkml:brushProperty name="width" value="0.035" units="cm"/>
      <inkml:brushProperty name="height" value="0.035" units="cm"/>
      <inkml:brushProperty name="color" value="#FFFFFF"/>
    </inkml:brush>
  </inkml:definitions>
  <inkml:trace contextRef="#ctx0" brushRef="#br0">535 452 24575,'-317'0'0,"298"1"0,0 1 0,0 0 0,0 2 0,1 0 0,-1 1 0,1 1 0,1 1 0,-34 17 0,50-23 0,0-1 0,-1 1 0,1 0 0,0-1 0,0 1 0,0 0 0,0-1 0,0 1 0,0 0 0,0 0 0,0 0 0,0 0 0,1 0 0,-1 0 0,0 0 0,1 0 0,-2 3 0,2-4 0,0 1 0,0-1 0,1 1 0,-1-1 0,0 1 0,0-1 0,1 1 0,-1-1 0,0 1 0,1-1 0,-1 1 0,0-1 0,1 0 0,-1 1 0,1-1 0,-1 0 0,1 1 0,-1-1 0,1 0 0,-1 1 0,1-1 0,-1 0 0,1 0 0,-1 0 0,1 0 0,0 1 0,47 5 0,-23-7 0,0-1 0,36-7 0,29-4 0,7 6 0,-1-4 0,-1-5 0,0-4 0,107-37 0,-200 57 0,5-3 0,0 1 0,-1-1 0,1 0 0,7-6 0,-13 9 0,0 0 0,-1-1 0,1 1 0,0-1 0,-1 1 0,1-1 0,-1 1 0,1-1 0,-1 1 0,1-1 0,-1 1 0,1-1 0,-1 0 0,0 1 0,1-1 0,-1 0 0,0 1 0,0-1 0,1 0 0,-1 0 0,0 1 0,0-1 0,0 0 0,0 0 0,0 1 0,0-1 0,0 0 0,0 0 0,0 1 0,0-1 0,0 0 0,-1 1 0,1-1 0,0 0 0,0 0 0,-1 1 0,1-1 0,0 0 0,-1 1 0,1-1 0,-1 1 0,1-1 0,-1 1 0,1-1 0,-1 0 0,1 1 0,-1 0 0,0-1 0,1 1 0,-2-1 0,-10-7 0,0 0 0,0 1 0,0 1 0,-1 0 0,-24-7 0,-78-17 0,67 19 0,-5 2 0,40 8 0,0-1 0,0-1 0,-24-7 0,33 9 0,1-1 0,-1 0 0,0 0 0,1 0 0,0 0 0,-1-1 0,1 1 0,0-1 0,0 0 0,0 0 0,0 0 0,1 0 0,-1-1 0,1 1 0,0-1 0,-3-6 0,-1-7-273,1 0 0,1 0 0,0 0 0,-1-33 0,-1-20-6553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7:43.575"/>
    </inkml:context>
    <inkml:brush xml:id="br0">
      <inkml:brushProperty name="width" value="0.035" units="cm"/>
      <inkml:brushProperty name="height" value="0.035" units="cm"/>
      <inkml:brushProperty name="color" value="#FFFFFF"/>
    </inkml:brush>
  </inkml:definitions>
  <inkml:trace contextRef="#ctx0" brushRef="#br0">1 27 24575,'5'-5'0,"6"-2"0,7 1 0,5 1 0,-2 2-8191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7:48.294"/>
    </inkml:context>
    <inkml:brush xml:id="br0">
      <inkml:brushProperty name="width" value="0.035" units="cm"/>
      <inkml:brushProperty name="height" value="0.035" units="cm"/>
      <inkml:brushProperty name="color" value="#FFFFFF"/>
    </inkml:brush>
  </inkml:definitions>
  <inkml:trace contextRef="#ctx0" brushRef="#br0">33 2 24575,'83'0'0,"-111"0"0,22 0 0,21 0 0,-11 0 0,-9-1 0,-25 1 0,26 0 0,0 0 0,0 0 0,0 0 0,0 1 0,0-1 0,0 1 0,0 0 0,0 0 0,1 1 0,-1-1 0,0 1 0,0-1 0,1 1 0,-5 4 0,7-6 0,1 1 0,0-1 0,-1 1 0,1-1 0,0 1 0,0-1 0,-1 1 0,1 0 0,0-1 0,0 1 0,0-1 0,0 1 0,0 0 0,0-1 0,0 1 0,0-1 0,0 1 0,0 0 0,0-1 0,0 1 0,0-1 0,1 1 0,-1 0 0,0-1 0,0 1 0,1-1 0,-1 1 0,0-1 0,1 1 0,-1-1 0,0 1 0,1-1 0,-1 1 0,1-1 0,-1 0 0,1 1 0,-1-1 0,1 0 0,0 1 0,26 9 0,9-4-123,0-2-1,70-2 0,-71-2-870,12 0-5832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6:31.393"/>
    </inkml:context>
    <inkml:brush xml:id="br0">
      <inkml:brushProperty name="width" value="0.035" units="cm"/>
      <inkml:brushProperty name="height" value="0.035" units="cm"/>
      <inkml:brushProperty name="color" value="#333333"/>
    </inkml:brush>
  </inkml:definitions>
  <inkml:trace contextRef="#ctx0" brushRef="#br0">3016 866 24575,'50'3'0,"1"2"0,-1 3 0,90 25 0,-77-18 0,-6-5 0,1-2 0,0-3 0,102-5 0,-149 0 0,12 1 0,-23-1 0,0 0 0,0 1 0,0-1 0,0 0 0,0 0 0,1 0 0,-1 0 0,0 0 0,0 0 0,0 0 0,0 0 0,0 1 0,0-1 0,0 0 0,0 0 0,0 0 0,0 0 0,0 0 0,0 0 0,0 0 0,0 1 0,0-1 0,0 0 0,0 0 0,0 0 0,0 0 0,0 0 0,0 0 0,0 1 0,0-1 0,0 0 0,0 0 0,0 0 0,-1 0 0,1 0 0,0 0 0,0 0 0,0 0 0,0 0 0,0 1 0,0-1 0,0 0 0,0 0 0,0 0 0,0 0 0,-1 0 0,1 0 0,0 0 0,0 0 0,0 0 0,0 0 0,0 0 0,0 0 0,-1 0 0,1 0 0,0 0 0,0 0 0,0 0 0,0 0 0,0 0 0,0 0 0,0 0 0,-1 0 0,1 0 0,0 0 0,0 0 0,-40 11 0,-344 66 0,305-61 0,68-17 0,16-6 0,21-11 0,-24 17 0,50-30 0,1 3 0,66-26 0,-84 41 0,0 2 0,1 1 0,0 1 0,68-6 0,269-12 0,-360 26 0,0 0 0,1 0 0,-1-2 0,0 0 0,19-7 0,-31 10 0,-1 0 0,1 0 0,-1 0 0,0 0 0,1 0 0,-1 0 0,1 0 0,-1 0 0,1 0 0,-1-1 0,0 1 0,1 0 0,-1 0 0,1-1 0,-1 1 0,0 0 0,1-1 0,-1 1 0,0 0 0,1-1 0,-1 1 0,0 0 0,0-1 0,1 1 0,-1-1 0,0 1 0,0 0 0,0-1 0,1 1 0,-1-1 0,0 1 0,0-1 0,0 1 0,0-1 0,0 1 0,0 0 0,0-1 0,0 1 0,0-1 0,0 1 0,-1-2 0,-19-7 0,-27 0 0,-1 3 0,1 2 0,-90 3 0,60 2 0,-965 1 0,1003-4 0,38 2 0,1 0 0,0 0 0,-1 0 0,1 0 0,0 0 0,0 0 0,-1 0 0,1 0 0,0 0 0,-1 0 0,1 0 0,0 0 0,0 0 0,-1 0 0,1 0 0,0 0 0,-1-1 0,1 1 0,0 0 0,0 0 0,0 0 0,-1 0 0,1-1 0,0 1 0,0 0 0,-1 0 0,1-1 0,0 1 0,0 0 0,0 0 0,0-1 0,0 1 0,-1 0 0,1 0 0,0-1 0,0 1 0,0 0 0,0-1 0,0 1 0,0 0 0,0 0 0,0-1 0,0 1 0,0 0 0,0-1 0,0 1 0,0 0 0,0 0 0,0-1 0,1 1 0,-1 0 0,0-1 0,0 1 0,0 0 0,0 0 0,0-1 0,1 1 0,-1 0 0,0 0 0,0 0 0,1-1 0,-1 1 0,0 0 0,0 0 0,0 0 0,1 0 0,-1-1 0,21-12 0,11 0 0,1 1 0,0 2 0,47-8 0,-42 11 0,-2-2 0,68-27 0,-75 24 0,2 1 0,-1 2 0,1 1 0,59-8 0,124 2 0,-187 13 0,-136 1 0,-145 3 0,248-3 0,1 0 0,-1 1 0,1 0 0,0 0 0,0 1 0,-7 1 0,12-2 0,-1-1 0,1 0 0,0 0 0,-1 0 0,1 0 0,0 0 0,0 1 0,-1-1 0,1 0 0,0 0 0,-1 0 0,1 1 0,0-1 0,0 0 0,0 1 0,-1-1 0,1 0 0,0 0 0,0 1 0,0-1 0,0 0 0,-1 1 0,1-1 0,0 0 0,0 1 0,0-1 0,0 0 0,0 1 0,0-1 0,0 0 0,0 1 0,0-1 0,0 0 0,0 1 0,1 1 0,0-1 0,1 0 0,-1 1 0,0-1 0,0 0 0,1 0 0,-1 0 0,0 0 0,1 0 0,-1 0 0,1-1 0,2 2 0,15 6 0,0-1 0,1-1 0,0-1 0,22 3 0,89 8 0,-36-7 0,446 64 0,-482-66 0,1 2 0,95 29 0,-116-21 0,-38-17 0,-1 0 0,0 0 0,1 0 0,-1 0 0,0 0 0,1 0 0,-1 0 0,0 1 0,1-1 0,-1 0 0,0 0 0,0 0 0,1 1 0,-1-1 0,0 0 0,0 0 0,1 0 0,-1 1 0,0-1 0,0 0 0,0 1 0,1-1 0,-1 0 0,0 0 0,0 1 0,0-1 0,0 0 0,0 1 0,0-1 0,0 0 0,1 1 0,-1-1 0,0 0 0,0 1 0,0-1 0,0 0 0,-1 1 0,1-1 0,0 0 0,0 1 0,0-1 0,0 0 0,0 1 0,0-1 0,0 0 0,-1 1 0,1-1 0,0 0 0,0 0 0,0 1 0,-1-1 0,1 0 0,0 0 0,-1 1 0,-20 6 0,-401 46 0,88-18 0,-168 42 0,465-69 0,54-4 0,67-3 0,614-82 0,-620 68 0,394-58 0,-384 60 0,193-33 0,-280 44 0,0 0 0,1 0 0,-1 0 0,0 0 0,1 0 0,-1 0 0,0-1 0,0 1 0,0 0 0,1-1 0,-1 1 0,0-1 0,0 0 0,0 1 0,0-1 0,0 0 0,0 1 0,2-3 0,-32 3 0,-43 8 0,-112 29 0,-74 34 0,255-70 0,-355 114 0,121-37 0,206-68 0,10-4 0,0 1 0,-35 16 0,47-14 0,13-4 0,18-1 0,11-2 0,1-1 0,-1-2 0,44-7 0,105-25 0,-144 25 0,672-117 0,-660 118 0,75-20 0,-119 25 0,0 1 0,-1-2 0,1 1 0,-1 0 0,10-7 0,-15 9 0,0-1 0,1 1 0,-1 0 0,0 0 0,1-1 0,-1 1 0,0 0 0,0-1 0,1 1 0,-1 0 0,0-1 0,0 1 0,0 0 0,1-1 0,-1 1 0,0 0 0,0-1 0,0 1 0,0-1 0,0 1 0,0 0 0,0-1 0,0 1 0,0-1 0,0 1 0,0-1 0,0 1 0,0 0 0,0-1 0,0 1 0,0-1 0,0 1 0,0 0 0,-1-1 0,1 1 0,0 0 0,0-1 0,-1 1 0,1 0 0,0-1 0,0 1 0,-1 0 0,1-1 0,0 1 0,-1 0 0,1 0 0,0-1 0,-1 1 0,1 0 0,0 0 0,-1 0 0,1 0 0,-1 0 0,1-1 0,0 1 0,-1 0 0,1 0 0,-1 0 0,1 0 0,0 0 0,-1 0 0,0 0 0,-32-5 0,-38 4 0,0 3 0,0 4 0,1 2 0,-125 32 0,144-22 0,51-18 0,0 0 0,1 0 0,-1 0 0,0 0 0,1 0 0,-1 0 0,0 0 0,1 0 0,-1 1 0,0-1 0,1 0 0,-1 0 0,0 0 0,1 0 0,-1 1 0,0-1 0,0 0 0,1 0 0,-1 1 0,0-1 0,0 0 0,0 1 0,1-1 0,-1 0 0,0 1 0,0-1 0,0 0 0,0 1 0,0-1 0,0 0 0,0 1 0,0-1 0,0 0 0,0 1 0,0-1 0,0 0 0,0 1 0,0-1 0,0 0 0,0 1 0,0-1 0,0 0 0,0 1 0,0-1 0,0 0 0,-1 1 0,1-1 0,0 0 0,0 1 0,0-1 0,-1 0 0,1 0 0,0 1 0,0-1 0,-1 0 0,1 0 0,0 1 0,-1-1 0,1 0 0,0 0 0,0 0 0,-1 0 0,1 0 0,0 1 0,-1-1 0,1 0 0,-1 0 0,1 0 0,-1 0 0,31 7 0,8-4 0,0-1 0,0-1 0,0-2 0,0-2 0,60-13 0,-32 1 0,-1-4 0,89-37 0,-76 27 0,-45 18 0,0-1 0,42-24 0,-74 36 0,0-1 0,0 1 0,0-1 0,0 1 0,0-1 0,0 1 0,0-1 0,-1 1 0,1-1 0,0 0 0,0 1 0,-1-1 0,1 0 0,0 0 0,-1 0 0,1 0 0,-1 0 0,1 1 0,-1-1 0,1 0 0,-1 0 0,1-2 0,-2 2 0,1 0 0,-1 1 0,1-1 0,-1 0 0,1 1 0,-1-1 0,1 0 0,-1 1 0,0-1 0,1 1 0,-1-1 0,0 1 0,1-1 0,-1 1 0,0 0 0,0-1 0,1 1 0,-1 0 0,0 0 0,0-1 0,-1 1 0,-53-7 0,52 7 0,-459-2 0,231 5 0,28-11 0,181 5 0,0-1 0,1 0 0,0-2 0,0 0 0,0-1 0,1-2 0,-20-10 0,38 18 0,0 0 0,0 0 0,1 0 0,-1 0 0,1 0 0,-1 0 0,1-1 0,-1 1 0,1 0 0,0-1 0,-2-2 0,3 3 0,-1 1 0,1 0 0,0-1 0,0 1 0,0-1 0,0 1 0,0-1 0,0 1 0,0-1 0,0 1 0,0-1 0,0 1 0,0-1 0,0 1 0,1 0 0,-1-1 0,0 1 0,0-1 0,0 1 0,1-1 0,-1 1 0,0 0 0,0-1 0,1 1 0,-1 0 0,0-1 0,1 1 0,-1 0 0,1-1 0,5-2 0,-1 0 0,1 0 0,0 0 0,0 1 0,11-3 0,-4 2 0,176-61 0,73-22 0,-228 78 0,2 1 0,-1 1 0,0 2 0,1 2 0,50 3 0,-254 4 0,-675-4 0,836-1 0,0 0 0,0 0 0,0 1 0,0 0 0,-8 2 0,15-3 0,-1 1 0,1-1 0,-1 0 0,1 0 0,-1 0 0,0 1 0,1-1 0,-1 0 0,1 1 0,-1-1 0,1 0 0,-1 1 0,1-1 0,0 1 0,-1-1 0,1 1 0,0-1 0,-1 1 0,1-1 0,0 1 0,-1-1 0,1 1 0,0-1 0,0 1 0,0 0 0,-1-1 0,1 2 0,1-1 0,-1 1 0,1-1 0,-1 1 0,1 0 0,0-1 0,0 1 0,0-1 0,-1 0 0,2 1 0,-1-1 0,0 0 0,0 0 0,0 1 0,0-1 0,3 1 0,23 19 0,1-1 0,1-2 0,1-1 0,33 14 0,135 49 0,159 33 0,-294-99 0,0-2 0,1-3 0,117 0 0,-157-10 0,-48-2 0,-162-2 0,-168-11 0,256 6 0,-568-78 0,663 86 0,10 0 0,19 0 0,644 4 0,42-2 0,-682 0 0,136-9 0,-150 7 0,-1 0 0,1-1 0,0-1 0,-1-1 0,0 0 0,0-1 0,25-13 0,-38 18 0,-1 1 0,0-1 0,0 0 0,1 0 0,-1 0 0,0 0 0,0 0 0,0 0 0,0 0 0,0 0 0,0 0 0,0 0 0,0 0 0,0-1 0,-1 1 0,1 0 0,0-1 0,-1 1 0,1-1 0,-1 1 0,1-3 0,-1 2 0,-1 1 0,1 0 0,0-1 0,-1 1 0,1 0 0,-1 0 0,0-1 0,0 1 0,1 0 0,-1 0 0,0 0 0,0 0 0,0 0 0,0 0 0,0 0 0,0 0 0,0 0 0,-2-1 0,-7-3 0,1 1 0,0-1 0,-1 2 0,-20-6 0,-54-13 0,-1 5 0,-98-8 0,-515 16 0,395 12 0,274-2 0,29-1 0,0 0 0,0 0 0,0 0 0,0 0 0,0 0 0,0 1 0,0-1 0,0 0 0,0 0 0,0 0 0,0 0 0,0 0 0,0 0 0,0 0 0,1 0 0,-1 0 0,0 0 0,0 0 0,0 0 0,0 1 0,0-1 0,0 0 0,0 0 0,0 0 0,0 0 0,0 0 0,0 0 0,0 0 0,0 0 0,0 0 0,0 0 0,0 1 0,0-1 0,0 0 0,0 0 0,-1 0 0,1 0 0,0 0 0,0 0 0,0 0 0,0 0 0,0 0 0,0 0 0,0 0 0,0 0 0,0 1 0,0-1 0,0 0 0,0 0 0,0 0 0,0 0 0,-1 0 0,17 6 0,25 6 0,43 2 0,154 8 0,93-21 0,-214-2 0,208-1 0,-469 7 0,-197 30 0,-146 52 0,52-7 0,-164-20 0,769-62 132,392-15-655,-1-45 74,-193-16 449,-358 75 0,3 1 0,-1-1 0,1 0 0,0-1 0,-1-1 0,0 0 0,13-8 0,-24 13 5,-1 0 1,1 0-1,-1-1 1,1 1-1,0 0 1,-1-1-1,1 1 0,-1 0 1,0-1-1,1 1 1,-1 0-1,1-1 1,-1 1-1,0-1 1,1 1-1,-1-1 0,0 1 1,1-1-1,-1 1 1,0-1-1,0 1 1,1-1-1,-1 1 1,0-1-1,0 0 0,0 1 1,0-1-1,0 1 1,0-1-1,0 1 1,0-1-1,0 0 1,0 1-1,0-1 0,0 1 1,-1-2-1,0 1 34,0 0-1,0 0 0,-1 0 1,1 0-1,0 0 1,-1 0-1,1 1 0,-1-1 1,0 0-1,1 1 0,-1-1 1,-1 0-1,-21-4 0,1 0 1,-1 2-1,-33-1 0,-81 4-62,74 2 35,21-3-11,20 1 0,0 0 0,-26 4 0,49-4 0,0 0 0,0 0 0,-1-1 0,1 1 0,0 0 0,0 0 0,0 0 0,-1 0 0,1 0 0,0 0 0,0 0 0,0 0 0,-1 0 0,1 0 0,0 0 0,0 0 0,-1 0 0,1 0 0,0 0 0,0 0 0,0 1 0,-1-1 0,1 0 0,0 0 0,0 0 0,0 0 0,-1 0 0,1 0 0,0 1 0,0-1 0,0 0 0,0 0 0,0 0 0,-1 0 0,1 1 0,0-1 0,0 0 0,0 0 0,0 0 0,0 1 0,0-1 0,0 0 0,0 0 0,0 0 0,0 1 0,0-1 0,0 0 0,0 0 0,0 1 0,0-1 0,0 0 0,0 0 0,0 0 0,0 1 0,0-1 0,0 0 0,0 0 0,0 0 0,0 1 0,0-1 0,0 0 0,1 0 0,-1 0 0,0 0 0,0 1 0,0-1 0,14 9 0,-2-4 0,1-1 0,-1 0 0,1-1 0,-1 0 0,1-1 0,14 1 0,555 17-36,-436-20-124,33 1-431,554-4 200,-697 3 391,-9 0 0,0-1 0,-1-1 0,29-6 0,-49 5 0,-14 0 0,-23-1 30,-61-1 1,54 5 104,-624-5 167,3 41-295,658-36-7,-23 1 0,-1 2 0,1 0 0,0 2 0,0 1 0,-41 15 0,63-20 0,-1 0 0,1 0 0,-1 0 0,1 1 0,0-1 0,0 1 0,0-1 0,0 1 0,0 0 0,0 0 0,0 0 0,1 0 0,-3 3 0,4-4 0,-1 0 0,1 0 0,0 0 0,-1 0 0,1 0 0,0 0 0,0 0 0,0 0 0,0 0 0,0 0 0,0 0 0,0 0 0,1 0 0,-1 0 0,0 0 0,0 0 0,1 0 0,-1 0 0,1 0 0,-1 0 0,1-1 0,-1 1 0,1 0 0,0 1 0,4 2 0,-1 0 0,1 0 0,0-1 0,0 1 0,0-1 0,1 0 0,-1-1 0,1 1 0,0-1 0,7 2 0,36 9 76,0-3 1,0-1 0,59 1-1,158-3 284,-233-7-353,458-7-7,-490 7 0,17 0 0,0 0 0,-1-2 0,1 0 0,0-1 0,0 0 0,-1-2 0,24-8 0,-33 5 0,-13 2 0,-21 0 0,-73-3 0,-155 5 0,146 5 0,-34-2 0,-182 4 0,614-5 0,-129 4 0,-111 0 0,54-3 0,-93 0 0,-1 0 0,1 0 0,-1-2 0,1 1 0,-1-1 0,0-1 0,12-5 0,-19 8 0,-1-1 0,1 1 0,-1-1 0,1 0 0,-1 0 0,0 0 0,0 0 0,1 0 0,1-3 0,-4 5 0,1-1 0,-1 0 0,1 0 0,-1 0 0,0 0 0,1 0 0,-1 0 0,0 0 0,1 0 0,-1 0 0,0 1 0,0-1 0,0 0 0,0 0 0,0 0 0,0 0 0,0 0 0,0 0 0,-1-2 0,0 1 0,-1-1 0,0 1 0,1 0 0,-1 0 0,0 0 0,0 0 0,0 1 0,0-1 0,0 0 0,0 1 0,-1-1 0,1 1 0,0 0 0,-1 0 0,1 0 0,-1 0 0,1 0 0,-6 0 0,-44-9 0,-1 3 0,0 2 0,-96 3 0,86 2 0,47 0 0,-253 2 0,549-40 0,-134 15 0,-43 10 0,83-13 0,-146 18 0,0-1 0,56-21 0,-91 28 0,0 0 0,-1 0 0,1-1 0,0 1 0,-1-1 0,6-4 0,-10 7 0,0 0 0,1-1 0,-1 1 0,0 0 0,0-1 0,1 1 0,-1 0 0,0 0 0,0-1 0,0 1 0,0-1 0,1 1 0,-1 0 0,0-1 0,0 1 0,0 0 0,0-1 0,0 1 0,0 0 0,0-1 0,0 1 0,0-1 0,0 1 0,0 0 0,0-1 0,0 1 0,0 0 0,0-1 0,0 1 0,-1-1 0,1 1 0,0 0 0,0-1 0,0 1 0,-1 0 0,1 0 0,0-1 0,0 1 0,-1 0 0,1-1 0,0 1 0,0 0 0,-1 0 0,1 0 0,0-1 0,-1 1 0,1 0 0,0 0 0,-1 0 0,1 0 0,0 0 0,-1-1 0,0 1 0,-12-4 0,0 1 0,-1 0 0,0 0 0,1 2 0,-1-1 0,-25 2 0,24 0 0,-408 15 0,24 0 0,381-16 0,6 0 0,-1 1 0,1 0 0,-14 3 0,24-3 0,0 0 0,0 0 0,1 1 0,-1-1 0,0 0 0,0 1 0,0 0 0,1-1 0,-1 1 0,0 0 0,1 0 0,-1 0 0,1 0 0,-1 0 0,1 0 0,-1 1 0,1-1 0,0 0 0,0 1 0,0-1 0,-1 1 0,1 0 0,1-1 0,-1 1 0,0 0 0,0-1 0,0 3 0,1-2 0,0-1 0,0 0 0,0 0 0,0 0 0,0 0 0,0 1 0,0-1 0,1 0 0,-1 0 0,1 0 0,-1 0 0,0 0 0,1 0 0,0 0 0,-1 0 0,1 0 0,0 0 0,-1 0 0,1 0 0,0 0 0,1 1 0,23 15 0,-23-17 0,48 25 0,1-3 0,1-2 0,102 24 0,-119-37 0,58 4 0,-24-4 0,-42-2 0,-27-5 0,0 0 0,0 0 0,-1 0 0,1 0 0,0 0 0,0 0 0,0 0 0,0 0 0,0 0 0,0 0 0,-1 0 0,1 0 0,0 1 0,0-1 0,0 0 0,0 0 0,0 0 0,0 0 0,0 0 0,0 0 0,-1 0 0,1 0 0,0 0 0,0 1 0,0-1 0,0 0 0,0 0 0,0 0 0,0 0 0,0 0 0,0 0 0,0 1 0,0-1 0,0 0 0,0 0 0,0 0 0,0 0 0,0 0 0,0 0 0,0 1 0,0-1 0,0 0 0,0 0 0,0 0 0,0 0 0,0 0 0,0 0 0,0 1 0,0-1 0,0 0 0,0 0 0,0 0 0,1 0 0,-1 0 0,0 0 0,0 0 0,0 0 0,0 1 0,-15 2 0,-181 12 0,-71 9 0,252-21 0,-520 84 0,487-76 0,44-7 0,12-1 0,17 1 0,106-4 0,226-30 0,-228 16 0,97-12 0,405-24 0,-606 51 0,32 0 0,-54-1 0,-1 0 0,1-1 0,0 1 0,0 0 0,-1-1 0,1 0 0,0 0 0,-1 0 0,1 0 0,-1 0 0,1 0 0,-1-1 0,0 1 0,5-4 0,-7 4 0,0 1 0,1 0 0,-1 0 0,0-1 0,0 1 0,0 0 0,1-1 0,-1 1 0,0 0 0,0-1 0,0 1 0,0-1 0,0 1 0,0 0 0,0-1 0,0 1 0,0-1 0,0 1 0,0 0 0,0-1 0,0 1 0,0 0 0,0-1 0,0 1 0,0-1 0,0 1 0,0 0 0,-1-1 0,1 1 0,0 0 0,0-1 0,0 1 0,-1 0 0,1 0 0,0-1 0,0 1 0,-1 0 0,1-1 0,0 1 0,-1 0 0,1 0 0,0 0 0,-1-1 0,1 1 0,-1 0 0,-19-8 0,-20 1 0,-1 1 0,1 2 0,-71 2 0,66 2 0,-60-2 0,-277 6 0,378-4 0,0 0 0,1 1 0,-1-1 0,1 1 0,-1 0 0,1 0 0,-1 0 0,-4 3 0,8-4 0,-1 1 0,0-1 0,1 1 0,-1-1 0,1 1 0,-1 0 0,1-1 0,-1 1 0,1 0 0,0 0 0,-1-1 0,1 1 0,0 0 0,-1 0 0,1-1 0,0 1 0,0 0 0,0 0 0,0 0 0,0 0 0,0-1 0,0 1 0,0 0 0,0 0 0,0 0 0,0 0 0,0-1 0,1 1 0,-1 0 0,0 0 0,1-1 0,-1 1 0,1 0 0,-1 0 0,0-1 0,1 1 0,0 0 0,-1-1 0,1 1 0,-1-1 0,2 1 0,5 8 0,0-1 0,1-1 0,0 1 0,1-2 0,0 1 0,0-1 0,0 0 0,1-1 0,-1 0 0,1-1 0,0 0 0,1 0 0,-1-1 0,15 2 0,17 3 0,1-2 0,54 1 0,414-6 0,-236-5 0,-231 4 0,-66 0 0,-80 0 0,-21 5 0,1 5 0,0 6 0,-129 33 0,90-12 0,-600 112 0,752-148 0,1 0 0,0 0 0,0 0 0,0 1 0,-12 4 0,25-4 0,11-3 0,10-5 0,-1-2 0,0 0 0,0-2 0,-1-1 0,44-27 0,38-17 0,-71 42 0,62-15 0,-21 7 0,-19 2 0,5-1 0,0 2 0,78-12 0,276-18 0,-398 46 0,-11 2 0,-1-1 0,1 1 0,0-1 0,0-1 0,-1 1 0,1-1 0,-1-1 0,7-2 0,-13 5 0,0 0 0,0 0 0,-1 0 0,1 0 0,0 0 0,0 0 0,0 0 0,0 0 0,0 0 0,0 0 0,-1 0 0,1-1 0,0 1 0,0 0 0,0 0 0,0 0 0,0 0 0,0 0 0,-1 0 0,1 0 0,0 0 0,0 0 0,0-1 0,0 1 0,0 0 0,0 0 0,0 0 0,0 0 0,0 0 0,0 0 0,0-1 0,0 1 0,0 0 0,0 0 0,0 0 0,0 0 0,0 0 0,0-1 0,0 1 0,0 0 0,0 0 0,0 0 0,0 0 0,0 0 0,0 0 0,0-1 0,0 1 0,0 0 0,0 0 0,0 0 0,0 0 0,0 0 0,0 0 0,0-1 0,1 1 0,-1 0 0,0 0 0,0 0 0,0 0 0,0 0 0,0 0 0,1 0 0,-11-1 0,1 0 0,0 1 0,0 1 0,-1 0 0,1 0 0,-10 2 0,-3 1 0,-462 112 0,405-94 0,41-10 0,38-12 0,0 0 0,0 0 0,0 0 0,1 0 0,-1 0 0,0 0 0,0 1 0,0-1 0,0 0 0,1 0 0,-1 0 0,0 0 0,0 0 0,0 0 0,0 1 0,0-1 0,0 0 0,0 0 0,0 0 0,1 0 0,-1 1 0,0-1 0,0 0 0,0 0 0,0 0 0,0 0 0,0 1 0,0-1 0,0 0 0,0 0 0,0 0 0,0 0 0,0 1 0,0-1 0,0 0 0,0 0 0,0 0 0,0 0 0,0 1 0,-1-1 0,1 0 0,0 0 0,0 0 0,0 0 0,0 1 0,0-1 0,0 0 0,0 0 0,-1 0 0,24 3 0,267-8 0,-262 2 0,-1-1 0,0-2 0,-1 0 0,31-12 0,100-48 0,-64 25 0,-47 22 0,51-30 0,-93 47 0,-1 0 0,1 0 0,-1 0 0,0 0 0,0-1 0,0 1 0,0-1 0,0 0 0,-1 0 0,1 0 0,-1 0 0,0 0 0,0 0 0,0-1 0,0 1 0,2-8 0,-4 10 0,0-1 0,0 0 0,0 1 0,0-1 0,0 0 0,0 1 0,0-1 0,-1 0 0,1 1 0,-1-1 0,1 1 0,-1-1 0,1 1 0,-1-1 0,-2-2 0,1 1 0,-1 0 0,1 0 0,-1 0 0,0 0 0,0 1 0,0-1 0,-1 1 0,-4-3 0,-9-3 0,0 0 0,0 1 0,-1 1 0,0 0 0,-1 1 0,-35-4 0,-120-1 0,146 9 0,-468 5 0,-77-3 0,524-3 0,1-2 0,1-3 0,-80-20 0,125 26 0,-1 1 0,1-1 0,0 1 0,-1-1 0,1 1 0,0 0 0,-1 0 0,1 0 0,-4 1 0,6-1 0,0 0 0,0 0 0,0 0 0,-1 0 0,1 0 0,0 0 0,0 0 0,0 0 0,0 0 0,0 0 0,0 0 0,0 0 0,0 0 0,0 0 0,0 0 0,0 0 0,0 1 0,-1-1 0,1 0 0,0 0 0,0 0 0,0 0 0,0 0 0,0 0 0,0 0 0,0 0 0,0 0 0,0 1 0,0-1 0,0 0 0,0 0 0,0 0 0,0 0 0,0 0 0,0 0 0,0 0 0,0 0 0,0 0 0,0 1 0,0-1 0,0 0 0,0 0 0,0 0 0,0 0 0,0 0 0,1 0 0,-1 0 0,0 0 0,0 0 0,0 0 0,0 0 0,0 1 0,0-1 0,0 0 0,0 0 0,0 0 0,0 0 0,0 0 0,0 0 0,1 0 0,-1 0 0,0 0 0,17 8 0,17 2 0,56 8 0,-47-10 0,1066 194-615,-1099-200 615,152 33 0,-161-35 0,0 1 0,1-1 0,-1 0 0,0 0 0,0 0 0,0 1 0,0-1 0,0 1 0,0-1 0,0 1 0,0-1 0,0 1 0,0 0 0,0-1 0,0 1 0,0 0 0,0 0 0,0-1 0,0 3 0,-2-3 0,-1 1 0,0 0 0,0 0 0,0 0 0,0-1 0,1 1 0,-1-1 0,0 0 0,0 0 0,0 1 0,-4-1 0,-393 4 548,238-6-481,-973-2-651,1132 4 611,1 0 1,-1 0-1,0 0 0,1 0 0,-1 0 1,0 0-1,1 0 0,-1 1 1,0-1-1,1 0 0,-1 1 0,0 0 1,-1 0-1,6 0-9,0 1 1,0-1-1,-1 0 1,1 0-1,0-1 0,0 1 1,0-1-1,0 1 0,1-1 1,3 0-1,255 10-18,-220-9 0,1465 6-2276,-1483-7 2276,19 0 0,49-6 0,-68 0-29,-23 6 42,-1 0 1,0 0-1,0 0 1,0 0 0,0 0-1,0 0 1,0-1 0,1 1-1,-1 0 1,0 0 0,0 0-1,0 0 1,0 0 0,0 0-1,0-1 1,0 1 0,0 0-1,0 0 1,0 0 0,0 0-1,0 0 1,0-1 0,0 1-1,0 0 1,0 0 0,0 0-1,0 0 1,0 0-1,0-1 1,0 1 0,0 0-1,0 0 1,0 0 0,0 0-1,0 0 1,0-1 0,0 1-1,0 0 1,0 0 0,-1 0-1,1 0 1,0 0 0,0 0-1,0 0 1,0-1 0,0 1-1,0 0 1,0 0 0,-1 0-1,1 0 1,0 0 0,0 0-1,0 0 1,0 0-1,0 0 1,-1 0 0,1 0-1,0 0 1,-38-9 1082,-171 6-715,196 3-358,570-1-23,-269 2 0,-251-2 0,-26 0 0,-1 1 0,1 0 0,0 0 0,0 1 0,0 1 0,16 3 0,-27-5 0,1 0 0,-1 0 0,0 1 0,0-1 0,1 0 0,-1 0 0,0 0 0,0 0 0,0 0 0,0 0 0,1 0 0,-1 1 0,0-1 0,0 0 0,0 0 0,0 0 0,1 0 0,-1 1 0,0-1 0,0 0 0,0 0 0,0 1 0,0-1 0,0 0 0,0 0 0,0 0 0,0 1 0,0-1 0,0 0 0,1 0 0,-1 1 0,0-1 0,-1 0 0,1 0 0,0 0 0,0 1 0,0-1 0,0 0 0,0 0 0,0 1 0,0-1 0,0 0 0,0 0 0,0 0 0,0 1 0,-1-1 0,1 0 0,0 0 0,0 0 0,0 0 0,0 1 0,-1-1 0,1 0 0,0 0 0,0 0 0,0 0 0,-1 0 0,1 0 0,0 0 0,0 1 0,0-1 0,-1 0 0,1 0 0,0 0 0,0 0 0,-1 0 0,1 0 0,0 0 0,-11 4 0,1 1 0,0-2 0,-1 0 0,-22 4 0,0 1 0,-57 15 0,-139 31 0,175-45 0,0-1 0,-77-1 0,27-10 0,54 0 0,-1 3 0,-78 8 0,83 8 0,44-16 0,1 1 0,0-1 0,0 1 0,0-1 0,0 1 0,0 0 0,0 0 0,0-1 0,1 1 0,-1 0 0,0 0 0,0 0 0,1 0 0,-1 0 0,0 1 0,1-1 0,0-1 0,0 1 0,0-1 0,0 1 0,0 0 0,1-1 0,-1 1 0,0-1 0,0 1 0,1-1 0,-1 1 0,0-1 0,1 1 0,-1-1 0,1 1 0,-1-1 0,0 1 0,1-1 0,-1 1 0,1-1 0,-1 0 0,1 1 0,-1-1 0,1 0 0,0 1 0,-1-1 0,1 0 0,-1 0 0,1 0 0,0 0 0,0 1 0,11 2 0,0 0 0,0-1 0,0 0 0,0-1 0,1-1 0,-1 0 0,0 0 0,21-4 0,-9 2 0,130-16 0,0-6 0,219-64 0,-224 37 0,37-10 0,-166 57 0,34-10 0,-52 14 0,0-1 0,0 0 0,0 0 0,1 0 0,-1 0 0,0 0 0,-1 0 0,1-1 0,0 1 0,0-1 0,0 1 0,-1-1 0,1 0 0,-1 1 0,1-1 0,-1 0 0,0 0 0,2-3 0,-3 4 0,0 0 0,0 0 0,0-1 0,0 1 0,0 0 0,0 0 0,0 0 0,0 0 0,-1 0 0,1 0 0,0 0 0,-1 0 0,1 0 0,-1 0 0,1 0 0,-1 0 0,1 0 0,-1 0 0,0 0 0,1 0 0,-1 0 0,0 0 0,0 1 0,0-1 0,0 0 0,1 1 0,-1-1 0,0 1 0,-1-1 0,-36-16 0,-6 7 0,0 1 0,0 2 0,0 2 0,-75 1 0,68 3 0,-814-2 0,828 3 0,48 1 0,55 0 0,383-1 0,-441 0 0,0 0 0,0 0 0,-1-1 0,1 0 0,0-1 0,15-4 0,-21 5 0,1-1 0,-1 1 0,1 0 0,-1-1 0,0 1 0,0-1 0,0 0 0,0 0 0,0 0 0,0 0 0,0 0 0,0 0 0,-1 0 0,1-1 0,-1 1 0,0-1 0,1 1 0,-1-1 0,-1 1 0,1-1 0,0 0 0,0-4 0,0 5 0,-1 0 0,0 0 0,0 0 0,0 0 0,0 0 0,-1 0 0,1 0 0,-1 1 0,1-1 0,-1 0 0,1 0 0,-1 0 0,0 0 0,0 1 0,0-1 0,0 0 0,0 1 0,0-1 0,0 1 0,-1-1 0,1 1 0,-1 0 0,1-1 0,-1 1 0,1 0 0,-1 0 0,0 0 0,1 0 0,-1 0 0,-2 0 0,-7-3 0,0 0 0,0 1 0,0 0 0,-12-1 0,22 4 0,-77-11 0,-97 0 0,-84 12 0,164 0 0,63-2 0,22 1 0,0-1 0,0 2 0,0-1 0,0 1 0,0 1 0,-15 3 0,21-1 0,12-1 0,18 3 0,1-2 0,0-1 0,0-1 0,29-1 0,-9-1 0,974 5 0,-569-7 0,-447 2 0,-1 0 0,0 1 0,1-1 0,-1-1 0,1 1 0,-1-1 0,0 0 0,8-2 0,-12 3 0,0 0 0,0 0 0,0 0 0,0-1 0,1 1 0,-1 0 0,0 0 0,0 0 0,0 0 0,0 0 0,0-1 0,0 1 0,0 0 0,0 0 0,0 0 0,1 0 0,-1-1 0,0 1 0,0 0 0,0 0 0,0 0 0,0 0 0,0-1 0,0 1 0,0 0 0,0 0 0,0 0 0,0-1 0,0 1 0,-1 0 0,1 0 0,0 0 0,0 0 0,0-1 0,0 1 0,0 0 0,0 0 0,0 0 0,0 0 0,0 0 0,-1-1 0,1 1 0,0 0 0,0 0 0,0 0 0,0 0 0,0 0 0,-1 0 0,1 0 0,0 0 0,0-1 0,0 1 0,-1 0 0,1 0 0,0 0 0,0 0 0,0 0 0,0 0 0,-1 0 0,1 0 0,0 0 0,0 0 0,0 0 0,-1 0 0,1 0 0,0 1 0,-18-6 0,-12 3 0,0 1 0,0 2 0,1 0 0,-1 3 0,1 0 0,-40 11 0,42-9 0,-577 141 0,147-32 0,203-68 0,119-24 0,128-22 0,1 0 0,0 1 0,0 0 0,0 0 0,0 1 0,0-1 0,0 1 0,-7 5 0,12-7 0,1-1 0,-1 1 0,0-1 0,1 1 0,-1 0 0,1-1 0,-1 1 0,1 0 0,-1-1 0,1 1 0,-1 0 0,1-1 0,0 1 0,-1 0 0,1 0 0,0 0 0,-1-1 0,1 1 0,0 0 0,0 0 0,0 0 0,0 0 0,0-1 0,0 1 0,0 2 0,2-1 0,-1 0 0,0-1 0,0 1 0,0 0 0,1-1 0,-1 1 0,1-1 0,-1 1 0,1-1 0,0 1 0,0-1 0,0 0 0,-1 0 0,1 0 0,3 1 0,14 6 0,0-1 0,0 0 0,0-2 0,1 0 0,21 2 0,105 6 0,-119-13 0,1 0 0,-1-2 0,48-9 0,78-28 0,28-5 0,315-70 0,-447 100 0,-37 5 0,-14 3 0,-21-3 0,-93-14 0,-118-8 0,-123 10 0,287 17 0,0-3 0,0-2 0,-78-23 0,112 19 0,33 8 0,11 3 0,14 3 0,26 9 0,18 3 0,80 7 0,363 2 0,-97-6 0,-411-16 0,382 35 0,-355-27 0,-29-8 0,0 1 0,0 0 0,-1-1 0,1 1 0,0 0 0,-1-1 0,1 1 0,0-1 0,-1 0 0,1 0 0,0 1 0,-1-1 0,1 0 0,-1 0 0,-2-1 0,-397 8 0,249-9 0,-799 0 0,926 1 0,16 1 0,0-1 0,1 1 0,-1 1 0,0 0 0,0 0 0,1 0 0,-10 4 0,18-5 0,-1 0 0,1 0 0,-1 0 0,1 0 0,-1 0 0,1 1 0,-1-1 0,1 0 0,0 0 0,-1 0 0,1 1 0,-1-1 0,1 0 0,0 1 0,-1-1 0,1 0 0,0 1 0,-1-1 0,1 1 0,0-1 0,-1 0 0,1 1 0,0-1 0,0 1 0,0-1 0,-1 1 0,1-1 0,0 1 0,0-1 0,0 1 0,0-1 0,0 0 0,0 1 0,0-1 0,0 1 0,0-1 0,0 1 0,0-1 0,0 1 0,0-1 0,1 1 0,-1-1 0,0 1 0,0-1 0,0 1 0,1-1 0,-1 0 0,0 1 0,1-1 0,-1 1 0,0-1 0,1 0 0,-1 1 0,30 19 0,10 0 0,2-3 0,83 24 0,99 4 0,-124-37 0,1-4 0,101-8 0,-28-1 0,-157 5 0,-1 0 0,1-2 0,23-4 0,-36 5 0,1 0 0,-1-1 0,0 1 0,1-1 0,-1 0 0,0 0 0,0 0 0,0 0 0,0-1 0,-1 0 0,1 0 0,-1 0 0,1 0 0,-1 0 0,0-1 0,-1 1 0,4-5 0,-6 7 0,1 0 0,0 0 0,-1 0 0,1 0 0,-1 0 0,0 0 0,1 0 0,-1 0 0,0 0 0,0 0 0,0 0 0,1 0 0,-1-1 0,0 1 0,0 0 0,-1 0 0,1 0 0,0 0 0,0 0 0,0 0 0,-1 0 0,1 0 0,-1 0 0,1 0 0,-1 0 0,1 0 0,-1 0 0,0-1 0,-1 0 0,-1 0 0,1 0 0,0 0 0,-1 0 0,0 1 0,1-1 0,-1 1 0,0 0 0,0 0 0,-3-1 0,-9-2 0,0 1 0,0 0 0,-17 0 0,-2 2 0,23 1 0,0-1 0,0 1 0,0-2 0,0 1 0,-12-5 0,20 5 0,0 0 0,-1-1 0,1 1 0,0-1 0,0 0 0,1 0 0,-1 0 0,0 0 0,1-1 0,-1 1 0,1 0 0,0-1 0,0 0 0,0 0 0,0 0 0,0 0 0,1 0 0,-1 0 0,1 0 0,0 0 0,-1-4 0,0 4 0,1 0 0,0 0 0,0 0 0,1-1 0,-1 1 0,1 0 0,-1-1 0,1 1 0,0 0 0,0-1 0,1 1 0,-1 0 0,1 0 0,-1-1 0,1 1 0,0 0 0,0 0 0,1 0 0,-1 0 0,1 0 0,-1 0 0,1 0 0,0 0 0,0 1 0,0-1 0,0 1 0,1-1 0,-1 1 0,1 0 0,-1 0 0,1 0 0,0 0 0,0 0 0,0 1 0,0 0 0,6-3 0,0 0 0,-12 2 0,-24 2 0,14 0 0,-565 40 0,448-29 0,-40 7 0,-254 57 0,361-59 0,-105 24 0,135-35 0,0 0 0,0-3 0,-39-1 0,30 0 0,-74 9 0,10 1 0,-276-7 0,270-5 0,104 1 0,-31-1 0,37 1 0,1 0 0,0 0 0,0 0 0,0 0 0,0 0 0,0-1 0,0 1 0,0 0 0,0-1 0,0 1 0,0 0 0,0-1 0,0 1 0,0-1 0,0 0 0,0 1 0,1-1 0,-1 0 0,0 1 0,0-1 0,1 0 0,-1 0 0,0 0 0,1 1 0,-1-1 0,1 0 0,-1-2 0,1 2 0,0 0 0,0 0 0,0 0 0,1 0 0,-1 0 0,1 0 0,-1 0 0,1 0 0,-1 0 0,1 0 0,-1 1 0,1-1 0,0 0 0,-1 0 0,1 0 0,0 1 0,0-1 0,0 0 0,-1 1 0,1-1 0,0 1 0,0-1 0,0 1 0,0-1 0,0 1 0,1 0 0,34-11 0,-29 9 0,-3 1 0,7-1 0,0-1 0,0 0 0,0-1 0,-1 0 0,1-1 0,-1 0 0,-1 0 0,11-8 0,-19 12 0,0 1 0,-1 0 0,1-1 0,0 0 0,0 1 0,0-1 0,-1 1 0,1-1 0,-1 0 0,1 0 0,0 1 0,-1-1 0,1 0 0,-1 0 0,1 0 0,-1 1 0,0-1 0,1 0 0,-1 0 0,0 0 0,0 0 0,0 0 0,1 0 0,-1 0 0,0 0 0,0 0 0,0 0 0,-1 0 0,1 0 0,0 0 0,0 1 0,0-1 0,-1 0 0,1 0 0,0 0 0,-1 0 0,1 0 0,-1 0 0,1 1 0,-1-1 0,1 0 0,-1 0 0,0 1 0,1-1 0,-1 0 0,0 1 0,0-1 0,0 0 0,-5-2 0,1 0 0,-1 0 0,0 1 0,0-1 0,0 1 0,-12-2 0,-60-7 0,-1 3 0,-142 3 0,142 6 0,-45 0 0,-136-5 0,222-1 0,33 2 0,12 0 0,34-3 0,-1 1 0,53 2 0,69-8 0,74-35 0,-116 21 0,152-34 0,-386 57 0,-413 4 0,312-2 0,146-5 0,69 5 0,-1 0 0,1 0 0,-1-1 0,1 1 0,-1 0 0,0 0 0,1 0 0,-1 0 0,0 0 0,1 0 0,-1 0 0,1 0 0,-1 0 0,0 0 0,1 0 0,-1 0 0,1 0 0,-1 1 0,0-1 0,1 0 0,-1 0 0,1 1 0,-1-1 0,1 0 0,-1 1 0,0 0 0,10 10 0,29 14 0,-10-11 0,0-2 0,1 0 0,1-2 0,0-1 0,0-2 0,0-1 0,1-1 0,39 1 0,480-1-11,-347-7-218,1252-2-730,-2261-12 2158,622 4-1199,-536-20 0,709 32 0,-6 1 0,0-1 0,0-1 0,0-1 0,-29-7 0,28 1 0,17 2 0,14 0 0,11 1 0,1 1 0,1 1 0,33 0 0,-29 2 0,967-9-82,-656 12-710,757-1 617,-1250 1 175,-400 42-112,260-18-538,-126 10 381,-474 35 751,-4-46 244,688-28 146,388 3-872,108 0 0,168-1-782,141-7-2349,114-26 702,899-159 1,-1304 135 2428,-7-12 0,-266 61 59,-50 15 991,-24 8 744,-67 30 1336,-102 57 1,-100 74-3918,155-85 1180,122-73-393,0-1 0,-2-2 0,0-1 0,-40 9 0,-146 22 0,139-30 0,-211 30 0,20-2 0,148-25 0,0-4 0,-152-6 0,190-7 0,0-4 0,-124-21 0,-202-70 0,-236-42 0,149 74 0,470 60 0,-59-4 0,82 7 0,0 0 0,0 0 0,0 0 0,1 1 0,-1 0 0,0 0 0,1 1 0,-10 3 0,16-5 0,0 0 0,-1 0 0,1 0 0,0 1 0,0-1 0,0 0 0,-1 0 0,1 0 0,0 0 0,0 0 0,0 0 0,0 0 0,-1 0 0,1 1 0,0-1 0,0 0 0,0 0 0,0 0 0,0 0 0,0 1 0,0-1 0,-1 0 0,1 0 0,0 0 0,0 0 0,0 1 0,0-1 0,0 0 0,0 0 0,0 0 0,0 1 0,0-1 0,0 0 0,0 0 0,0 0 0,0 1 0,0-1 0,0 0 0,0 0 0,0 0 0,0 1 0,1-1 0,-1 0 0,0 0 0,0 0 0,0 0 0,0 1 0,0-1 0,0 0 0,0 0 0,1 0 0,-1 0 0,0 1 0,22 8 0,95 15 0,1122 173-847,-786-163 847,-3-38 0,-306 1 0,661-45 241,-772 45-241,0-2 0,0-1 0,-1-2 0,59-21 0,-86 27 0,0 0 0,0-1 0,0 0 0,0 0 0,-1 0 0,1-1 0,-1 1 0,0-1 0,0 0 0,0 0 0,4-7 0,-8 10 0,1 0 0,0 0 0,-1-1 0,0 1 0,1 0 0,-1 0 0,0 0 0,1-1 0,-1 1 0,0 0 0,0 0 0,0 0 0,0-1 0,0 1 0,0 0 0,-1 0 0,1-1 0,0 1 0,-1 0 0,0-2 0,0 0 0,-1 1 0,0 0 0,1 0 0,-1 0 0,0 1 0,0-1 0,0 0 0,0 1 0,-1-1 0,1 1 0,0 0 0,-1-1 0,-3 0 0,-20-6 82,0 1-1,-1 1 0,0 1 0,0 2 0,-30-1 0,51 4-63,-734-7 76,531 10-87,163-5-7,1-2 0,0-1 0,-47-14 0,42 9 0,45 9 0,1 0 0,-1 0 0,1 1 0,-1 0 0,0 0 0,1 0 0,-1 0 0,0 1 0,1-1 0,-1 1 0,-6 3 0,8-3 0,0 0 0,1 1 0,-1 0 0,1-1 0,-1 1 0,1 0 0,0 0 0,0 1 0,0-1 0,0 0 0,0 1 0,1-1 0,-1 1 0,1 0 0,-1-1 0,1 1 0,0 0 0,0 0 0,0 3 0,-4 9 0,2 0 0,0 0 0,1 1 0,0-1 0,2 26 0,0-36 0,0 1 0,1 0 0,0 0 0,0-1 0,0 1 0,1-1 0,0 1 0,0-1 0,1 1 0,-1-1 0,1 0 0,0 0 0,0 0 0,1-1 0,-1 1 0,1-1 0,0 0 0,6 5 0,3-1 0,0 0 0,0 0 0,1-2 0,0 1 0,0-2 0,19 5 0,98 18 0,-58-14 0,12 1 4,115 7-1,90-12-59,-202-8-26,-16-1-112,398 3-267,-467-4 461,51-5 0,-53 5 0,-1 0 0,1 0 0,-1 0 0,1 0 0,0-1 0,-1 1 0,1 0 0,-1 0 0,1-1 0,-1 1 0,1 0 0,-1-1 0,1 1 0,-1 0 0,1-1 0,-1 1 0,0-1 0,1 1 0,-1-1 0,0 1 0,1-1 0,-1 1 0,0-1 0,1 0 0,-1 0 0,-1 0 0,1 0 0,0 0 0,-1 0 0,1 0 0,-1 0 0,1 0 0,-1 0 0,1 0 0,-1 0 0,0 0 0,1 0 0,-1 1 0,0-1 0,0 0 0,0 1 0,0-1 0,-1-1 0,-19-10 0,0 1 0,-1 0 0,0 2 0,0 0 0,-32-7 0,39 12 0,-424-108-11,-6 28 140,430 82-116,-18-4 101,-2-1 21,0 1 0,0 2 1,-50 0-1,81 4-135,1 0 0,-1 1 0,1-1 0,-1 1 0,1 0 0,0 0 0,-1 0 0,1 0 0,-4 2 0,6-2 0,1-1 0,0 0 0,-1 1 0,1-1 0,-1 0 0,1 1 0,0-1 0,-1 0 0,1 1 0,0-1 0,-1 1 0,1-1 0,0 1 0,0-1 0,-1 1 0,1-1 0,0 1 0,0-1 0,0 1 0,0-1 0,0 1 0,0-1 0,0 1 0,0-1 0,0 1 0,0 0 0,0-1 0,0 1 0,0-1 0,0 1 0,0-1 0,0 1 0,1 0 0,2 3 0,0-1 0,0 1 0,0-1 0,1 0 0,-1 0 0,1 0 0,0 0 0,0-1 0,0 0 0,0 1 0,0-1 0,6 1 0,29 12 0,1-2 0,1-2 0,82 12 0,133-1 0,-228-20 0,12 0 0,31 4 0,138-9 0,-182-3 0,-27 6 0,0 0 0,1 0 0,-1 0 0,0 0 0,0 0 0,0 0 0,0 0 0,0 0 0,0 0 0,1 0 0,-1 0 0,0 0 0,0 0 0,0-1 0,0 1 0,0 0 0,0 0 0,0 0 0,0 0 0,0 0 0,0 0 0,1 0 0,-1-1 0,0 1 0,0 0 0,0 0 0,0 0 0,0 0 0,0 0 0,0 0 0,0-1 0,0 1 0,0 0 0,0 0 0,0 0 0,0 0 0,0 0 0,0 0 0,0-1 0,0 1 0,0 0 0,0 0 0,0 0 0,-1 0 0,1 0 0,0 0 0,0 0 0,0-1 0,0 1 0,0 0 0,0 0 0,0 0 0,0 0 0,0 0 0,-1 0 0,1 0 0,0 0 0,0 0 0,0 0 0,0 0 0,0-1 0,0 1 0,0 0 0,-1 0 0,1 0 0,0 0 0,0 0 0,-43-9 0,-380-2 0,322 12 0,-24 1 0,-148 20 0,265-20 0,0-1 0,0 2 0,0-1 0,0 1 0,-9 5 0,16-8 0,0 1 0,-1 0 0,1 0 0,0 0 0,-1 0 0,1 0 0,0 0 0,0 0 0,0 0 0,0 0 0,0 0 0,0 1 0,0-1 0,-1 2 0,2-2 0,0 0 0,0 0 0,0 0 0,0 0 0,0 0 0,0 0 0,0 0 0,0-1 0,1 1 0,-1 0 0,0 0 0,0 0 0,1 0 0,-1 0 0,1-1 0,-1 1 0,0 0 0,1 0 0,0 0 0,-1-1 0,1 1 0,-1 0 0,1-1 0,0 1 0,-1-1 0,3 2 0,2 1 0,0 0 0,0 0 0,1 0 0,-1 0 0,1-1 0,0 0 0,-1 0 0,1-1 0,0 1 0,0-1 0,8 0 0,69 0 0,-72-2 0,44-4 0,1-2 0,66-18 0,-59 10 0,91-8 0,385 16 0,-383 9 0,-143-1 0,-8-1 0,-1 1 0,1-1 0,0 0 0,-1 0 0,1 0 0,0-1 0,-1 1 0,1-1 0,0-1 0,-1 1 0,1 0 0,-1-1 0,5-2 0,-9 3 0,0 1 0,0 0 0,0 0 0,0 0 0,0-1 0,0 1 0,0 0 0,0 0 0,0-1 0,0 1 0,0 0 0,0 0 0,0-1 0,0 1 0,0 0 0,0 0 0,0-1 0,0 1 0,-1 0 0,1 0 0,0 0 0,0-1 0,0 1 0,0 0 0,0 0 0,-1 0 0,1-1 0,0 1 0,0 0 0,0 0 0,0 0 0,-1 0 0,1 0 0,0 0 0,0-1 0,-1 1 0,1 0 0,0 0 0,0 0 0,-1 0 0,1 0 0,0 0 0,0 0 0,0 0 0,-1 0 0,1 0 0,0 0 0,0 0 0,-1 0 0,1 0 0,-18-3 0,-301-6 0,214 10 0,-343 0 0,457-1 0,392-4 0,6-32 0,-376 32 0,1-2 0,-1 0 0,0-2 0,45-19 0,-64 17 0,-15 3 0,0 6 0,0 0 0,0 0 0,0 0 0,1 1 0,-1-1 0,0 1 0,0-1 0,-4 1 0,-32 3 0,0 1 0,-68 16 0,-7 2 0,69-14 0,89-5 0,0-3 0,78-8 0,92-31 0,-178 30 0,1-1 0,-2-2 0,1-1 0,-2-2 0,0-2 0,-1-1 0,0-1 0,33-28 0,-36 24 0,1 2 0,0 1 0,2 1 0,0 2 0,1 1 0,0 2 0,54-15 0,-71 24 0,0 0 0,-1-1 0,20-10 0,-22 4 0,-13 11 0,-1 1 0,0 0 0,0 0 0,0-1 0,0 1 0,0 0 0,0-1 0,0 1 0,0 0 0,0 0 0,0-1 0,0 1 0,0 0 0,0-1 0,0 1 0,0 0 0,0-1 0,0 1 0,0 0 0,0 0 0,0-1 0,-1 1 0,1 0 0,0-1 0,0 1 0,0 0 0,0 0 0,-1-1 0,1 1 0,0 0 0,-2-1 0,0 0 0,0 0 0,0 0 0,0 0 0,0 1 0,0-1 0,-1 1 0,1-1 0,0 1 0,0 0 0,0 0 0,0 0 0,-3 0 0,-24 3 0,1 1 0,-1 1 0,1 1 0,0 2 0,1 1 0,0 1 0,0 1 0,-27 16 0,-26 20 0,-88 69 0,106-69 0,-3-4 0,-100 52 0,146-86 0,-50 20 0,68-29 0,0 0 0,0 1 0,0-1 0,0 1 0,0-1 0,0 0 0,0 0 0,0 1 0,0-1 0,0 0 0,0 0 0,0 0 0,0 0 0,0-1 0,0 1 0,0 0 0,0 0 0,0 0 0,0-1 0,0 1 0,0-1 0,0 1 0,0-1 0,0 1 0,0-1 0,0 1 0,1-1 0,-1 0 0,0 1 0,0-1 0,-1-2 0,2 1 0,-1-1 0,0 0 0,1-1 0,-1 1 0,1 0 0,0 0 0,0 0 0,0 0 0,0 0 0,1 0 0,-1 0 0,2-4 0,10-34 0,1 1 0,37-75 0,-38 89 0,69-143 0,76-183 0,-154 345 0,-1 0 0,0 1 0,0-1 0,-1-1 0,1 1 0,-2 0 0,1 0 0,-1 0 0,0-11 0,-1 16 0,1 0 0,-1 1 0,1-1 0,-1 0 0,0 1 0,1-1 0,-1 0 0,0 1 0,0-1 0,0 1 0,0-1 0,0 1 0,-1 0 0,1 0 0,0-1 0,-3 0 0,1 0 0,1 1 0,-1 0 0,0-1 0,0 2 0,0-1 0,0 0 0,0 0 0,0 1 0,0 0 0,0-1 0,0 1 0,-5 1 0,-8 0 0,-1 1 0,0 1 0,1 1 0,-28 9 0,-64 33 0,61-25 0,-242 101 0,-298 136 0,473-202 0,-179 120 0,278-167 0,1 2 0,1-1 0,-1 2 0,-15 17 0,28-28 0,0 0 0,1 0 0,-1 0 0,0-1 0,1 1 0,-1 0 0,0 0 0,1 0 0,-1 1 0,1-1 0,-1 0 0,1 0 0,0 0 0,-1 0 0,1 0 0,0 0 0,0 1 0,0-1 0,0 0 0,0 0 0,0 0 0,0 0 0,0 1 0,0-1 0,1 0 0,-1 0 0,1 0 0,-1 0 0,0 0 0,2 1 0,-1 0 0,1 0 0,0-1 0,0 1 0,1-1 0,-1 1 0,0-1 0,0 0 0,1 0 0,-1 0 0,1 0 0,-1-1 0,1 1 0,2 0 0,12 1 0,0 0 0,0-1 0,18-2 0,7-2 0,0-3 0,0-1 0,79-26 0,-51 15 0,1 3 0,0 3 0,1 3 0,0 4 0,84 4 0,-148 1 0,185-1 0,-153-1 0,1-2 0,67-16 0,-93 15 0,0 0 0,-1-1 0,1-1 0,-2 0 0,1-1 0,-1 0 0,0-1 0,0-1 0,-1 0 0,-1-1 0,16-17 0,-24 24 0,0 0 0,0 0 0,-1-1 0,1 1 0,-1-1 0,0 0 0,0 1 0,0-1 0,-1 0 0,1 0 0,-1 0 0,0 0 0,-1 0 0,0 0 0,1-1 0,-1 1 0,-2-9 0,2 11 0,-1-1 0,0 0 0,0 1 0,0-1 0,-1 1 0,1-1 0,-1 1 0,0-1 0,0 1 0,0 0 0,0 0 0,-1 0 0,1 0 0,-1 0 0,0 1 0,1-1 0,-1 1 0,0 0 0,-1 0 0,1 0 0,0 0 0,-1 0 0,1 1 0,-5-2 0,-13-3 0,0 2 0,-1 0 0,1 2 0,-27-1 0,-93 7 0,59 0 0,34-5 0,24 2 0,58 2 0,57 8 0,22 3 0,442-10 0,-302-6 0,-383 6 0,-200 31 0,-129 58 0,309-56 0,-255 29 0,374-64 0,-26 3 0,-56 11 0,110-15 0,0 0 0,-1-1 0,1 1 0,0 1 0,0-1 0,0 0 0,1 1 0,-1 0 0,0-1 0,1 1 0,-1 0 0,1 1 0,-1-1 0,-2 4 0,4-5 0,1 0 0,-1 0 0,1-1 0,-1 1 0,1 0 0,0 0 0,0 0 0,-1 0 0,1-1 0,0 1 0,0 0 0,0 0 0,0 0 0,0 0 0,0 0 0,0 0 0,0-1 0,0 1 0,0 0 0,1 0 0,-1 1 0,1 0 0,0-1 0,1 1 0,-1-1 0,0 0 0,0 1 0,1-1 0,-1 0 0,0 0 0,1 1 0,-1-1 0,1 0 0,0-1 0,-1 1 0,3 1 0,10 3 0,0 0 0,0-1 0,1 0 0,-1-1 0,27 1 0,-5-2 0,45-3 0,-59-1 0,1-2 0,-2 0 0,1-1 0,27-10 0,80-38 0,-76 29 0,-36 17 0,30-14 0,-44 19 0,0 1 0,0-1 0,0 0 0,0 0 0,-1 0 0,1 0 0,-1-1 0,1 1 0,-1-1 0,0 1 0,3-4 0,-5 5 0,0 1 0,0-1 0,0 1 0,0-1 0,0 1 0,0-1 0,0 1 0,0-1 0,0 1 0,0-1 0,-1 1 0,1 0 0,0-1 0,0 1 0,0-1 0,-1 1 0,1-1 0,0 1 0,0 0 0,-1-1 0,1 1 0,0-1 0,-1 1 0,1 0 0,0-1 0,-1 1 0,1 0 0,-1 0 0,1-1 0,-1 1 0,1 0 0,0 0 0,-1 0 0,1-1 0,-1 1 0,1 0 0,-1 0 0,1 0 0,-1 0 0,1 0 0,-1 0 0,1 0 0,-1 0 0,-26-3 0,25 3 0,-158-15 0,99 8 0,202 4 0,446 4 0,-586-1 0,0 0 0,0-1 0,0 1 0,0 0 0,0 0 0,0 1 0,0-1 0,0 0 0,0 0 0,0 0 0,0 1 0,0-1 0,0 1 0,0-1 0,0 0 0,0 1 0,1 0 0,-2 0 0,0-1 0,0 1 0,0-1 0,0 0 0,0 1 0,0-1 0,0 1 0,0-1 0,0 1 0,0-1 0,0 0 0,-1 1 0,1-1 0,0 1 0,0-1 0,0 0 0,-1 1 0,1-1 0,0 0 0,-1 1 0,1-1 0,0 0 0,-1 1 0,1-1 0,0 0 0,-1 0 0,0 1 0,-40 24 0,32-20 0,-151 70 0,85-43 0,-34 14 0,-3-6 0,-159 36 0,264-74 0,1 0 0,-1 0 0,0 0 0,0 1 0,1 0 0,-1 0 0,1 1 0,0 0 0,-6 4 0,11-7 0,0 0 0,0 0 0,0 0 0,0 0 0,1 1 0,-1-1 0,0 0 0,0 0 0,1 1 0,-1-1 0,1 0 0,-1 1 0,1-1 0,-1 1 0,1-1 0,0 0 0,0 1 0,0-1 0,0 3 0,0-1 0,1-1 0,0 0 0,0 1 0,0-1 0,0 0 0,0 0 0,0 1 0,1-1 0,-1 0 0,1 0 0,-1-1 0,1 1 0,0 0 0,0 0 0,3 1 0,3 2 0,0 0 0,1-1 0,-1 0 0,1 0 0,0-1 0,0 0 0,0-1 0,1 0 0,-1 0 0,1-1 0,11 0 0,-6 1 0,178 12 0,198-12 0,194 14 0,-574-15 0,-4 0 0,0 0 0,0 0 0,0-1 0,13-1 0,-20 1 0,0 0 0,0 0 0,0-1 0,0 1 0,0 0 0,0 0 0,0 0 0,0 0 0,0 0 0,0 0 0,0 0 0,0 0 0,0 0 0,0-1 0,0 1 0,0 0 0,0 0 0,0 0 0,0 0 0,0 0 0,0 0 0,0 0 0,0 0 0,0 0 0,0-1 0,0 1 0,0 0 0,0 0 0,0 0 0,0 0 0,0 0 0,0 0 0,0 0 0,0 0 0,1 0 0,-1 0 0,0 0 0,0 0 0,0-1 0,0 1 0,0 0 0,0 0 0,0 0 0,0 0 0,0 0 0,0 0 0,0 0 0,1 0 0,-1 0 0,0 0 0,0 0 0,0 0 0,0 0 0,0 0 0,0 0 0,0 0 0,0 0 0,1 0 0,-1 0 0,0 0 0,0 0 0,0 0 0,0 0 0,0 0 0,-11-4 0,-20-2 0,-237-2 0,238 8 0,23 1 0,1-1 0,-1-1 0,0 1 0,1-1 0,0 0 0,-1-1 0,1 0 0,0 0 0,0 0 0,-9-5 0,11 4 0,-1 0 0,1 0 0,0-1 0,0 1 0,0-1 0,1 0 0,-1-1 0,1 1 0,0-1 0,0 1 0,1-1 0,-5-9 0,-1-8 0,-11-43 0,15 47 0,-1-1 0,-1 1 0,-11-22 0,11 31 0,2 10 0,4 0 0,-1 0 0,1 0 0,0 0 0,0 0 0,0 0 0,0 0 0,1 0 0,-1-1 0,0 1 0,0 0 0,1 0 0,-1 0 0,0 0 0,1 0 0,-1 0 0,1-1 0,0 3 0,14 14 0,31 29 0,-35-36 0,0 1 0,0 0 0,-1 0 0,-1 1 0,1 0 0,8 18 0,-17-29 0,0 1 0,0 0 0,0 0 0,0 0 0,0 0 0,-1 0 0,1 0 0,-1 1 0,1-1 0,-1 0 0,0 0 0,0 0 0,0 0 0,0 0 0,-1 1 0,1-1 0,-1 3 0,0-4 0,0 1 0,0-1 0,0 1 0,0-1 0,0 0 0,0 1 0,0-1 0,0 0 0,-1 0 0,1 0 0,0 0 0,-1 0 0,1 0 0,-1 0 0,1 0 0,-1-1 0,-2 1 0,-6 2 0,-1-1 0,1 0 0,-1-1 0,0 0 0,-15-1 0,21 0 0,-112-2 0,0-5 0,-211-40 0,277 33 0,50 14 0,0 0 0,0 0 0,-1 0 0,1-1 0,0 1 0,0 0 0,0-1 0,0 1 0,0-1 0,0 1 0,0-1 0,0 0 0,0 1 0,0-1 0,1 0 0,-1 0 0,0 1 0,-1-3 0,4 2 0,-1 0 0,0 1 0,1-1 0,-1 0 0,1 0 0,-1 1 0,1-1 0,0 1 0,-1-1 0,1 1 0,-1 0 0,1 0 0,0 0 0,2 0 0,176-7 0,-125 6 0,966 2-1116,-808 0 1208,-179-1-92,-12 1 0,1-1 0,-1-1 0,1-1 0,34-8 0,-151 23 1024,21 8-1024,-105 43 0,53-16 0,71-29 0,-126 40 0,151-52 0,0-1 0,-1-1 0,1-2 0,-44 0 0,60-3 0,4 0 0,0 0 0,0-1 0,1 0 0,-1 0 0,-15-5 0,24 6 0,-1 0 0,0-1 0,0 1 0,0-1 0,1 1 0,-1-1 0,0 1 0,0-1 0,1 0 0,-1 1 0,1-1 0,-1 0 0,1 0 0,-1 1 0,1-1 0,-1 0 0,1 0 0,0 0 0,-1 1 0,1-1 0,0 0 0,0 0 0,-1 0 0,1 0 0,0 0 0,0 0 0,0 0 0,0 0 0,0 1 0,0-1 0,1 0 0,-1 0 0,0 0 0,0 0 0,1 0 0,-1 0 0,0 1 0,1-1 0,-1 0 0,1 0 0,-1 0 0,1 1 0,0-2 0,3-3 0,0-1 0,0 1 0,0 0 0,0 0 0,6-4 0,25-21 0,39-35 0,-68 58 0,0 1 0,-1-1 0,0 0 0,0-1 0,0 1 0,-1-1 0,0 0 0,5-12 0,-9 18 0,1 1 0,-1 0 0,0-1 0,1 1 0,-1-1 0,0 1 0,0 0 0,0-1 0,0 1 0,0-1 0,0 1 0,0 0 0,-1-1 0,1 1 0,0-1 0,-1 1 0,1 0 0,-1-1 0,0 1 0,1 0 0,-1 0 0,0 0 0,-1-2 0,0 1 0,-1-1 0,0 1 0,0 0 0,0 1 0,0-1 0,0 0 0,0 1 0,0 0 0,-5-2 0,-27-5 0,1 1 0,-1 2 0,-1 2 0,1 0 0,-42 4 0,20-1 0,-1010 24 0,1038-24 0,28-2 0,7-1 0,50-11 0,514-84-107,-104 20-385,-155 21 492,-308 56 0,0 1 0,0-1 0,1 0 0,-1 1 0,1-1 0,-1 1 0,0 0 0,1 0 0,-1 1 0,1-1 0,-1 1 0,0-1 0,1 1 0,3 2 0,-7-3 0,1 1 0,-1-1 0,1 1 0,-1-1 0,1 1 0,-1 0 0,1-1 0,-1 1 0,0-1 0,1 1 0,-1 0 0,0-1 0,0 1 0,0 0 0,1 0 0,-1-1 0,0 1 0,0 0 0,0-1 0,0 1 0,0 0 0,0 0 0,-1 0 0,-11 29 0,-1-10 68,0-2-1,-2 1 0,0-2 1,-1 0-1,-1-1 1,0 0-1,-1-2 0,-38 24 1,17-15-70,-1-2 0,-1-1 0,-71 23 0,82-35 2,0-2 0,-1-1 0,1-1 0,-49-1 0,63-2 0,-12 2 0,18 1 0,17 0 0,19 1 0,237 2 0,-185-8 0,-1967 0 0,1948-9 0,136-9 0,-109 11 0,428-34-1191,884-99 781,-1373 138 409,12-2 0,1-2 1,47-14 0,-82 20-5,1 0 0,-1 0 0,0-1 1,0 1-1,0-1 0,0 1 1,-1-1-1,1 0 0,0 0 0,-1 0 1,0-1-1,1 1 0,2-5 0,-4 6 16,-1 0-1,1-1 0,-1 1 0,1 0 0,-1-1 0,0 1 0,0 0 0,1-1 0,-1 1 0,0-1 0,0 1 0,-1 0 0,1-1 0,0 1 0,0 0 0,-1-1 0,1 1 0,-1 0 0,1-1 0,-1 1 0,1 0 0,-1 0 0,0 0 0,0-1 0,1 1 0,-1 0 0,0 0 0,0 0 0,0 0 0,0 1 0,0-1 0,-2-1 0,-3-2 105,0-1 0,0 2 0,0-1 0,-1 1 0,1 0 0,-1 0 0,0 0 0,0 1 0,0 0 0,0 1 0,-9-2 0,-12 1-160,-43 0-1,60 2 94,-130 8-47,-192 35 0,210-24-1,118-18 0,-22 3 0,-49 13 0,70-15 0,0 0 0,1 0 0,-1 0 0,1 1 0,-1 0 0,1 0 0,0 0 0,0 0 0,1 1 0,-1 0 0,1 0 0,-1 0 0,1 1 0,-5 7 0,8-11 0,0 1 0,0-1 0,0 0 0,1 1 0,-1 0 0,0-1 0,1 1 0,-1-1 0,1 1 0,-1 0 0,1-1 0,0 1 0,-1 0 0,1-1 0,0 1 0,0 0 0,1 0 0,-1-1 0,0 1 0,0 0 0,1-1 0,-1 1 0,1-1 0,0 1 0,-1 0 0,1-1 0,0 1 0,0-1 0,0 0 0,0 1 0,0-1 0,0 0 0,0 1 0,0-1 0,1 0 0,1 1 0,1 1 0,0-1 0,0 0 0,0-1 0,0 1 0,0-1 0,0 0 0,1 0 0,-1 0 0,0-1 0,1 1 0,-1-1 0,0 0 0,7-1 0,2-1 0,0-1 0,0-1 0,0 0 0,-1 0 0,1-2 0,-1 1 0,16-11 0,77-58 0,-77 53 0,2-1 0,1 1 0,1 1 0,1 2 0,0 1 0,59-20 0,-75 34 0,-17 3 0,0 0 0,0 0 0,0 0 0,0 0 0,0 0 0,1 0 0,-1 1 0,0-1 0,0 0 0,0 0 0,0 0 0,0 0 0,0 0 0,1 0 0,-1 0 0,0 0 0,0 0 0,0 1 0,0-1 0,0 0 0,0 0 0,0 0 0,0 0 0,0 0 0,0 1 0,0-1 0,0 0 0,1 0 0,-1 0 0,0 0 0,0 0 0,0 1 0,0-1 0,0 0 0,0 0 0,0 0 0,-1 0 0,1 0 0,0 1 0,0-1 0,0 0 0,0 0 0,0 0 0,0 0 0,0 0 0,0 1 0,-20 19 0,-5-5 0,-1 0 0,0-2 0,-54 19 0,6-3 0,67-23 0,12-1 0,20 0 0,-20-4 0,30 8 0,0 2 0,0 1 0,-2 2 0,37 19 0,-5-2 0,-9-5 0,-8-3 0,2-2 0,77 23 0,-126-44 0,-1 1 0,1-1 0,0 0 0,0 0 0,0 1 0,0-1 0,-1 0 0,1 0 0,0 0 0,0 0 0,0 0 0,0 0 0,0 0 0,0 0 0,-1 0 0,1 0 0,0 0 0,0-1 0,0 1 0,1-1 0,-10-10 0,-28-14 0,14 15 0,0 1 0,-1 0 0,0 2 0,0 1 0,-1 1 0,-46-4 0,-152 7 0,121 4 0,-1396-1 0,2382-1 0,-2516 0-3062,1014 0 192,-2919 0-2299,3484-1 5326,34 0 339,1 1 1,-1 1-1,0 0 1,-24 5-1,29 0 157,13 0 498,25 5 1514,21-2-1708,0-2 1,1-2-1,73-2 0,-52-2-1040,1535 6-999,-962-10 1134,-526 4-61,104-3 1295,-103-10-1286,68-3 0,814-43 0,-946 53 0,0-2 0,68-19 0,-85 11 0,-35 15 0,0-1 0,1 1 0,-1 0 0,0 0 0,0 0 0,1-1 0,-1 1 0,0 0 0,0 0 0,0 0 0,1-1 0,-1 1 0,0 0 0,0 0 0,0-1 0,0 1 0,0 0 0,0-1 0,0 1 0,1 0 0,-1 0 0,0-1 0,0 1 0,0 0 0,0-1 0,0 1 0,0 0 0,0-1 0,0 1 0,0 0 0,-1 0 0,1-1 0,-17-8 0,-10 3 0,0 2 0,-1 1 0,-39 0 0,41 3 0,-983-1 0,1007 1 0,-31 0 0,0 2 0,0 1 0,-44 9 0,75-11 0,0-1 0,0 0 0,0 1 0,0-1 0,1 1 0,-1-1 0,0 1 0,0 0 0,0 0 0,1 0 0,-1 0 0,0 0 0,1 0 0,-1 1 0,1-1 0,0 0 0,-1 1 0,1-1 0,0 1 0,0 0 0,0-1 0,-2 3 0,3-2 0,0 0 0,1 0 0,-1-1 0,0 1 0,0 0 0,1-1 0,-1 1 0,1-1 0,-1 1 0,1 0 0,0-1 0,0 1 0,0-1 0,0 0 0,0 1 0,0-1 0,0 0 0,0 1 0,0-1 0,2 1 0,7 7 0,2 0 0,-1-1 0,1-1 0,24 13 0,-2-6 0,0-1 0,1-2 0,65 13 0,121 5 0,-176-25 0,199 24 0,1080 156-2248,-1321-183 2248,403 58 0,-335-49 0,-60-7 0,-15-2 0,-95-4 0,9 0 0,-1895-10 161,1964 13-93,-189-4-260,165 0 679,0-1-1,-68-17 0,110 21-416,-31-11 179,33 12-241,1 0 0,-1 0 0,0-1 0,1 1 1,-1-1-1,1 1 0,-1 0 0,0-1 0,1 1 1,-1-1-1,1 1 0,-1-1 0,1 0 0,0 1 1,-1-1-1,1 1 0,0-1 0,-1 0 0,1 1 1,0-1-1,0 0 0,-1 0 0,1 1 0,0-1 1,0 0-1,0 1 0,0-1 0,0 0 0,0 0 1,0 1-1,0-1 0,0 0 0,0 1 0,1-1 1,-1 0-1,0 0 0,0 1 0,1-1 0,-1 1 1,0-1-1,1 0 0,0 0 0,3-3 1,0-1 0,1 2 0,0-1 0,-1 0 0,1 1 0,1 0 0,-1 0 0,8-3 0,52-19-9,0 3 0,103-22 0,-136 36 0,419-98-1016,450-116 125,-787 188 891,-71 16 0,-41 13 0,-9 3 0,-9 1 153,0 1 0,0 0 0,1 2 0,-1 0 0,-26 7 0,10-3 518,-177 43-325,0-1-374,-285 25 28,480-72 0,-1 1 0,1 0 0,0 1 0,0 1 0,0 0 0,-22 9 0,23-1 0,13-12 0,0 1 0,-1-1 0,1 0 0,0 1 0,0-1 0,0 0 0,0 1 0,0-1 0,0 1 0,0-1 0,0 0 0,0 1 0,0-1 0,0 0 0,0 1 0,1-1 0,-1 0 0,0 1 0,0-1 0,0 0 0,0 1 0,0-1 0,1 0 0,-1 1 0,0-1 0,0 0 0,1 1 0,2 1 0,0 0 0,0 0 0,1-1 0,-1 1 0,0-1 0,1 0 0,-1 1 0,6 0 0,45 8 0,1-1 0,70 1 0,-82-7 0,215 14-365,1126 114-1376,-1242-116 1655,-93-10 86,-20-1 0,0-1 0,0-2 0,36-2 0,-52-3 0,-16 0 0,-18-3 0,-45-4 762,-1 3 0,-109 0 0,-78-7-856,102-12 94,-139-14 0,-212 37 0,253 7 0,-34-3 0,358-2 0,-1-4 0,117-23 0,133-57 0,-306 80 0,5 0 0,0-2 0,0 0 0,36-20 0,-57 27 0,0 1 0,1-1 0,-1 0 0,0 0 0,0 1 0,0-1 0,0 0 0,-1 0 0,1 0 0,0 0 0,0 0 0,0 0 0,0-2 0,-1 2 0,0 1 0,0 0 0,0-1 0,0 1 0,0 0 0,0-1 0,0 1 0,0 0 0,0-1 0,0 1 0,0 0 0,0-1 0,0 1 0,-1 0 0,1-1 0,0 1 0,0 0 0,0-1 0,-1 1 0,1 0 0,0 0 0,0 0 0,-1-1 0,1 1 0,0 0 0,-1 0 0,1 0 0,0-1 0,0 1 0,-1 0 0,-33-6 0,-258 8 0,110 2 0,-737-4 0,894-1 0,-34 2 0,55-1 0,1 1 0,-1-1 0,0 1 0,1 0 0,-1 0 0,1 0 0,-1 0 0,1 1 0,0-1 0,0 1 0,-1 0 0,-3 3 0,6-4 0,0 0 0,0 0 0,0 0 0,1 0 0,-1 0 0,0 0 0,0 0 0,1 0 0,-1 0 0,1 0 0,-1 0 0,1 0 0,-1 1 0,1-1 0,0 0 0,-1 0 0,1 1 0,0-1 0,0 0 0,0 0 0,0 1 0,0-1 0,0 0 0,1 3 0,0-1 0,0-1 0,0 1 0,1-1 0,-1 1 0,1-1 0,0 0 0,-1 1 0,1-1 0,0 0 0,4 3 0,2 2 0,0-2 0,1 1 0,-1-1 0,1 0 0,17 6 0,3-3 0,0-1 0,0-1 0,58 4 0,94-8 0,-133-2 0,203-4 0,-239 3 0,-16 1 0,-22-1 0,-628 2 0,644-2 0,-35 3 0,44-2 0,-1 0 0,0 0 0,1 1 0,-1-1 0,0 0 0,1 1 0,-1-1 0,1 1 0,-1-1 0,1 1 0,-1 0 0,1 0 0,-1 0 0,1 0 0,0 0 0,-1 0 0,1 0 0,0 0 0,-2 3 0,3-3 0,0-1 0,0 1 0,0 0 0,0-1 0,0 1 0,0 0 0,0 0 0,0-1 0,0 1 0,1 0 0,-1-1 0,0 1 0,1 0 0,-1-1 0,0 1 0,1 0 0,-1-1 0,1 1 0,-1-1 0,1 1 0,-1-1 0,1 1 0,-1-1 0,1 1 0,-1-1 0,1 1 0,0-1 0,-1 0 0,2 1 0,15 8 0,1-1 0,-1 0 0,1-2 0,1 0 0,-1 0 0,38 4 0,-54-10 0,388 48 0,4-35 0,-372-13 0,-1 1 0,1-1 0,-1-1 0,31-5 0,-49 6 0,-1-1 0,0 0 0,0 1 0,0-1 0,0 0 0,0 0 0,0 0 0,0 0 0,0 0 0,0 0 0,0-1 0,-1 1 0,3-3 0,-4 4 0,1-1 0,-1 1 0,0 0 0,0-1 0,0 1 0,0 0 0,1-1 0,-1 1 0,0-1 0,0 1 0,0 0 0,0-1 0,0 1 0,0-1 0,0 1 0,0 0 0,0-1 0,0 1 0,0-1 0,0 1 0,0-1 0,-1 1 0,1 0 0,0-1 0,0 1 0,0-1 0,-17-10 0,3 6 0,0 1 0,-1 0 0,0 2 0,-29-3 0,-67 3 0,72 2 0,-853 2 0,882-1 0,-1-1 0,0-1 0,1 0 0,-1 0 0,0-1 0,1-1 0,-16-5 0,21 6 0,1-1 0,-1 0 0,1 1 0,0-2 0,0 1 0,0 0 0,0-1 0,0 0 0,1 0 0,0 0 0,0 0 0,0 0 0,0-1 0,1 1 0,-1-1 0,1 0 0,-3-10 0,-7-28 0,2 0 0,-5-58 0,1 10 0,-9-52 0,-56-251 0,77 386 0,-11-29 0,12 35 0,0 0 0,0 0 0,0 0 0,0 1 0,0-1 0,0 0 0,0 1 0,0-1 0,-1 1 0,1-1 0,-1 1 0,1 0 0,-1 0 0,-3-2 0,5 3 0,-1-1 0,1 1 0,-1 0 0,1 0 0,-1 0 0,1 0 0,-1 0 0,1 0 0,-1 0 0,1 0 0,-1 0 0,1 1 0,-1-1 0,1 0 0,-1 0 0,1 0 0,-1 0 0,1 1 0,-1-1 0,1 0 0,-1 1 0,1-1 0,-1 0 0,1 1 0,0-1 0,-1 0 0,1 1 0,0-1 0,-1 1 0,1-1 0,0 1 0,0-1 0,-1 1 0,1-1 0,0 1 0,0-1 0,0 2 0,-7 22 0,7-22 0,-7 63 0,3 1 0,6 111 0,2-60 0,-1-80 0,1 0 0,2 0 0,1 0 0,19 51 0,-17-57 0,-1-9 0,0-1 0,2 0 0,1 0 0,20 28 0,-17-27 0,-1 0 0,0 1 0,9 27 0,-8-4 0,-2 0 0,-3 1 0,7 71 0,-15-111 0,-2-21 0,-1-29 0,-47-469 0,42 480 0,3 51 0,1 51 0,3-70 0,1 92 0,-13-334 0,2 105 0,2-104 0,12 282 0,2 0 0,1 0 0,2-1 0,20 54 0,-21-70 0,-6-14 0,1-1 0,1 0 0,0 0 0,0 0 0,1 0 0,0-1 0,1 0 0,-1 0 0,1 0 0,13 11 0,-10-12 0,0 0 0,0-1 0,0-1 0,1 1 0,0-2 0,0 1 0,0-1 0,1-1 0,17 4 0,21 4 0,82 5 0,-104-14 0,1-1 0,-1-2 0,1-1 0,45-9 0,-30-2 0,-41 12 0,1 0 0,-1 0 0,0 0 0,0 0 0,0-1 0,0 1 0,-1 0 0,1-1 0,0 0 0,0 1 0,-1-1 0,1 0 0,-1 0 0,0 0 0,2-2 0,-3 3 0,0 1 0,1-1 0,-1 0 0,0 0 0,0 1 0,0-1 0,0 0 0,0 0 0,0 1 0,0-1 0,0 0 0,0 0 0,-1 1 0,1-1 0,0 0 0,0 1 0,-1-1 0,1 0 0,0 1 0,-1-1 0,1 0 0,-1 1 0,1-1 0,-1 1 0,1-1 0,-1 1 0,1-1 0,-1 1 0,1-1 0,-1 1 0,-1-1 0,-22-10 0,0 4 0,-47-6 0,51 10 0,-1 0 0,1-2 0,-32-11 0,-1-12 0,44 22 0,0 1 0,-1 0 0,1 0 0,-1 1 0,0 0 0,0 1 0,-18-4 0,27 6 0,0 1 0,0 0 0,0 0 0,0 1 0,0-1 0,0 0 0,0 0 0,-1 0 0,1 1 0,0-1 0,0 1 0,0-1 0,0 1 0,0-1 0,1 1 0,-1-1 0,0 1 0,0 0 0,0-1 0,0 1 0,1 0 0,-1 0 0,0 0 0,1 0 0,-1 1 0,-1 1 0,1 0 0,-1 0 0,1 0 0,0 0 0,0 1 0,1-1 0,-1 0 0,0 5 0,1 1 0,0 0 0,0 0 0,1 0 0,0-1 0,4 17 0,-1-19 0,-1 1 0,1-1 0,-1 0 0,2 0 0,-1 0 0,1-1 0,0 0 0,0 0 0,0 0 0,1 0 0,-1-1 0,1 0 0,0 0 0,1 0 0,-1-1 0,1 0 0,-1 0 0,12 2 0,11 4 0,2-1 0,56 7 0,2-7 0,1-4 0,125-11 0,-109-4 0,107-26 0,376-120 0,-539 142 0,63-27 0,-111 41 0,0 0 0,0 0 0,0 0 0,0 0 0,-1 0 0,1 0 0,0 0 0,0-1 0,-1 1 0,1 0 0,-1-1 0,3-2 0,-4 3 0,0 1 0,0-1 0,0 1 0,0 0 0,0-1 0,0 1 0,-1-1 0,1 1 0,0 0 0,0-1 0,0 1 0,0 0 0,0-1 0,-1 1 0,1 0 0,0-1 0,0 1 0,-1 0 0,1-1 0,0 1 0,-1 0 0,1-1 0,0 1 0,-1 0 0,1 0 0,0 0 0,-1-1 0,1 1 0,0 0 0,-1 0 0,1 0 0,-1 0 0,1 0 0,0 0 0,-1 0 0,0 0 0,-8-2 0,-1 0 0,1 1 0,-17 0 0,-544 8 0,566-7 0,-62 0 0,-1 2 0,-82 14 0,146-16 0,-25 5 0,-38 2 0,57-6 0,1-1 0,-1-1 0,1 1 0,0-2 0,-1 1 0,1-1 0,0 0 0,0-1 0,-9-3 0,13 4 0,1 0 0,-1 0 0,1 0 0,-1 0 0,1 1 0,-1-1 0,1 1 0,-1 0 0,0 0 0,0 1 0,1-1 0,-1 1 0,0 0 0,0 0 0,0 0 0,-4 1 0,7-1 0,1 0 0,0 0 0,0 0 0,-1 0 0,1 0 0,0 0 0,0 0 0,-1 0 0,1 0 0,0 0 0,-1 0 0,1 0 0,0 0 0,0 0 0,-1 0 0,1 1 0,0-1 0,0 0 0,0 0 0,-1 0 0,1 0 0,0 1 0,0-1 0,0 0 0,0 0 0,-1 0 0,1 1 0,0-1 0,0 0 0,0 0 0,0 1 0,0-1 0,0 0 0,0 0 0,0 1 0,-1-1 0,1 0 0,0 1 0,0-1 0,0 0 0,0 0 0,0 1 0,1-1 0,-1 0 0,0 1 0,13 7 0,22 2 0,-34-10 0,25 8 0,0 0 0,26 14 0,-25-11 0,42 13 0,51-3 0,-221-23 0,65 3 0,-1-1 0,1-2 0,-53-9 0,-33-19 0,-214-44 0,295 65 0,32 7 0,1-1 0,-1 1 0,0 1 0,0 0 0,1 0 0,-1 1 0,0 0 0,-10 1 0,18-1 0,1 0 0,-1 0 0,0 0 0,1 0 0,-1 0 0,1 0 0,-1 0 0,0 0 0,1 0 0,-1 0 0,1 0 0,-1 1 0,1-1 0,-1 0 0,1 0 0,-1 1 0,1-1 0,-1 0 0,1 1 0,-1-1 0,1 1 0,-1-1 0,1 1 0,0-1 0,-1 0 0,1 1 0,0-1 0,-1 1 0,1 0 0,0-1 0,0 1 0,-1-1 0,1 1 0,0-1 0,0 1 0,0 0 0,0-1 0,0 1 0,0-1 0,0 1 0,0 0 0,0-1 0,0 1 0,0-1 0,0 1 0,0-1 0,1 1 0,-1 0 0,0-1 0,0 1 0,1-1 0,-1 1 0,0-1 0,1 1 0,-1-1 0,0 1 0,1-1 0,-1 0 0,1 1 0,0 0 0,34 28 0,-28-25 0,27 20 0,2-2 0,0-2 0,1-1 0,1-2 0,53 16 0,-4-8 0,121 18 0,-181-38 0,0-2 0,34 1 0,-60-4 0,0 0 0,0 0 0,0 0 0,0 0 0,1 0 0,-1 0 0,0 0 0,0 0 0,0-1 0,0 1 0,1 0 0,-1-1 0,0 1 0,0-1 0,0 1 0,0-1 0,1-1 0,-2 2 0,0-1 0,0 1 0,0-1 0,0 1 0,0-1 0,0 1 0,0-1 0,-1 1 0,1-1 0,0 1 0,0-1 0,-1 1 0,1 0 0,0-1 0,-1 1 0,1-1 0,0 1 0,-1 0 0,1-1 0,0 1 0,-1 0 0,1-1 0,-1 1 0,1 0 0,-2-1 0,-41-21 0,40 21 0,-21-9 0,0 2 0,-1 1 0,1 1 0,-2 1 0,-40-3 0,12 6 0,-86 6 0,135-3 0,0-1 0,0 1 0,1 1 0,-1-1 0,0 1 0,1 0 0,-1 0 0,1 0 0,0 0 0,-5 4 0,8-6 0,0 1 0,0 0 0,1 0 0,-1-1 0,0 1 0,0 0 0,1 0 0,-1 0 0,0 0 0,1 0 0,-1 0 0,1 0 0,-1 0 0,1 0 0,-1 0 0,1 0 0,0 0 0,-1 0 0,1 0 0,0 0 0,0 1 0,0-1 0,0 0 0,0 0 0,0 0 0,0 0 0,1 0 0,-1 1 0,0-1 0,1 0 0,-1 0 0,0 0 0,1 0 0,0 0 0,-1 0 0,1 0 0,-1 0 0,1 0 0,0-1 0,0 1 0,0 0 0,-1 0 0,1 0 0,0-1 0,0 1 0,0-1 0,0 1 0,1 0 0,5 3 0,0 0 0,0 0 0,0-1 0,0 0 0,1 0 0,9 2 0,24 9 0,-28-7 0,0-2 0,1 0 0,-1 0 0,1-1 0,26 4 0,-35-8 0,1 1 0,0-1 0,-1-1 0,1 1 0,0-1 0,-1 1 0,1-2 0,-1 1 0,1-1 0,-1 1 0,0-1 0,0-1 0,0 1 0,0-1 0,0 0 0,0 0 0,7-6 0,-7 4 0,1-1 0,-1 1 0,0-1 0,-1 1 0,1-1 0,-1-1 0,-1 1 0,1-1 0,-1 1 0,4-10 0,-7 13 0,1 1 0,0-1 0,-1 0 0,1 0 0,-1 0 0,0 0 0,0 0 0,0 0 0,0 0 0,-1 0 0,1 0 0,-1 0 0,0 0 0,0 0 0,0 0 0,0 0 0,0 1 0,-1-1 0,1 0 0,-1 1 0,0 0 0,0-1 0,1 1 0,-2 0 0,1 0 0,0 0 0,-4-3 0,-7-3 0,0 0 0,-1 0 0,0 2 0,0-1 0,-1 2 0,0 0 0,-24-4 0,17 3 0,0 0 0,-35-16 0,39 14 0,0 1 0,-1 0 0,1 2 0,-1 0 0,0 1 0,-1 1 0,1 1 0,-36 0 0,45 2 0,0 0 0,1 1 0,-1 0 0,0 1 0,0 0 0,0 0 0,1 1 0,0 1 0,-1-1 0,1 1 0,0 1 0,1 0 0,-1 0 0,1 1 0,0 0 0,0 0 0,1 1 0,-13 15 0,17-19 0,1 1 0,-1-1 0,1 1 0,0 0 0,0 0 0,1 0 0,-1 0 0,1 1 0,0-1 0,0 0 0,0 0 0,1 1 0,-1-1 0,1 1 0,0-1 0,1 9 0,0-10 0,0 1 0,0-1 0,0 1 0,1-1 0,0 0 0,-1 1 0,1-1 0,0 0 0,1 0 0,-1 0 0,0-1 0,1 1 0,-1 0 0,1-1 0,0 0 0,0 1 0,0-1 0,0 0 0,1-1 0,4 3 0,8 3 0,1-1 0,0-1 0,0 0 0,0-2 0,0 0 0,0 0 0,1-2 0,-1 0 0,1-1 0,22-3 0,12-5 0,-1-3 0,54-17 0,-42 10 0,-33 10 0,75-23 0,-97 28 0,0 0 0,0-1 0,0 0 0,0-1 0,0 1 0,-1-1 0,0-1 0,0 1 0,8-9 0,-15 13 0,1 1 0,-1-1 0,1 1 0,-1-1 0,1 1 0,-1-1 0,1 0 0,-1 1 0,0-1 0,1 1 0,-1-1 0,0 0 0,0 1 0,1-1 0,-1 0 0,0 0 0,0 1 0,0-1 0,0 0 0,0 1 0,0-1 0,0 0 0,0 0 0,0 1 0,0-1 0,0 0 0,-1 1 0,1-1 0,0 0 0,0 1 0,-1-1 0,1 0 0,0 1 0,-1-1 0,1 0 0,-1 1 0,1-1 0,-1 1 0,1-1 0,-1 1 0,1-1 0,-1 1 0,0-1 0,1 1 0,-1 0 0,1-1 0,-1 1 0,0 0 0,1 0 0,-1-1 0,0 1 0,0 0 0,1 0 0,-2 0 0,-40-7 0,-231 12 0,261-5 0,-1 2 0,0 0 0,0 1 0,1 0 0,-1 1 0,1 0 0,0 1 0,1 0 0,-1 1 0,-15 11 0,22-14 0,0 0 0,1 1 0,0-1 0,0 1 0,0 0 0,0 1 0,1-1 0,0 1 0,0-1 0,0 1 0,0 0 0,1 0 0,0 0 0,0 0 0,0 1 0,0-1 0,1 1 0,0-1 0,0 1 0,1-1 0,-1 1 0,1-1 0,1 1 0,-1 0 0,3 10 0,-2-10 0,1 0 0,0 0 0,1-1 0,0 1 0,0 0 0,0-1 0,0 0 0,1 0 0,0 0 0,0 0 0,0 0 0,0-1 0,1 0 0,0 0 0,0 0 0,0 0 0,0-1 0,1 0 0,0 0 0,-1 0 0,1-1 0,0 0 0,0 0 0,0 0 0,0-1 0,0 0 0,1 0 0,-1-1 0,0 0 0,0 0 0,1 0 0,-1-1 0,0 1 0,0-2 0,1 1 0,8-4 0,-12 4 0,-1 0 0,1 0 0,-1-1 0,1 1 0,-1-1 0,0 0 0,0 1 0,1-1 0,-1 0 0,0 0 0,-1 0 0,1-1 0,0 1 0,-1 0 0,1-1 0,1-3 0,-1 0 0,0 1 0,0-1 0,-1 0 0,0 0 0,0 0 0,0 0 0,0-9 0,-2 3 0,0-1 0,0 0 0,-1 1 0,-1 0 0,0-1 0,-9-21 0,6 19 0,-1 1 0,-1 0 0,0 0 0,-14-16 0,18 24 0,-1 1 0,0 0 0,0 1 0,0-1 0,-1 1 0,1 0 0,-1 0 0,0 1 0,0-1 0,-1 2 0,1-1 0,-11-3 0,-25-4 0,-1 1 0,0 3 0,-1 1 0,1 2 0,-45 3 0,84 0 0,1 0 0,0 0 0,0 1 0,1-1 0,-1 1 0,0 0 0,0 0 0,0 0 0,0 0 0,0 0 0,1 0 0,-1 1 0,1 0 0,-1-1 0,1 1 0,-1 0 0,1 0 0,0 0 0,0 0 0,0 1 0,0-1 0,0 0 0,1 1 0,-1 0 0,1-1 0,-1 1 0,0 5 0,-1 4 0,1 0 0,0 0 0,1 0 0,0 1 0,2 19 0,0-18 0,-1 0 0,-1 0 0,-2 14 0,2-26 0,1 0 0,-1 0 0,0 0 0,0 0 0,0 0 0,0 0 0,0 0 0,0 0 0,0 0 0,-1-1 0,1 1 0,-1 0 0,1-1 0,-1 0 0,0 1 0,-2 1 0,3-3 0,0 1 0,1-1 0,-1 0 0,0 0 0,0 1 0,1-1 0,-1 0 0,0 0 0,0 0 0,1 0 0,-1 0 0,0 0 0,0 0 0,0 0 0,1 0 0,-1-1 0,0 1 0,0 0 0,1 0 0,-1-1 0,0 1 0,1 0 0,-1-1 0,0 1 0,1-1 0,-1 1 0,0-1 0,1 1 0,-1-1 0,1 1 0,-1-1 0,1 0 0,0 1 0,-1-1 0,1 0 0,-1 1 0,1-1 0,0 0 0,0 0 0,-1 1 0,1-1 0,0 0 0,0 0 0,0 1 0,0-1 0,0-1 0,-1 1 0,1 0 0,0-1 0,0 1 0,0 0 0,0 0 0,0-1 0,0 1 0,0 0 0,0 0 0,0-1 0,0 1 0,1 0 0,-1 0 0,0 0 0,1-1 0,-1 1 0,1 0 0,0 0 0,-1 0 0,1 0 0,0 0 0,0 0 0,1-1 0,0 0 0,1-1 0,0 2 0,0-1 0,0 0 0,0 0 0,0 1 0,0 0 0,6-2 0,1 0 0,1 1 0,-1 0 0,1 1 0,18 0 0,-18 2 0,0 0 0,0 1 0,13 4 0,-21-5 0,1 0 0,-1-1 0,0 2 0,0-1 0,0 0 0,0 1 0,0-1 0,0 1 0,0 0 0,-1 0 0,1 0 0,-1 0 0,1 0 0,2 4 0,-5-6 0,0 1 0,0-1 0,0 0 0,0 0 0,0 0 0,0 0 0,0 1 0,0-1 0,0 0 0,0 0 0,0 0 0,-1 1 0,1-1 0,0 0 0,0 0 0,0 0 0,0 0 0,0 1 0,0-1 0,0 0 0,0 0 0,-1 0 0,1 0 0,0 0 0,0 0 0,0 1 0,0-1 0,0 0 0,-1 0 0,1 0 0,0 0 0,0 0 0,0 0 0,-1 0 0,1 0 0,0 0 0,0 0 0,0 0 0,0 0 0,-1 0 0,1 0 0,0 0 0,0 0 0,0 0 0,-1 0 0,1 0 0,0 0 0,0 0 0,0 0 0,0 0 0,-1 0 0,-11-2 0,-2-3 0,0-1 0,0 0 0,1-1 0,-24-17 0,-30-15 0,64 38 0,1 0 0,0 0 0,-1 0 0,1 0 0,-1 0 0,0 1 0,1-1 0,-1 1 0,0 0 0,1-1 0,-1 1 0,0 0 0,1 1 0,-1-1 0,0 0 0,1 1 0,-1-1 0,1 1 0,-1 0 0,1 0 0,-1 0 0,1 0 0,-1 1 0,1-1 0,0 0 0,0 1 0,0 0 0,0-1 0,-4 5 0,0 3 0,0 0 0,0 0 0,1 0 0,1 1 0,-8 19 0,6-14 0,4-69 0,7-127 0,-5 684 0,-1-500 0,-2-8 0,-5-23 0,-9-43 0,-9-113 0,37 210 0,-1-4 0,-1 1 0,0 0 0,4 26 0,3 13 0,-16-62 0,0 0 0,0 0 0,0 1 0,0-1 0,0 0 0,0 0 0,0 1 0,0-1 0,0 0 0,0 0 0,0 1 0,1-1 0,-1 0 0,0 0 0,0 1 0,0-1 0,0 0 0,0 0 0,0 1 0,0-1 0,1 0 0,-1 0 0,0 0 0,0 0 0,0 1 0,1-1 0,-1 0 0,0 0 0,0 0 0,0 0 0,1 0 0,-1 1 0,0-1 0,0 0 0,1 0 0,-1 0 0,0 0 0,0 0 0,1 0 0,-1 0 0,0 0 0,0 0 0,1 0 0,-1 0 0,0 0 0,1 0 0,-1 0 0,5-15 0,-1-25 0,-3 1 0,-2 0 0,-1 1 0,-2-1 0,-1 1 0,-3 0 0,-1 0 0,-1 0 0,-19-43 0,28 79 0,0 0 0,0 0 0,0 0 0,0 0 0,0 0 0,0 0 0,0 0 0,-1 0 0,1 0 0,-1 0 0,1 1 0,-1-1 0,0 1 0,0-1 0,0 1 0,0 0 0,-4-2 0,6 2 0,-1 1 0,1 0 0,-1 0 0,1 1 0,-1-1 0,1 0 0,-1 0 0,1 0 0,-1 0 0,1 0 0,-1 1 0,1-1 0,-1 0 0,1 0 0,-1 1 0,1-1 0,-1 0 0,1 1 0,-1-1 0,1 0 0,0 1 0,-1-1 0,1 1 0,-1 0 0,-7 24 0,5 10 0,1 60 0,0 18 0,-20 399 0,22-501 0,-1-249 0,-1 226 0,-1 0 0,0 1 0,-1-1 0,0 1 0,-1 0 0,0 0 0,-1 0 0,0 0 0,-11-13 0,-19-38 0,21 37 0,13 22 0,9 12 0,53 75 0,32 43 0,-91-125 0,0-1 0,1 1 0,-1 0 0,0-1 0,0 1 0,1-1 0,-1 0 0,1 1 0,-1-1 0,1 0 0,-1 0 0,1 0 0,0 0 0,0 0 0,0 0 0,-1-1 0,1 1 0,0 0 0,0-1 0,0 0 0,0 1 0,0-1 0,0 0 0,2 0 0,-2-1 0,0 0 0,-1-1 0,1 1 0,0 0 0,-1-1 0,1 1 0,-1-1 0,0 0 0,1 1 0,-1-1 0,0 0 0,0 0 0,0 0 0,0 0 0,-1 0 0,1 0 0,0 0 0,-1 0 0,1 0 0,-1 0 0,0-4 0,3-16 0,-2 0 0,0 0 0,-3-21 0,0 23 0,2 0 0,0 0 0,6-37 0,-6 55 0,0 0 0,1 0 0,-1 0 0,0 0 0,1 0 0,-1 0 0,1 0 0,0 0 0,0 0 0,0 1 0,0-1 0,0 0 0,0 1 0,0-1 0,1 1 0,-1-1 0,0 1 0,1-1 0,-1 1 0,1 0 0,0 0 0,-1 0 0,1 0 0,0 0 0,0 0 0,-1 0 0,1 0 0,0 1 0,0-1 0,0 1 0,0 0 0,0-1 0,0 1 0,0 0 0,0 0 0,0 0 0,0 0 0,3 1 0,1 1 0,0 0 0,0 0 0,0 1 0,0 0 0,0 0 0,-1 0 0,1 1 0,-1-1 0,0 1 0,0 0 0,5 7 0,-7-8 0,82 93 0,-75-82 0,-1 0 0,0 0 0,-1 1 0,0 0 0,8 27 0,-11-26 0,11 31 0,-15-44 0,0 0 0,0 0 0,1 0 0,-1 0 0,1 0 0,0-1 0,0 1 0,0-1 0,0 1 0,1-1 0,2 3 0,-4-5 0,-1 0 0,0 0 0,0 1 0,1-1 0,-1 0 0,0 0 0,0 0 0,1 0 0,-1 0 0,0 0 0,1 0 0,-1 0 0,0 0 0,0 0 0,1 0 0,-1 0 0,0 0 0,0 0 0,1 0 0,-1 0 0,0 0 0,0-1 0,1 1 0,-1 0 0,0 0 0,0 0 0,1 0 0,-1 0 0,0-1 0,0 1 0,0 0 0,1 0 0,-1 0 0,0-1 0,0 1 0,0 0 0,0 0 0,1-1 0,-1 1 0,0 0 0,0 0 0,0-1 0,0 1 0,0 0 0,0 0 0,0-1 0,0 1 0,0 0 0,0 0 0,0-1 0,0 1 0,0 0 0,0-1 0,1-19 0,-1 18 0,-1-6 0,0-42 0,-2 0 0,-19-89 0,8 105 0,3 23 0,11 11 0,-1 0 0,1 0 0,-1 0 0,1 0 0,-1 0 0,1 0 0,-1 1 0,1-1 0,-1 0 0,1 0 0,-1 0 0,1 1 0,-1-1 0,1 0 0,0 0 0,-1 1 0,1-1 0,-1 0 0,1 1 0,0-1 0,-1 0 0,1 1 0,0-1 0,0 1 0,-1-1 0,1 0 0,0 1 0,0-1 0,-1 1 0,1 0 0,-3 7 0,0 0 0,0 0 0,1 0 0,0 0 0,0 0 0,0 16 0,0 57 0,2-47 0,1-1 0,0-25 0,0 1 0,-1-1 0,0 1 0,0-1 0,-1 1 0,0-1 0,-1 0 0,-2 10 0,3-17 0,1-1 0,0 1 0,-1-1 0,1 1 0,0-1 0,-1 1 0,1-1 0,0 1 0,-1-1 0,1 1 0,-1-1 0,1 0 0,-1 1 0,1-1 0,-1 0 0,1 0 0,-1 1 0,1-1 0,-1 0 0,1 0 0,-1 0 0,1 0 0,-1 1 0,0-1 0,1 0 0,-1 0 0,1 0 0,-2 0 0,-19-9 0,-14-18 0,16 4 0,15 18 0,-1-1 0,1 1 0,-1 0 0,-1 0 0,-10-8 0,15 12 0,-1 1 0,1-1 0,-1 0 0,1 1 0,-1-1 0,0 1 0,1-1 0,-1 1 0,0 0 0,0 0 0,1 0 0,-1-1 0,0 2 0,1-1 0,-1 0 0,0 0 0,0 1 0,1-1 0,-1 1 0,0-1 0,1 1 0,-1 0 0,1-1 0,-1 1 0,1 0 0,-1 0 0,1 0 0,0 0 0,-2 2 0,-4 4 0,0 0 0,1 1 0,0 0 0,0 0 0,1 0 0,-5 10 0,-1 1 0,11-19 0,0 1 0,0-1 0,0 0 0,0 0 0,0 1 0,0-1 0,0 0 0,0 1 0,0-1 0,0 0 0,0 0 0,0 1 0,-1-1 0,1 0 0,0 0 0,0 0 0,0 1 0,0-1 0,0 0 0,-1 0 0,1 0 0,0 1 0,0-1 0,-1 0 0,1 0 0,0 0 0,0 0 0,0 0 0,-1 0 0,1 1 0,0-1 0,0 0 0,-1 0 0,1 0 0,0 0 0,-1 0 0,1 0 0,0 0 0,0 0 0,-1 0 0,1 0 0,0 0 0,0 0 0,-1 0 0,1-1 0,0 1 0,0 0 0,-1 0 0,1 0 0,0 0 0,0 0 0,-1 0 0,1-1 0,0 1 0,0 0 0,0 0 0,-1 0 0,1-1 0,-6-24 0,4-40 0,2 64 0,3-245 0,-3 247 0,-1 59 0,9 83 0,-8-141 0,0 0 0,0-1 0,0 1 0,1 0 0,-1 0 0,1-1 0,-1 1 0,1-1 0,0 1 0,-1 0 0,1-1 0,2 3 0,-3-4 0,1 0 0,-1-1 0,1 1 0,-1 0 0,0 0 0,1 0 0,-1-1 0,0 1 0,1 0 0,-1-1 0,0 1 0,1 0 0,-1 0 0,0-1 0,0 1 0,1-1 0,-1 1 0,0 0 0,0-1 0,0 1 0,1-1 0,-1 1 0,0 0 0,0-1 0,0 1 0,0-1 0,0 1 0,0-1 0,0 0 0,7-48 0,-7-23 0,0 40 0,4-53 0,-3 80 0,0 0 0,1 0 0,-1 0 0,1 0 0,0 0 0,0 1 0,0-1 0,1 0 0,0 1 0,0 0 0,0 0 0,0 0 0,1 0 0,-1 0 0,1 0 0,0 1 0,0 0 0,0 0 0,1 0 0,-1 0 0,1 1 0,0 0 0,-1 0 0,1 0 0,0 0 0,9-1 0,11-2 0,0 1 0,0 2 0,0 0 0,33 3 0,-29 0 0,96 3 0,-59 0 0,114-9 0,-158 0 0,-22 5 0,0 0 0,0 0 0,0-1 0,1 1 0,-1 0 0,0 0 0,0 0 0,0 0 0,0-1 0,0 1 0,0 0 0,0 0 0,0 0 0,0 0 0,0-1 0,0 1 0,0 0 0,0 0 0,0 0 0,0 0 0,-1-1 0,1 1 0,0 0 0,0 0 0,0 0 0,0 0 0,0 0 0,0-1 0,0 1 0,0 0 0,0 0 0,-1 0 0,1 0 0,0 0 0,0 0 0,0 0 0,0-1 0,0 1 0,-1 0 0,1 0 0,0 0 0,0 0 0,0 0 0,0 0 0,-1 0 0,1 0 0,0 0 0,0 0 0,0 0 0,0 0 0,-1 0 0,-41-11 0,27 8 0,-6-2 0,-36-11 0,0 3 0,-1 3 0,-77-4 0,110 12 0,16 1 0,0 0 0,0 1 0,0 0 0,0 1 0,0-1 0,-11 4 0,19-4 0,-1 0 0,1 1 0,0-1 0,-1 1 0,1 0 0,0 0 0,-1-1 0,1 1 0,0 0 0,0 0 0,0 0 0,0 0 0,0 0 0,0 0 0,0 1 0,0-1 0,-1 2 0,2 0 0,-1-1 0,0 0 0,1 1 0,0-1 0,0 0 0,-1 1 0,1-1 0,1 1 0,-1-1 0,0 0 0,0 1 0,1-1 0,0 0 0,1 4 0,-1-2 0,1-1 0,0 1 0,0-1 0,0 1 0,0-1 0,0 0 0,1 0 0,0 0 0,0 0 0,0 0 0,0 0 0,0-1 0,0 1 0,0-1 0,1 0 0,0 0 0,-1-1 0,1 1 0,6 1 0,8 3 0,0-2 0,37 5 0,-50-9 0,260 37 0,164 19 0,-2-42 0,-90-7 0,409 74 0,-703-72 0,0-3 0,0-1 0,1-3 0,-1-1 0,1-2 0,-1-2 0,1-2 0,78-20 0,270-63 0,-388 88 0,9-2 0,-1-1 0,0 0 0,1 0 0,17-9 0,-27 11 0,1-1 0,-1 0 0,0 0 0,0 0 0,-1 0 0,1-1 0,0 1 0,-1-1 0,1 0 0,-1 0 0,0 1 0,0-1 0,0-1 0,0 1 0,-1 0 0,1 0 0,-1-1 0,0 1 0,0-1 0,1-6 0,0 4 0,-2 0 0,1 0 0,-1-1 0,1 1 0,-2 0 0,1 0 0,-1-1 0,0 1 0,0 0 0,-1 0 0,1 0 0,-6-10 0,5 12 0,0 0 0,-1 1 0,0-1 0,1 1 0,-1 0 0,-1 0 0,1 0 0,0 0 0,-1 0 0,1 1 0,-1 0 0,0 0 0,0 0 0,0 0 0,0 0 0,0 1 0,0-1 0,0 1 0,-6 0 0,-16-3 0,0 2 0,0 1 0,0 1 0,-28 4 0,25-2 0,0 0 0,-1-2 0,-29-5 0,-48-8 0,0 4 0,-176 8 0,234 6 0,47-4 0,-1-1 0,1 1 0,-1 0 0,1 0 0,-1 0 0,1 0 0,0 0 0,-1 0 0,1 0 0,0 1 0,0 0 0,0-1 0,0 1 0,0 0 0,-3 3 0,5-5 0,0 1 0,-1-1 0,1 0 0,0 1 0,0-1 0,0 0 0,0 1 0,0-1 0,-1 0 0,1 1 0,0-1 0,0 0 0,0 1 0,0-1 0,0 1 0,0-1 0,0 0 0,0 1 0,0-1 0,0 0 0,0 1 0,1-1 0,-1 0 0,0 1 0,0-1 0,0 0 0,0 1 0,0-1 0,1 0 0,-1 1 0,0-1 0,0 0 0,1 1 0,-1-1 0,16 6 0,19-4 0,263-28 0,-108 6 0,-114 16 0,-46 5 0,-24 0 0,-8 0 0,-42 15 0,2 1 0,-54 31 0,-27 11 0,-154 33 0,83-32 0,94-33 0,134-34 0,0-1 0,51-20 0,0 1 0,103-24 0,199-27 0,-327 70 0,-34 6 0,1-1 0,-1-2 0,0 0 0,28-11 0,-54 16 0,1 0 0,-1 0 0,0 0 0,1 0 0,-1 0 0,1 0 0,-1 0 0,1-1 0,-1 1 0,0 0 0,1 0 0,-1 0 0,1-1 0,-1 1 0,0 0 0,1-1 0,-1 1 0,0 0 0,1-1 0,-1 1 0,0 0 0,0-1 0,1 1 0,-1 0 0,0-1 0,0 1 0,0-1 0,1 1 0,-1-1 0,0 1 0,0 0 0,0-2 0,-14-5 0,-33 0 0,42 6 0,-45-5 0,-189-17 0,-242 22 0,230 2 0,239-1 0,5 0 0,-1-1 0,1 2 0,0-1 0,0 1 0,-1 0 0,1 0 0,0 1 0,0 0 0,-7 3 0,14-5 0,0 0 0,0-1 0,1 1 0,-1 0 0,0 0 0,0 0 0,0 0 0,0 0 0,1 0 0,-1 0 0,0 1 0,0-1 0,0 0 0,0 0 0,1 0 0,-1 0 0,0 0 0,0 0 0,0 0 0,0 0 0,0 0 0,1 0 0,-1 0 0,0 1 0,0-1 0,0 0 0,0 0 0,0 0 0,0 0 0,0 0 0,1 1 0,-1-1 0,0 0 0,0 0 0,0 0 0,0 0 0,0 0 0,0 1 0,0-1 0,0 0 0,0 0 0,0 0 0,0 0 0,0 1 0,0-1 0,0 0 0,0 0 0,0 0 0,0 0 0,0 1 0,0-1 0,0 0 0,0 0 0,-1 0 0,1 0 0,0 1 0,0-1 0,0 0 0,0 0 0,0 0 0,0 0 0,0 0 0,-1 0 0,1 1 0,0-1 0,0 0 0,0 0 0,18 4 0,99 2 0,-92-7 0,1 1 0,-1 2 0,0 1 0,1 0 0,-1 2 0,-1 1 0,31 11 0,-20 1 0,44 28 0,-50-27 0,1-2 0,46 20 0,-35-23 0,0-1 0,1-3 0,0-1 0,79 5 0,178-13 0,-239-4 0,0-3 0,-1-2 0,0-3 0,-1-3 0,0-2 0,85-36 0,-140 51 0,0 0 0,0-1 0,0 1 0,0-1 0,0 0 0,0 0 0,-1 0 0,1 0 0,3-5 0,-5 7 0,-1-1 0,0 1 0,0 0 0,0 0 0,0-1 0,0 1 0,0 0 0,0 0 0,1-1 0,-1 1 0,0 0 0,0-1 0,0 1 0,0 0 0,0 0 0,0-1 0,0 1 0,-1 0 0,1 0 0,0-1 0,0 1 0,0 0 0,0-1 0,0 1 0,0 0 0,0 0 0,-1-1 0,1 1 0,0 0 0,0 0 0,0 0 0,-1-1 0,1 1 0,0 0 0,0 0 0,-1 0 0,-21-6 0,-47 3 0,0 4 0,-113 15 0,-49 1 0,201-14 0,0 0 0,-1 3 0,2 0 0,-45 16 0,-52 11 0,75-27 0,-75-1 0,15 0 0,101-3 0,-1 0 0,1 1 0,0 0 0,1 1 0,-1 0 0,0 1 0,1 0 0,0 0 0,-15 13 0,23-17 0,0-1 0,0 1 0,0 0 0,0 0 0,0 0 0,0 0 0,1 0 0,-1 0 0,0 0 0,1 0 0,-1 0 0,0 0 0,1 0 0,-1 0 0,1 0 0,0 0 0,-1 0 0,1 3 0,0-3 0,0 0 0,0-1 0,1 1 0,-1 0 0,0 0 0,1 0 0,-1-1 0,0 1 0,1 0 0,-1 0 0,1-1 0,-1 1 0,1-1 0,0 1 0,-1 0 0,1-1 0,-1 1 0,1-1 0,0 1 0,1 0 0,2 1 0,0 0 0,1 0 0,-1-1 0,1 1 0,-1-1 0,1 0 0,0 0 0,7 0 0,24-2 0,1-2 0,-1-1 0,0-2 0,-1-1 0,68-23 0,-72 21 0,0 3 0,1 0 0,61-2 0,100 11 0,-119 0 0,30 2 0,168 30 0,-266-34 0,1 0 0,1 1 0,-1-1 0,-1 1 0,1 0 0,0 0 0,0 1 0,-1 0 0,9 5 0,-15-8 0,0 0 0,1 0 0,-1 0 0,0 1 0,0-1 0,1 0 0,-1 0 0,0 0 0,0 0 0,0 1 0,0-1 0,1 0 0,-1 0 0,0 0 0,0 1 0,0-1 0,0 0 0,0 0 0,1 0 0,-1 1 0,0-1 0,0 0 0,0 0 0,0 1 0,0-1 0,0 0 0,0 0 0,0 1 0,0-1 0,0 0 0,0 0 0,0 1 0,0-1 0,0 0 0,0 0 0,-1 1 0,1-1 0,0 0 0,0 0 0,0 1 0,0-1 0,0 0 0,0 0 0,-1 0 0,1 1 0,0-1 0,0 0 0,0 0 0,-1 0 0,1 0 0,0 1 0,0-1 0,0 0 0,-1 0 0,1 0 0,0 0 0,0 0 0,-1 0 0,1 0 0,-18 5 0,17-5 0,-73 12 0,-95 19 0,140-23 0,0 0 0,1 2 0,-50 26 0,28-11 0,-37 22 0,84-45 0,1 0 0,-1 0 0,0 0 0,1 1 0,-1-1 0,1 0 0,-1 1 0,1 0 0,0 0 0,0-1 0,1 1 0,-1 0 0,1 1 0,-1-1 0,1 0 0,-2 6 0,3-7 0,0 0 0,0 0 0,0 0 0,0 0 0,1 0 0,-1 0 0,0 0 0,1-1 0,0 1 0,-1 0 0,1 0 0,0 0 0,0 0 0,0-1 0,0 1 0,0-1 0,0 1 0,1 0 0,-1-1 0,0 0 0,1 1 0,-1-1 0,1 0 0,0 0 0,-1 0 0,1 0 0,0 0 0,-1 0 0,4 1 0,4 1 0,1 0 0,-1 0 0,0-1 0,1-1 0,-1 1 0,1-1 0,-1-1 0,1 0 0,-1 0 0,1-1 0,-1 0 0,11-3 0,18-5 0,61-24 0,-47 14 0,24-3 0,-50 16 0,0-1 0,0-1 0,-1-2 0,0 0 0,29-18 0,-46 22 0,1-1 0,-1-1 0,0 0 0,-1 0 0,0 0 0,0-1 0,-1 0 0,0 0 0,-1-1 0,1 1 0,3-14 0,6-16 0,14-65 0,-21 73 0,108-351 0,-101 348 0,-9 26 0,-1 12 0,-2 16 0,0 330 0,-7-192 0,3-52 0,0-158 0,3 0 0,2-1 0,19-95 0,-22 145 0,-1 1 0,1-1 0,0 0 0,0 1 0,0-1 0,0 1 0,0 0 0,1-1 0,-1 1 0,1 0 0,-1 0 0,1 0 0,0 0 0,0 0 0,3-2 0,-5 3 0,1 1 0,-1 0 0,1 0 0,-1 0 0,1 0 0,-1 0 0,1 0 0,0 0 0,-1 0 0,1 0 0,-1 0 0,1 0 0,-1 0 0,1 0 0,-1 0 0,1 0 0,-1 1 0,1-1 0,-1 0 0,1 0 0,-1 1 0,1-1 0,-1 0 0,1 1 0,-1-1 0,1 1 0,1 1 0,0 0 0,-1 0 0,1 1 0,-1-1 0,1 0 0,-1 1 0,0 0 0,1 3 0,8 28 0,-2 0 0,-2 0 0,-1 1 0,1 41 0,1 11 0,-4-62 0,9 59 0,-12-83 0,0 0 0,1-1 0,-1 1 0,0 0 0,0 0 0,0 0 0,1-1 0,-1 1 0,0 0 0,1 0 0,-1-1 0,0 1 0,1 0 0,-1 0 0,1-1 0,-1 1 0,1-1 0,0 1 0,-1 0 0,1-1 0,0 1 0,-1-1 0,1 0 0,0 1 0,1 0 0,-1-1 0,0-1 0,0 1 0,-1 0 0,1-1 0,0 1 0,0 0 0,0-1 0,0 1 0,-1-1 0,1 1 0,0-1 0,-1 0 0,1 1 0,0-1 0,-1 0 0,1 1 0,0-1 0,0-1 0,21-41 0,-12 13 0,-1-2 0,-2 0 0,-1 0 0,4-59 0,-7-116 0,-4 150 0,0 132 0,2 147 0,5-192 0,-5-25 0,1 0 0,-1 0 0,0 0 0,-1 0 0,1 0 0,-1 0 0,-1 9 0,1-13 0,-1-1 0,1 1 0,-1-1 0,1 1 0,-1-1 0,1 1 0,-1-1 0,0 0 0,1 0 0,-1 1 0,1-1 0,-1 0 0,0 0 0,1 1 0,-1-1 0,0 0 0,1 0 0,-1 0 0,0 0 0,1 0 0,-1 0 0,0 0 0,1 0 0,-1 0 0,0-1 0,1 1 0,-1 0 0,0-1 0,-29-6 0,19 4 0,-41-5 0,-1 1 0,1 3 0,-1 3 0,0 1 0,0 3 0,-81 15 0,-307 91 0,435-108 0,-210 70 0,113-36 0,93-31 0,-1-1 0,-1-1 0,1 0 0,-12 0 0,18-1 0,1-1 0,0 0 0,-1 0 0,1-1 0,0 1 0,-1-1 0,1 0 0,0 0 0,0 0 0,0-1 0,0 0 0,0 1 0,-5-4 0,8 4 0,0 0 0,0 0 0,0 0 0,0 0 0,0-1 0,0 1 0,1 0 0,-1 0 0,0-1 0,1 1 0,-1 0 0,1-1 0,-1 1 0,1 0 0,0-1 0,0 1 0,-1-1 0,1 1 0,0-1 0,0 1 0,0-1 0,1 1 0,-1 0 0,0-1 0,1 1 0,-1-1 0,0 1 0,1 0 0,0-1 0,-1 1 0,1 0 0,0-1 0,-1 1 0,1 0 0,2-2 0,4-6 0,0-1 0,1 2 0,11-12 0,-13 14 0,45-39 0,-29 27 0,36-40 0,-54 53 0,1-1 0,-1 0 0,0 0 0,0 0 0,-1 0 0,1-1 0,-2 1 0,1-1 0,-1 0 0,0 0 0,0 0 0,1-9 0,-3 13 0,0 0 0,0 0 0,0 0 0,0 1 0,0-1 0,-1 0 0,1 0 0,-1 0 0,0 0 0,1 1 0,-2-1 0,1 0 0,0 1 0,0-1 0,-1 1 0,1-1 0,-1 1 0,0 0 0,-2-3 0,-2 0 0,-1 0 0,1 0 0,-1 1 0,0 0 0,-10-4 0,10 5 0,0-1 0,0 0 0,0 0 0,1 0 0,-7-6 0,13 10 0,0 0 0,0 0 0,0 0 0,-1 0 0,1 0 0,0-1 0,0 1 0,0 0 0,0 0 0,-1 0 0,1 0 0,0 0 0,0-1 0,0 1 0,0 0 0,0 0 0,0 0 0,0 0 0,-1-1 0,1 1 0,0 0 0,0 0 0,0 0 0,0-1 0,0 1 0,0 0 0,0 0 0,0 0 0,0-1 0,0 1 0,0 0 0,0 0 0,0 0 0,0-1 0,0 1 0,0 0 0,0 0 0,1 0 0,-1 0 0,0-1 0,0 1 0,0 0 0,0 0 0,11-2 0,14 4 0,151 19 0,-174-21 0,0 0 0,0 1 0,0-1 0,0 1 0,0 0 0,0-1 0,0 1 0,0 0 0,0 0 0,-1 0 0,1 1 0,0-1 0,1 2 0,-2-3 0,-1 1 0,0-1 0,1 1 0,-1 0 0,0-1 0,0 1 0,1-1 0,-1 1 0,0 0 0,0-1 0,0 1 0,0 0 0,0-1 0,0 1 0,0 0 0,0-1 0,0 1 0,0-1 0,0 1 0,0 0 0,0-1 0,0 1 0,-1 0 0,1-1 0,0 1 0,0-1 0,-1 2 0,-2 1 0,1 0 0,-1-1 0,1 1 0,-1 0 0,0-1 0,0 1 0,0-1 0,-1 0 0,1 0 0,-1 0 0,1-1 0,-5 2 0,-22 6 0,-1-2 0,1-1 0,-1-1 0,-39 0 0,-4 2 0,58-5 0,-33 4 0,-64-1 0,84-9 0,26-1 0,12-3 0,21-8 0,1 2 0,43-14 0,-38 15 0,97-36 0,168-65 0,-285 108 0,-12 5 0,-1-1 0,1 1 0,0 0 0,-1-1 0,1 0 0,-1 0 0,0 0 0,1 0 0,-1 0 0,0-1 0,0 0 0,3-3 0,-8 5 0,0 1 0,0 0 0,0 0 0,-1 0 0,1 0 0,0 0 0,0 0 0,0 0 0,0 1 0,0-1 0,-3 2 0,-125 47 0,16-4 0,-214 56 0,249-75 0,47-14 0,-33 8 0,53-16 0,26-2 0,31-3 0,254-13 0,296-5 0,-584 18 0,24 0 0,-34 1 0,-1 0 0,1 0 0,-1 0 0,1 0 0,-1 0 0,1 0 0,-1 0 0,1 0 0,-1 0 0,1 0 0,-1 0 0,1 0 0,-1 0 0,0 0 0,1 1 0,-1-1 0,1 0 0,-1 0 0,1 0 0,-1 1 0,0-1 0,1 0 0,-1 1 0,0-1 0,1 0 0,-1 1 0,0-1 0,1 0 0,-1 1 0,0-1 0,0 1 0,1-1 0,-1 0 0,0 1 0,0-1 0,0 1 0,0-1 0,0 1 0,1-1 0,-1 1 0,0-1 0,0 1 0,0-1 0,0 1 0,0-1 0,-1 1 0,1-1 0,0 1 0,0 0 0,-3 3 0,1-1 0,-1 1 0,1-1 0,-1 0 0,0 0 0,-1 0 0,1 0 0,0 0 0,-1-1 0,0 0 0,1 0 0,-1 1 0,0-2 0,-6 3 0,-7 2 0,0 0 0,-23 3 0,-21 0 0,-1-3 0,-96-3 0,21-1 0,80 0 0,-152 12 0,160-9 0,0 3 0,-60 18 0,-326 105 0,426-128 0,-51 18 0,56-19 0,0 0 0,0 0 0,0 1 0,0-1 0,1 1 0,-1 0 0,1 0 0,0 0 0,0 0 0,0 1 0,-3 5 0,5-9 0,0 1 0,1 0 0,-1 0 0,1 0 0,0 0 0,-1 0 0,1 0 0,0 1 0,0-1 0,-1 0 0,1 0 0,0 0 0,0 0 0,0 0 0,0 0 0,1 0 0,-1 0 0,0 0 0,0 0 0,1 0 0,-1 0 0,0 0 0,1 0 0,-1 0 0,1 0 0,-1 0 0,1 0 0,0 0 0,-1 0 0,1 0 0,0-1 0,0 1 0,-1 0 0,1 0 0,0-1 0,0 1 0,0-1 0,0 1 0,0-1 0,0 1 0,2 0 0,5 2 0,-1 0 0,1-1 0,0 0 0,11 2 0,56 4 0,1-2 0,121-8 0,-98-1 0,-54-1 0,-1-2 0,0-2 0,-1-2 0,75-27 0,12-2 0,183-51 0,123-29 0,-392 109 0,-17 2 0,0 2 0,1 1 0,0 1 0,0 1 0,0 2 0,35 2 0,-60-1 0,-1 1 0,0-1 0,0 0 0,0 1 0,1-1 0,-1 1 0,0 0 0,0 0 0,0 0 0,0 0 0,0 0 0,0 0 0,0 0 0,-1 1 0,1-1 0,0 1 0,-1-1 0,1 1 0,-1 0 0,1 0 0,-1-1 0,1 4 0,-1-2 0,0 0 0,0 0 0,0 1 0,-1-1 0,1 1 0,-1-1 0,0 0 0,0 1 0,0-1 0,-1 1 0,1-1 0,-2 7 0,-4 7 0,0-1 0,-1 0 0,0 0 0,-13 19 0,-141 194 0,155-220 0,0-1 0,-1 0 0,0-1 0,-1 0 0,0 0 0,0 0 0,-11 6 0,17-12 0,-1 0 0,1 0 0,-1 0 0,1 0 0,0 0 0,-1-1 0,0 1 0,1-1 0,-1 1 0,1-1 0,-1 0 0,1 0 0,-1 0 0,0-1 0,1 1 0,-1-1 0,1 1 0,-1-1 0,1 0 0,0 0 0,-1 0 0,1 0 0,0 0 0,-1 0 0,1-1 0,0 1 0,0-1 0,0 0 0,0 0 0,1 1 0,-1-1 0,0 0 0,-2-4 0,-5-7 0,1 0 0,0-1 0,1 0 0,0 0 0,1-1 0,1 1 0,0-1 0,1 0 0,1-1 0,0 1 0,1-1 0,0-26 0,2 39 0,0 1 0,1-1 0,-1 0 0,1 0 0,0 1 0,0-1 0,0 0 0,0 1 0,3-5 0,-4 6 0,1 0 0,-1 1 0,1-1 0,-1 0 0,1 1 0,0-1 0,-1 1 0,1-1 0,0 1 0,0-1 0,-1 1 0,1-1 0,0 1 0,0 0 0,0 0 0,-1-1 0,1 1 0,0 0 0,0 0 0,0 0 0,0 0 0,-1 0 0,1 0 0,0 0 0,0 0 0,0 0 0,0 0 0,0 0 0,-1 1 0,1-1 0,0 0 0,0 1 0,0-1 0,-1 0 0,2 2 0,1-1 0,0 1 0,0 0 0,1-1 0,-1 1 0,0-1 0,1 0 0,-1 0 0,0 0 0,7 0 0,-9-1 0,1-1 0,-1 1 0,1 0 0,-1-1 0,1 1 0,-1-1 0,0 0 0,1 1 0,-1-1 0,0 0 0,1 0 0,-1 0 0,0 0 0,0 0 0,0 0 0,0 0 0,0 0 0,0-1 0,0 1 0,0 0 0,0-1 0,-1 1 0,1 0 0,0-1 0,-1 1 0,1-4 0,1 2 0,-1-1 0,0 1 0,-1-1 0,1 0 0,0 1 0,-1-1 0,0 0 0,0 0 0,0 1 0,0-1 0,-1 0 0,1 1 0,-1-1 0,0 0 0,0 1 0,0-1 0,-1 1 0,1-1 0,-1 1 0,0 0 0,0 0 0,0 0 0,0 0 0,-1 0 0,1 0 0,-1 0 0,0 1 0,1-1 0,-1 1 0,0 0 0,-7-4 0,-8-4 0,-1 0 0,-1 0 0,0 2 0,-27-8 0,37 13 0,-222-55 0,126 35 0,11 3 0,-1 5 0,-136-5 0,-198 20 0,187 3 0,-42 14 0,272-15 0,-463 37 0,-49-24 0,307-7 0,176-6 0,-57 0 0,88-3 0,0 0 0,0-1 0,0 0 0,0 0 0,0-1 0,-14-6 0,24 9 0,0-1 0,1 1 0,-1 0 0,0 0 0,0-1 0,1 1 0,-1-1 0,1 1 0,-1 0 0,0-1 0,1 1 0,-1-1 0,1 1 0,-1-1 0,1 1 0,-1-1 0,1 0 0,-1 1 0,1-1 0,0 0 0,-1-1 0,1 2 0,0-1 0,0 1 0,1-1 0,-1 1 0,0-1 0,0 1 0,1-1 0,-1 1 0,0 0 0,1-1 0,-1 1 0,0-1 0,1 1 0,-1 0 0,1-1 0,-1 1 0,0 0 0,1 0 0,-1-1 0,1 1 0,-1 0 0,1 0 0,32-10 0,74-1 0,-95 11 0,-1 0 0,1 0 0,0 1 0,-1 1 0,1 0 0,21 7 0,-33-9 0,1 0 0,-1 0 0,0 0 0,1 0 0,-1 0 0,0 0 0,1 1 0,-1-1 0,0 0 0,1 0 0,-1 0 0,0 1 0,1-1 0,-1 0 0,0 0 0,0 1 0,1-1 0,-1 0 0,0 0 0,0 1 0,0-1 0,1 0 0,-1 1 0,0-1 0,0 0 0,0 1 0,0-1 0,0 1 0,0-1 0,0 0 0,0 1 0,0-1 0,0 0 0,0 1 0,0-1 0,0 0 0,0 1 0,0-1 0,0 0 0,0 1 0,0-1 0,0 0 0,-1 1 0,1-1 0,0 0 0,0 1 0,0-1 0,-1 0 0,1 1 0,0-1 0,0 0 0,-1 0 0,1 1 0,0-1 0,-1 0 0,1 0 0,-19 13 0,0-4 0,0 0 0,-1-2 0,0 0 0,0-2 0,-1 0 0,1-1 0,-22 1 0,-3-2 0,0-2 0,-58-6 0,49-2 0,1-3 0,-101-32 0,-25-25 0,81 29 0,91 35 0,-1 1 0,1-1 0,-1 1 0,0 1 0,-11-2 0,16 3 0,1 0 0,-1 0 0,1 0 0,0 1 0,-1-1 0,1 1 0,-1-1 0,1 1 0,0 0 0,-1 0 0,1 0 0,0 0 0,0 0 0,0 1 0,0-1 0,0 1 0,0-1 0,0 1 0,0 0 0,0 0 0,-2 3 0,0 3 0,0-1 0,0 1 0,1 1 0,0-1 0,0 0 0,1 1 0,0 0 0,1-1 0,-1 15 0,1-18 0,1-1 0,1 1 0,-1-1 0,0 1 0,1-1 0,0 1 0,0-1 0,1 0 0,1 6 0,-2-8 0,0 0 0,0-1 0,0 1 0,0-1 0,1 1 0,-1-1 0,0 1 0,1-1 0,-1 0 0,0 0 0,1 1 0,0-1 0,-1 0 0,1-1 0,0 1 0,-1 0 0,1 0 0,0-1 0,0 1 0,0-1 0,3 1 0,-1-1 0,-1 0 0,1 0 0,-1-1 0,0 1 0,1-1 0,-1 0 0,0 0 0,0 0 0,1 0 0,-1-1 0,0 1 0,0-1 0,0 0 0,-1 0 0,1 0 0,0 0 0,2-3 0,6-6 0,0-1 0,12-16 0,-19 23 0,16-24 0,-17 22 0,1 1 0,0-1 0,1 1 0,0 0 0,0 0 0,0 1 0,0-1 0,1 1 0,0 0 0,11-7 0,-16 12 0,0 0 0,0 0 0,0 0 0,0 0 0,0 0 0,0 0 0,-1 0 0,1 0 0,0 1 0,0-1 0,0 0 0,0 0 0,0 1 0,-1-1 0,1 0 0,0 1 0,0-1 0,0 1 0,-1-1 0,1 1 0,0 0 0,-1-1 0,1 1 0,0 0 0,-1-1 0,1 1 0,-1 0 0,1 0 0,-1-1 0,0 1 0,1 0 0,-1 0 0,0 0 0,1 0 0,-1 1 0,12 40 0,-10-31 0,43 126 0,7 31 0,-45-146 0,-7-22 0,0 0 0,0 1 0,0-1 0,0 0 0,0 0 0,1 0 0,-1 0 0,0 0 0,0 0 0,0 0 0,0 0 0,0 0 0,0 0 0,1 0 0,-1 0 0,0 0 0,0 0 0,0 0 0,0 0 0,0 0 0,0 0 0,0 0 0,1 0 0,-1 0 0,0 0 0,0 0 0,0 0 0,0-1 0,0 1 0,0 0 0,0 0 0,0 0 0,1 0 0,-1 0 0,0 0 0,0 0 0,0 0 0,0 0 0,0-1 0,0 1 0,0 0 0,0 0 0,0 0 0,0 0 0,0 0 0,0 0 0,0 0 0,0-1 0,0 1 0,0 0 0,0 0 0,0 0 0,0 0 0,0 0 0,0 0 0,0-1 0,0 1 0,0 0 0,0 0 0,0 0 0,0 0 0,0 0 0,0 0 0,0 0 0,0 0 0,-1-1 0,3-41 0,-5-399 0,3 433 0,0 0 0,1-1 0,0 1 0,0 0 0,1 0 0,2-10 0,-3 17 0,-1-1 0,1 1 0,0-1 0,0 1 0,-1-1 0,1 1 0,0-1 0,0 1 0,0 0 0,1 0 0,-1-1 0,0 1 0,0 0 0,1 0 0,-1 0 0,0 0 0,1 1 0,-1-1 0,1 0 0,0 1 0,-1-1 0,1 1 0,-1-1 0,1 1 0,0 0 0,-1-1 0,1 1 0,0 0 0,-1 0 0,1 0 0,0 0 0,-1 1 0,1-1 0,0 0 0,-1 1 0,1-1 0,2 2 0,4 2 0,1-1 0,-1 2 0,0-1 0,0 1 0,0 0 0,0 1 0,-1 0 0,12 13 0,50 62 0,-54-61 0,-9-12 0,12 14 0,0 0 0,29 26 0,-40-41 0,1-1 0,0 0 0,0-1 0,1 0 0,0 0 0,0-1 0,0 0 0,0 0 0,1-1 0,16 4 0,8-3 0,0-2 0,62-2 0,-27-1 0,-67 1 0,0-1 0,0 1 0,0 1 0,0-1 0,0 0 0,0 0 0,0 1 0,0-1 0,-1 1 0,5 1 0,-6-2 0,0 1 0,0-1 0,1 0 0,-1 0 0,0 1 0,0-1 0,0 0 0,0 0 0,0 1 0,0-1 0,1 0 0,-1 0 0,0 1 0,0-1 0,0 0 0,0 1 0,0-1 0,0 0 0,0 0 0,0 1 0,0-1 0,0 0 0,0 1 0,0-1 0,0 0 0,-1 0 0,1 1 0,0-1 0,0 0 0,0 0 0,0 1 0,0-1 0,-1 0 0,1 0 0,0 1 0,0-1 0,0 0 0,-1 0 0,1 1 0,-4 2 0,0 0 0,0 0 0,0 0 0,-1-1 0,1 1 0,-8 2 0,-15 5 0,1-2 0,-1-1 0,0-1 0,-46 4 0,26-6 0,-92-7 0,135 3 0,0-1 0,1 1 0,-1-1 0,0 0 0,1 0 0,-1-1 0,1 1 0,-1-1 0,1 1 0,0-1 0,-1 0 0,1 0 0,0-1 0,0 1 0,1-1 0,-6-5 0,7 6 0,-1 0 0,1 0 0,0 0 0,0 0 0,0 0 0,0 0 0,0-1 0,1 1 0,-1 0 0,1 0 0,-1-1 0,1 1 0,0 0 0,0-1 0,0 1 0,0 0 0,1-1 0,-1 1 0,0 0 0,1-1 0,0 1 0,-1 0 0,1 0 0,0 0 0,0 0 0,0-1 0,1 1 0,0-1 0,8-8 0,0 0 0,0 1 0,1 1 0,0 0 0,1 0 0,0 1 0,13-7 0,-22 14 0,26-17 0,2 2 0,0 1 0,0 2 0,1 1 0,1 1 0,0 2 0,0 1 0,1 2 0,0 1 0,65 0 0,-82 4 0,278 7 0,-424-3 0,-370-3 0,461-2 0,0-2 0,0-2 0,-56-15 0,66 10 0,28 11 0,0-1 0,0 1 0,0 0 0,0 0 0,0-1 0,0 1 0,1 0 0,-1-1 0,0 1 0,0 0 0,0 0 0,0-1 0,0 1 0,0 0 0,1 0 0,-1-1 0,0 1 0,0 0 0,0 0 0,1 0 0,-1-1 0,0 1 0,0 0 0,1 0 0,-1 0 0,0 0 0,0 0 0,1-1 0,-1 1 0,0 0 0,0 0 0,1 0 0,-1 0 0,0 0 0,1 0 0,-1 0 0,0 0 0,1 0 0,-1 0 0,0 0 0,0 0 0,1 0 0,-1 1 0,65-7 0,612 5 0,-674 1 0,60 6 0,-59-5 0,0 0 0,-1 0 0,1 0 0,0 1 0,0-1 0,-1 1 0,1 0 0,-1 0 0,1 0 0,-1 0 0,0 1 0,6 5 0,-9-8 0,1 1 0,-1 0 0,1-1 0,-1 1 0,1 0 0,-1 0 0,1-1 0,-1 1 0,1 0 0,-1 0 0,0 0 0,0-1 0,1 1 0,-1 0 0,0 0 0,0 0 0,0 0 0,0 0 0,0 0 0,0-1 0,0 1 0,0 0 0,0 0 0,-1 0 0,1 1 0,-1 0 0,0-1 0,-1 1 0,1 0 0,0-1 0,0 1 0,-1-1 0,1 0 0,-1 1 0,1-1 0,-1 0 0,-1 1 0,-6 3 0,0-1 0,0 0 0,-15 4 0,-206 55 0,180-49 0,-1-3 0,0-2 0,-95 4 0,61-13 0,-132-15 0,206 14 0,-1 0 0,1-2 0,-1 1 0,1-1 0,0-1 0,0 0 0,0 0 0,1-1 0,-16-10 0,21 11 0,-1 0 0,0 1 0,0-1 0,0 1 0,0 1 0,0-1 0,-11-2 0,13 5 0,0-1 0,1 1 0,-1 0 0,1 0 0,-1 1 0,0-1 0,1 1 0,-1 0 0,1 0 0,-1 0 0,1 0 0,-1 1 0,1-1 0,0 1 0,-6 4 0,0-1 0,0 1 0,1 1 0,-1-1 0,1 1 0,1 1 0,-1 0 0,1 0 0,-10 15 0,17-22 0,-1 0 0,0 0 0,1 0 0,-1 0 0,1 0 0,0 0 0,-1 0 0,1 0 0,0 1 0,0-1 0,0 0 0,0 0 0,0 0 0,0 0 0,0 0 0,0 1 0,0-1 0,0 0 0,1 0 0,-1 0 0,0 0 0,1 0 0,-1 0 0,2 2 0,-1-2 0,0 1 0,1-1 0,-1 0 0,1 1 0,0-1 0,-1 0 0,1 0 0,0 0 0,0 0 0,0 0 0,-1-1 0,5 2 0,4 0 0,1 0 0,0 0 0,20 0 0,-14-4 0,0 0 0,0 0 0,0-2 0,0 0 0,0-1 0,-1 0 0,19-10 0,46-14 0,-43 20 0,1 2 0,72-5 0,78 10 0,-117 3 0,-32-2 0,-21 0 0,1 1 0,33 5 0,-53-5 0,0 0 0,1-1 0,-1 1 0,0 0 0,0 0 0,1 0 0,-1 0 0,0 0 0,0 0 0,1 0 0,-1 0 0,0 0 0,0 0 0,1 0 0,-1 0 0,0 0 0,0 0 0,1 0 0,-1 0 0,0 1 0,0-1 0,1 0 0,-1 0 0,0 0 0,0 0 0,0 0 0,1 0 0,-1 1 0,0-1 0,0 0 0,0 0 0,0 0 0,1 1 0,-1-1 0,0 0 0,0 0 0,0 0 0,0 1 0,0-1 0,0 0 0,0 0 0,0 1 0,0-1 0,0 0 0,0 0 0,0 1 0,0-1 0,0 0 0,0 0 0,0 1 0,0-1 0,0 0 0,0 0 0,0 1 0,0-1 0,0 0 0,0 0 0,0 1 0,0-1 0,0 0 0,-1 0 0,1 0 0,0 1 0,0-1 0,-1 0 0,-5 4 0,-1-1 0,1 0 0,-1 0 0,0-1 0,0 0 0,0 0 0,0 0 0,0-1 0,-9 1 0,-4 1 0,-147 22 0,-228 4 0,384-29 0,-5 1 0,0-1 0,-29-4 0,42 4 0,0 0 0,0-1 0,0 1 0,1-1 0,-1 0 0,0 0 0,0 0 0,1 0 0,-1-1 0,1 1 0,-1-1 0,1 0 0,0 1 0,-1-1 0,1 0 0,0 0 0,0 0 0,0-1 0,1 1 0,-1 0 0,1-1 0,-2-2 0,2 4 0,1 0 0,0 0 0,-1 0 0,1 0 0,0 0 0,0 0 0,0 0 0,0 0 0,0 0 0,0 0 0,0 0 0,0 0 0,0 0 0,0 0 0,1 0 0,-1 0 0,0 1 0,0-1 0,1 0 0,-1 0 0,1 0 0,-1 0 0,1 0 0,0 0 0,-1 1 0,1-1 0,0 0 0,-1 1 0,1-1 0,0 0 0,0 1 0,1-2 0,3 0 0,0-1 0,0 1 0,0 0 0,1 0 0,8-2 0,38-6 0,0 3 0,90-2 0,-117 8 0,918-8 0,-903 10 0,-33 1 0,-7 0 0,-45 8 0,-4 0 0,-376 82 0,321-72 0,45-12 0,0-2 0,0-3 0,-79-6 0,30 0 0,97 3 0,-28 0 0,63 0 0,33 0 0,1023-36-1091,-275 9 543,-15 27-492,-392 3 1185,-264-2-137,206-6 151,-324 4-38,-9 1-40,1 0-1,-1-1 0,1 0 0,-1 0 0,1 0 1,-1-1-1,1 0 0,12-6 0,-20 8-79,1 0 0,-1-1 0,0 1 0,0 0 0,1 0 0,-1 0 0,0 0 0,0-1 0,1 1 0,-1 0 0,0 0 0,0 0 0,0-1 0,1 1-1,-1 0 1,0 0 0,0-1 0,0 1 0,0 0 0,0-1 0,0 1 0,1 0 0,-1 0 0,0-1 0,0 1 0,0 0 0,0-1 0,0 1 0,0 0 0,0-1 0,0 1 0,0 0 0,0 0 0,0-1 0,-1 1 0,1 0 0,0-1 0,0 1 0,0 0-1,0 0 1,0-1 0,-1 1 0,1 0 0,0 0 0,0-1 0,0 1 0,-1 0 0,1 0 0,0 0 0,0-1 0,-1 1 0,1 0 0,0 0 0,0 0 0,-1 0 0,1 0 0,0-1 0,0 1 0,-1 0 0,1 0 0,0 0 0,-1 0 0,-23-7 240,-44-2 139,0 3 1,-98 5 0,83 1-301,-85 1-80,-104-2 0,191-3 0,-109-19 0,120 8 0,-87-29 0,111 32 0,44 12 0,1-1 0,-1 1 0,0-1 0,1 1 0,-1 0 0,0 0 0,1 0 0,-1 0 0,0 0 0,1 0 0,-1 1 0,0-1 0,1 0 0,-1 1 0,1-1 0,-1 1 0,1 0 0,-1-1 0,1 1 0,-1 0 0,1 0 0,-1 0 0,1 0 0,-2 2 0,3-3 0,0 1 0,0-1 0,0 1 0,0 0 0,0-1 0,0 1 0,0 0 0,0-1 0,0 1 0,0-1 0,1 1 0,-1 0 0,0-1 0,0 1 0,0-1 0,1 1 0,-1 0 0,0-1 0,1 1 0,-1-1 0,1 1 0,-1-1 0,0 0 0,1 1 0,-1-1 0,1 1 0,-1-1 0,1 0 0,0 1 0,19 11 0,8 0 0,1-1 0,0-1 0,1-2 0,0-1 0,0-1 0,43 2 0,192-5 0,-152-6 0,-61 2 0,-26-1 0,-1 2 0,42 4 0,-66-4 0,-1 0 0,1 0 0,-1 0 0,0 0 0,1 0 0,-1 0 0,0 0 0,1 0 0,-1 0 0,1 0 0,-1 1 0,0-1 0,1 0 0,-1 0 0,0 0 0,1 0 0,-1 1 0,0-1 0,1 0 0,-1 0 0,0 0 0,0 1 0,1-1 0,-1 0 0,0 1 0,0-1 0,1 0 0,-1 0 0,0 1 0,0-1 0,0 0 0,1 1 0,-1-1 0,0 1 0,0 0 0,-10 9 0,-22 5 0,10-8 0,0-2 0,-1 0 0,-45 2 0,-72-6 0,111-1 0,24-1 0,0 1 0,0-1 0,0 0 0,1 0 0,-1 0 0,0-1 0,1 0 0,-1 0 0,1 0 0,0 0 0,0-1 0,-5-3 0,8 5 0,0 0 0,0 0 0,0 0 0,0 0 0,0 0 0,0 0 0,0 0 0,0-1 0,0 1 0,1 0 0,-1-1 0,1 1 0,-1 0 0,1-1 0,-1 1 0,1-1 0,0 1 0,0-2 0,0 1 0,0 0 0,1 0 0,-1 0 0,1 1 0,-1-1 0,1 0 0,0 0 0,0 0 0,0 1 0,0-1 0,0 0 0,0 1 0,0-1 0,1 1 0,-1 0 0,0-1 0,4-1 0,1-2 0,1 0 0,1 0 0,-1 1 0,1 0 0,-1 0 0,1 1 0,9-3 0,65-13 0,1-1 0,-44 8 0,1 1 0,0 2 0,81-6 0,120 11 0,-148 4 0,88 0 0,381 4 0,-502 2 0,-59-6 0,0 0 0,0 0 0,0 1 0,0-1 0,0 0 0,0 0 0,0 1 0,-1-1 0,1 0 0,0 1 0,0-1 0,0 1 0,0-1 0,0 1 0,-1-1 0,1 1 0,0 0 0,0 0 0,-1-1 0,1 1 0,0 0 0,-1 0 0,1 0 0,-1-1 0,1 1 0,-1 0 0,0 0 0,1 0 0,-1 2 0,0-1 0,-1-1 0,1 1 0,-1 0 0,1 0 0,-1-1 0,0 1 0,0 0 0,0-1 0,0 1 0,0-1 0,0 1 0,0-1 0,-1 1 0,-1 1 0,-18 14 0,0-1 0,0-1 0,-2-1 0,1-1 0,-2 0 0,-28 9 0,15-5 0,-45 22 0,-167 54 0,204-78-137,0 2-1,1 2 1,1 2-1,-73 48 0,87-50-539,2-4-6149</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6:47.124"/>
    </inkml:context>
    <inkml:brush xml:id="br0">
      <inkml:brushProperty name="width" value="0.035" units="cm"/>
      <inkml:brushProperty name="height" value="0.035" units="cm"/>
      <inkml:brushProperty name="color" value="#333333"/>
    </inkml:brush>
  </inkml:definitions>
  <inkml:trace contextRef="#ctx0" brushRef="#br0">1408 216 24575,'-6'1'0,"0"1"0,1 0 0,-1 1 0,1 0 0,-1-1 0,1 2 0,0-1 0,0 0 0,0 1 0,0 0 0,-5 6 0,-9 6 0,-7 2 0,0 0 0,-49 23 0,75-41 0,0 1 0,0-1 0,-1 0 0,1 0 0,0 0 0,-1 0 0,1 1 0,0-1 0,0 0 0,-1 0 0,1 0 0,0 0 0,-1 0 0,1 0 0,0 0 0,-1 0 0,1 0 0,0 0 0,-1 0 0,1 0 0,0 0 0,-1 0 0,1 0 0,0 0 0,-1-1 0,1 1 0,0 0 0,-1 0 0,1 0 0,0 0 0,0-1 0,-1 1 0,1 0 0,0 0 0,0-1 0,-1 1 0,1 0 0,0 0 0,0-1 0,0 1 0,0 0 0,-1 0 0,1-1 0,0 1 0,0 0 0,0-1 0,0 1 0,0 0 0,0-1 0,0 1 0,0 0 0,0-1 0,0 1 0,0 0 0,0-1 0,0 1 0,0 0 0,0-1 0,0 1 0,0 0 0,0-1 0,1 1 0,-1 0 0,0-1 0,0 1 0,0 0 0,0 0 0,1-1 0,-1 1 0,12-29 0,-11 26 0,3-6 0,0 2 0,-1 0 0,0 0 0,-1 0 0,0-1 0,2-7 0,-4 13 0,0 0 0,0 0 0,0 0 0,0 0 0,0 0 0,0 0 0,0 0 0,-1 0 0,1 0 0,-1 1 0,1-1 0,-1 0 0,0 0 0,0 0 0,0 1 0,0-1 0,0 0 0,0 1 0,-1-1 0,1 1 0,0-1 0,-1 1 0,1 0 0,-4-3 0,-7-3 0,-1 0 0,0 1 0,0 0 0,0 1 0,-1 1 0,-21-5 0,-89-10 0,115 18 0,-41-4 0,22 3 0,1-1 0,-1-1 0,1-2 0,0 0 0,1-2 0,-37-16 0,51 18 0,-1 1 0,1 0 0,-1 0 0,0 1 0,-20-3 0,31 6 0,0 1 0,0-1 0,-1 1 0,1 0 0,0 0 0,0 0 0,-1 0 0,1 0 0,0 0 0,-1 1 0,1-1 0,0 1 0,0 0 0,0-1 0,0 1 0,-1 0 0,1 0 0,0 0 0,0 1 0,1-1 0,-1 0 0,0 1 0,0-1 0,1 1 0,-1 0 0,1 0 0,-1-1 0,1 1 0,0 0 0,0 0 0,0 0 0,0 0 0,0 0 0,0 1 0,0-1 0,1 0 0,-1 0 0,1 0 0,-1 1 0,1 1 0,0 1 0,-1 0 0,1 0 0,0 0 0,0 0 0,0-1 0,1 1 0,0 0 0,0 0 0,0 0 0,1-1 0,-1 1 0,1-1 0,0 1 0,0-1 0,1 0 0,5 8 0,-4-7 0,1 0 0,0-1 0,0 0 0,1 0 0,-1 0 0,1 0 0,0-1 0,0 0 0,0 0 0,13 3 0,6 1 0,1-2 0,0-1 0,0-2 0,1 0 0,26-2 0,-31 0 0,215-7 0,-178 2 0,0-2 0,58-15 0,-68 13 0,0 2 0,1 3 0,72 2 0,-52 2 0,-895 3 0,434-5 0,378 2 0,-20 1 0,1-2 0,-1-1 0,1-1 0,-40-10 0,72 13 0,0 0 0,0 0 0,0 0 0,1 0 0,-1 0 0,0 0 0,0 0 0,0 0 0,0 0 0,0 0 0,0 0 0,0 0 0,0 0 0,0 0 0,0-1 0,0 1 0,0 0 0,0 0 0,0 0 0,0 0 0,0 0 0,0 0 0,0 0 0,0 0 0,0 0 0,0 0 0,0-1 0,0 1 0,0 0 0,0 0 0,0 0 0,0 0 0,0 0 0,0 0 0,0 0 0,0 0 0,0 0 0,0 0 0,0 0 0,0 0 0,0-1 0,0 1 0,-1 0 0,1 0 0,0 0 0,0 0 0,0 0 0,0 0 0,0 0 0,0 0 0,0 0 0,0 0 0,0 0 0,0 0 0,0 0 0,0 0 0,-1 0 0,15-3 0,17-1 0,27 2 0,89-8 0,156-31 0,-290 39 0,44-7 0,-54 8 0,1 0 0,-1 0 0,0 0 0,0 0 0,0-1 0,0 1 0,0-1 0,0 0 0,0 1 0,-1-1 0,1 0 0,0-1 0,2-2 0,-5 5 0,0-1 0,0 1 0,0 0 0,1 0 0,-1-1 0,0 1 0,0 0 0,0 0 0,0-1 0,0 1 0,0 0 0,0-1 0,0 1 0,1 0 0,-1-1 0,0 1 0,0 0 0,-1-1 0,1 1 0,0 0 0,0-1 0,0 1 0,0 0 0,0-1 0,0 1 0,0 0 0,0 0 0,-1-1 0,1 1 0,0 0 0,0 0 0,0-1 0,-1 1 0,1 0 0,0 0 0,0-1 0,-1 1 0,-16-7 0,-19 1 0,35 5 0,-320-3 0,195 6 0,44-2 0,-90 2 0,162-2 0,0 1 0,0 1 0,1 0 0,-19 6 0,26-8 0,0 1 0,0-1 0,0 1 0,1 0 0,-1-1 0,0 1 0,1 0 0,-1 0 0,1 0 0,-1 0 0,1 0 0,-1 1 0,1-1 0,0 0 0,0 1 0,-1-1 0,1 1 0,0-1 0,0 1 0,0-1 0,1 1 0,-1 0 0,0-1 0,1 1 0,-1 0 0,1 0 0,-1 0 0,1-1 0,0 1 0,0 0 0,0 0 0,0 0 0,0 3 0,1-3 0,0 0 0,0 0 0,0 0 0,0 0 0,0-1 0,0 1 0,1 0 0,-1 0 0,1-1 0,-1 1 0,1-1 0,0 1 0,-1-1 0,1 0 0,0 0 0,3 2 0,40 14 0,-1-6 0,1-2 0,1-1 0,56 0 0,145-5 0,-228-4 0,56-3 0,0-5 0,0-2 0,76-22 0,-133 29 0,121-20 0,39-10 0,-133 22 0,69-24 0,-106 32 0,-8 0 0,-17 0 0,-30 3 0,-14 7 0,31-2 0,-52-1 0,73-4 0,0 1 0,0 1 0,-1-1 0,1 1 0,-11 3 0,19-4 0,-1 1 0,1-1 0,0 0 0,0 1 0,0-1 0,0 1 0,0-1 0,0 1 0,0 0 0,1-1 0,-1 1 0,0 0 0,0 0 0,0-1 0,1 1 0,-1 0 0,0 0 0,1 0 0,-1 0 0,0 2 0,1-1 0,0 0 0,0-1 0,0 1 0,0 0 0,0 0 0,0-1 0,1 1 0,-1 0 0,1-1 0,0 1 0,-1 0 0,1-1 0,0 1 0,0-1 0,0 1 0,0-1 0,0 0 0,2 3 0,1 0 0,0 0 0,0 1 0,0-2 0,1 1 0,0 0 0,-1-1 0,1 0 0,1 0 0,-1 0 0,0-1 0,1 0 0,-1 0 0,1 0 0,6 1 0,9 1 0,1-2 0,34 1 0,8 1 0,-5 2 0,-36-5 0,0 1 0,1 1 0,-1 1 0,-1 1 0,35 12 0,-57-17 0,0 0 0,0 0 0,0 0 0,1 0 0,-1 0 0,0 0 0,0 0 0,0 0 0,0 0 0,0 0 0,0 0 0,0 0 0,0 0 0,1 0 0,-1 0 0,0 0 0,0 0 0,0 0 0,0 0 0,0 1 0,0-1 0,0 0 0,0 0 0,0 0 0,0 0 0,1 0 0,-1 0 0,0 0 0,0 0 0,0 0 0,0 0 0,0 1 0,0-1 0,0 0 0,0 0 0,0 0 0,0 0 0,0 0 0,0 0 0,0 0 0,0 0 0,0 1 0,0-1 0,0 0 0,0 0 0,0 0 0,0 0 0,0 0 0,0 0 0,0 0 0,0 1 0,0-1 0,0 0 0,-1 0 0,1 0 0,0 0 0,0 0 0,0 0 0,0 0 0,0 0 0,0 0 0,0 0 0,-11 4 0,-17-1 0,-320-4 0,221-13 0,-26-1 0,-244 15 0,187 1 0,201-1 0,-42 3 0,48-3 0,1 0 0,-1 1 0,1-1 0,0 1 0,-1 0 0,1 0 0,0-1 0,-1 2 0,1-1 0,0 0 0,0 0 0,0 1 0,0-1 0,0 1 0,0 0 0,-2 2 0,3-3 0,1-1 0,0 0 0,0 1 0,0-1 0,-1 0 0,1 1 0,0-1 0,0 0 0,0 1 0,0-1 0,0 1 0,0-1 0,0 0 0,0 1 0,0-1 0,0 0 0,0 1 0,0-1 0,0 1 0,0-1 0,0 0 0,0 1 0,1-1 0,-1 0 0,0 1 0,0-1 0,0 0 0,1 1 0,-1-1 0,0 0 0,0 1 0,1-1 0,-1 0 0,0 1 0,18 8 0,19-1 0,38-1 0,0-4 0,0-2 0,126-17 0,-144 7 0,-1-3 0,97-33 0,-104 28 0,0 2 0,1 3 0,99-12 0,-90 21 0,74-6 0,-44-6 0,-1 1 0,99-4 0,-141 17-62,75-4-1241,-79-1-5523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07:06.788"/>
    </inkml:context>
    <inkml:brush xml:id="br0">
      <inkml:brushProperty name="width" value="0.035" units="cm"/>
      <inkml:brushProperty name="height" value="0.035" units="cm"/>
      <inkml:brushProperty name="color" value="#333333"/>
    </inkml:brush>
  </inkml:definitions>
  <inkml:trace contextRef="#ctx0" brushRef="#br0">1878 322 24575,'-1'-3'0,"1"1"0,-1-1 0,0 0 0,0 1 0,0-1 0,0 0 0,0 1 0,0-1 0,-1 1 0,1 0 0,-1-1 0,0 1 0,1 0 0,-1 0 0,0 0 0,0 0 0,-1 0 0,-2-1 0,-48-30 0,38 25 0,14 7 0,0 1 0,-1-1 0,1 1 0,0-1 0,0 1 0,0-1 0,0 0 0,0 0 0,1 1 0,-1-1 0,0 0 0,0 0 0,0 0 0,1 0 0,-1 0 0,0 0 0,1 0 0,-1 0 0,0-2 0,1 2 0,1 1 0,-1-1 0,0 0 0,1 1 0,-1-1 0,1 1 0,-1-1 0,1 1 0,-1-1 0,1 1 0,-1 0 0,1-1 0,-1 1 0,1-1 0,0 1 0,-1 0 0,1 0 0,0-1 0,-1 1 0,1 0 0,0 0 0,-1 0 0,1 0 0,0 0 0,55-4 0,-51 4 0,160 4 0,-258-4 0,0-3 0,-98-17 0,183 18 0,13 1 0,22 1 0,167 30 0,-95-12 0,-62-14 0,-28-3 0,0 0 0,0 0 0,0 0 0,0 1 0,0 1 0,-1-1 0,17 9 0,-24-7 0,-11-1 0,-41 2 0,0-2 0,-66-4 0,46-1 0,-157-1 0,259 3 0,-5 1 0,0-1 0,-1-2 0,50-9 0,-69 8 0,-13 0 0,-18-1 0,-101 0 0,-1 5 0,-138 21 0,173-14 0,-636 69 0,683-70 0,150-5 0,-45-3 0,1524-2-1380,-1552 4 1397,-22 0-1,-1-1 0,1 1 0,0-1 0,-1-1-1,1 0 1,0 0 0,-1-1 0,1 0 0,-1-1 0,0 0 0,9-5 0,-15 7 19,-1-1 0,0 1 1,0-1-1,0 0 0,0 0 1,-1 0-1,1 0 0,0 0 0,-1 0 1,0 0-1,1 0 0,-1-1 1,0 1-1,0 0 0,0-1 0,0 1 1,-1-1-1,1 0 0,-1 1 1,1-1-1,-1 1 0,0-1 1,0 0-1,0 1 0,-1-1 0,1 1 1,0-1-1,-1 1 0,0-1 1,1 1-1,-1-1 0,0 1 0,-1-1 1,0-2-1,-1 0-39,1 0 0,-1 0-1,-1 0 1,1 1 0,0-1 0,-1 1 0,0 0 0,0 0-1,-1 0 1,1 0 0,-1 1 0,1-1 0,-1 1-1,-8-3 1,-71-16 4,63 18 0,1-1 0,-1-1 0,-23-10 0,23 7 0,-1 1 0,0 1 0,0 1 0,-1 1 0,-41-3 0,14 5 0,-81 6 0,108-1 0,1 0 0,-32 9 0,47-9 0,0 0 0,0 0 0,1 1 0,-1 0 0,1 0 0,0 0 0,0 1 0,0 0 0,0 0 0,0 0 0,-8 9 0,13-11 0,0-1 0,-1 0 0,1 0 0,0 0 0,0 1 0,0-1 0,0 0 0,0 1 0,1-1 0,-1 1 0,0-1 0,1 1 0,-1 0 0,1-1 0,-1 1 0,1 0 0,0-1 0,0 1 0,-1 0 0,1-1 0,0 1 0,1 0 0,-1-1 0,0 1 0,0 0 0,1-1 0,-1 1 0,1-1 0,-1 1 0,1-1 0,0 1 0,0-1 0,0 1 0,0-1 0,0 1 0,0-1 0,0 0 0,0 0 0,0 1 0,0-1 0,1 0 0,-1 0 0,2 1 0,3 1 0,1 0 0,-1 0 0,1 0 0,0-1 0,-1 1 0,1-2 0,0 1 0,14 1 0,41-1 0,97-8 0,-155 6 0,-1 0 0,1-1 0,-1 1 0,1-1 0,-1 0 0,1 0 0,-1 0 0,0-1 0,1 1 0,-1-1 0,0 0 0,0 0 0,0 0 0,-1 0 0,1 0 0,0-1 0,-1 1 0,1-1 0,-1 0 0,3-3 0,-4 3 0,0 0 0,0 0 0,1 0 0,-2 0 0,1 0 0,0 0 0,-1 0 0,1 0 0,-1-1 0,0 1 0,0 0 0,0 0 0,-1 0 0,1 0 0,-1 0 0,0 0 0,1 0 0,-2 0 0,1 0 0,0 0 0,0 0 0,-4-5 0,1 3 0,0 0 0,0 0 0,-1 1 0,0 0 0,0 0 0,0 0 0,0 0 0,0 1 0,-1 0 0,1 0 0,-1 0 0,0 1 0,0-1 0,-10-1 0,7 2 0,0 0 0,0 0 0,-1 0 0,1 2 0,-1-1 0,1 1 0,0 0 0,-19 4 0,27-4 0,0 0 0,-1 0 0,1 0 0,0 1 0,0-1 0,0 1 0,0-1 0,0 1 0,0-1 0,0 1 0,0 0 0,0-1 0,0 1 0,0 0 0,0 0 0,-1 1 0,2-1 0,0-1 0,-1 1 0,1-1 0,0 1 0,0-1 0,0 1 0,0 0 0,0-1 0,0 1 0,0-1 0,0 1 0,0-1 0,0 1 0,0-1 0,1 1 0,-1-1 0,0 1 0,0-1 0,0 1 0,1-1 0,-1 1 0,0-1 0,1 1 0,0 0 0,1 1 0,0 1 0,0-1 0,1 0 0,-1 0 0,1 0 0,0-1 0,0 1 0,-1-1 0,1 1 0,4 0 0,252 78 0,-204-65 0,-53-14 0,1-1 0,0 1 0,0-1 0,0 1 0,0-1 0,0 0 0,0 0 0,0 0 0,0-1 0,0 1 0,0-1 0,-1 0 0,1 1 0,0-1 0,5-3 0,-8 4 0,0 0 0,0-1 0,0 1 0,0 0 0,0 0 0,0 0 0,0-1 0,0 1 0,0 0 0,0 0 0,0 0 0,0-1 0,0 1 0,0 0 0,0 0 0,0-1 0,0 1 0,-1 0 0,1 0 0,0 0 0,0 0 0,0-1 0,0 1 0,0 0 0,0 0 0,-1 0 0,1 0 0,0-1 0,0 1 0,0 0 0,-1 0 0,1 0 0,0 0 0,0 0 0,0 0 0,0 0 0,-1 0 0,1 0 0,0 0 0,0 0 0,-1 0 0,1 0 0,0 0 0,0 0 0,-1 0 0,-12-4 0,-33-3 0,0 3 0,0 1 0,-65 6 0,25-1 0,-14-2 0,-129 17 0,128-7 0,-187-6 0,148-6 0,-548 2 0,670-1 0,0 2 0,-27 4 0,44-5 0,0 0 0,0 0 0,1 0 0,-1 0 0,0 0 0,0 0 0,0 1 0,1-1 0,-1 0 0,0 0 0,0 1 0,1-1 0,-1 1 0,0-1 0,1 0 0,-1 1 0,0-1 0,1 1 0,-1 0 0,0 0 0,12 5 0,26 1 0,319-2 0,-197-7 0,-67 3 0,107-3 0,-196 3 0,0-1 0,-1 0 0,1-1 0,0 1 0,-1 0 0,1-1 0,-1 0 0,1 1 0,-1-1 0,1 0 0,-1 0 0,1 0 0,-1-1 0,0 1 0,0-1 0,0 1 0,0-1 0,0 0 0,0 1 0,0-1 0,0 0 0,0 0 0,-1-1 0,0 1 0,1 0 0,-1 0 0,0-1 0,0 1 0,0-1 0,0 1 0,0-1 0,-1 1 0,1-1 0,-1 0 0,1 1 0,-1-1 0,0 1 0,0-1 0,-1 0 0,1 1 0,0-1 0,-1 0 0,0 1 0,1-1 0,-1 1 0,0-1 0,0 1 0,0 0 0,-1-1 0,1 1 0,-1 0 0,1 0 0,-1 0 0,-3-4 0,0 1 0,0 1 0,0-1 0,0 1 0,-1 0 0,0 0 0,1 1 0,-1-1 0,-12-3 0,-57-17 0,11 4 0,29 4 0,25 11 0,0 0 0,-1 0 0,1 1 0,-1 1 0,-17-4 0,24 7 0,1-1 0,-1 1 0,0 0 0,0 1 0,1-1 0,-1 1 0,0 0 0,1-1 0,-1 2 0,0-1 0,1 0 0,-1 1 0,1-1 0,0 1 0,0 0 0,-1 0 0,1 1 0,0-1 0,1 1 0,-1-1 0,-3 5 0,-31 36-1365,-3 7-5461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8:29.493"/>
    </inkml:context>
    <inkml:brush xml:id="br0">
      <inkml:brushProperty name="width" value="0.035" units="cm"/>
      <inkml:brushProperty name="height" value="0.035" units="cm"/>
      <inkml:brushProperty name="color" value="#FFFFFF"/>
    </inkml:brush>
  </inkml:definitions>
  <inkml:trace contextRef="#ctx0" brushRef="#br0">4066 354 24575,'-3'-3'0,"1"1"0,-2 0 0,1 0 0,0 0 0,0 0 0,-1 1 0,1-1 0,-1 1 0,1 0 0,-1 0 0,-4 0 0,-46-5 0,41 5 0,-400-5 0,240 9 0,-143-3 0,328-2 0,0 0 0,0 0 0,0-1 0,15-6 0,5-1 0,338-83 0,40 19 0,1 39 0,-343 33 0,-51 6 0,-17-4 0,1 1 0,-1-1 0,0 0 0,0 0 0,0 0 0,0 1 0,0-1 0,0 0 0,1 0 0,-1 0 0,0 1 0,0-1 0,0 0 0,0 0 0,0 1 0,0-1 0,0 0 0,0 0 0,0 1 0,0-1 0,0 0 0,0 0 0,0 0 0,0 1 0,0-1 0,0 0 0,0 0 0,0 1 0,-1-1 0,1 0 0,0 0 0,0 0 0,0 1 0,0-1 0,-1 0 0,-24 20 0,-8-1 0,-2-2 0,0-1 0,-63 19 0,-121 24 0,203-55 0,-160 34 0,-2-8 0,-1-7 0,-260-1 0,395-22 0,-282-5 0,230 0 0,-129-26 0,217 30 0,0-1 0,1 0 0,-1 0 0,-13-6 0,20 8 0,1 0 0,0 0 0,0-1 0,-1 1 0,1 0 0,0 0 0,-1 0 0,1-1 0,0 1 0,0 0 0,0 0 0,-1 0 0,1-1 0,0 1 0,0 0 0,0 0 0,-1-1 0,1 1 0,0 0 0,0-1 0,0 1 0,0 0 0,0-1 0,0 1 0,0 0 0,0 0 0,0-1 0,0 1 0,0 0 0,0-1 0,0 1 0,0 0 0,0-1 0,15-10 0,8 4 0,0 0 0,31-5 0,141-18 0,436-29-1220,8 23 584,-614 34 647,17 0-42,166-5 8,-153 11 23,-56-4 0,1 0 0,0 0 0,0 0 0,-1 0 0,1 0 0,0 0 0,0 1 0,-1-1 0,1 0 0,0 0 0,0 0 0,0 0 0,0 1 0,-1-1 0,1 0 0,0 0 0,0 0 0,0 1 0,0-1 0,0 0 0,-1 0 0,1 1 0,0-1 0,0 0 0,0 0 0,0 1 0,0-1 0,0 0 0,0 0 0,0 1 0,0-1 0,0 0 0,0 0 0,0 1 0,0-1 0,0 0 0,0 0 0,0 1 0,1-1 0,-1 0 0,0 0 0,0 1 0,0-1 0,0 0 0,0 0 0,0 0 0,1 1 0,-1-1 0,0 0 0,0 0 0,0 0 0,1 0 0,-1 1 0,0-1 0,0 0 0,1 0 0,-1 0 0,0 0 0,0 0 0,1 0 0,-20 9 178,-1-2-1,1-1 1,-1 0-1,-21 3 0,-10 2 230,49-10-406,-499 113 410,362-89-314,-239 12-1,-271-44-96,600 3 0,0-1 0,1-3 0,-70-20 0,82 13 0,36 15 0,0-1 0,-1 1 0,1 0 0,0 0 0,0 0 0,0 0 0,-1-1 0,1 1 0,0 0 0,0 0 0,0-1 0,0 1 0,0 0 0,-1 0 0,1-1 0,0 1 0,0 0 0,0 0 0,0-1 0,0 1 0,0 0 0,0 0 0,0-1 0,0 1 0,0 0 0,0-1 0,0 1 0,0 0 0,0 0 0,0-1 0,0 1 0,0 0 0,0 0 0,1-1 0,-1 1 0,0 0 0,0 0 0,0-1 0,0 1 0,0 0 0,1 0 0,-1 0 0,0-1 0,0 1 0,0 0 0,1 0 0,-1 0 0,0 0 0,0-1 0,1 1 0,-1 0 0,0 0 0,0 0 0,1 0 0,-1 0 0,0 0 0,1 0 0,-1 0 0,0 0 0,0 0 0,1 0 0,-1 0 0,13-4 0,0 1 0,0 1 0,1 0 0,-1 0 0,25 2 0,-10-1 0,449-3 0,-368 5 0,461 34 0,-6 40 0,-536-71 0,136 24 0,-135-21 0,0 1 0,0 1 0,35 18 0,-59-25 0,-1 0 0,0 0 0,1 1 0,-1 0 0,0 0 0,4 4 0,-7-7 0,-1 1 0,1-1 0,-1 0 0,0 1 0,0-1 0,1 1 0,-1-1 0,0 1 0,0-1 0,1 1 0,-1-1 0,0 1 0,0-1 0,0 1 0,0-1 0,0 1 0,0-1 0,0 1 0,0-1 0,0 1 0,0 0 0,0-1 0,0 1 0,0 0 0,-1 0 0,0 0 0,1 0 0,-1 0 0,0 0 0,0 0 0,0-1 0,0 1 0,0 0 0,0 0 0,0-1 0,0 1 0,0 0 0,0-1 0,-1 0 0,0 1 0,-22 6 0,0-2 0,0-1 0,0-1 0,-1-1 0,-34-1 0,35-1 0,-780-38-783,484 13 590,147 16 193,-127-12 0,279 17 0,33 0 0,128-3 0,149 3 0,1599-1-2509,-1808 3 2630,-73-2-99,-16 0-17,-119-16-25,108 17 28,-219-26-8,-1225-163 712,1014 130-596,171 29-116,272 33 195,-1-1-1,1 0 1,0-1 0,0 0 0,-1 0-1,1 0 1,0-1 0,-11-6 0,20 7 120,10 3-210,149 39 268,11 2-398,279 9 25,-77-13 0,-336-32 0,392 69 0,-422-71 0,-14-1 0,-26-1 0,-952-17 0,188-3 0,674 19 0,1461 31-1745,-663-6 1812,-278-25 388,-47-1 768,-1143-2-1223,401 4 0,343-2 0,-91 1 0,-204-26 0,272 16 0,-98-20 0,147 20 0,22 9 0,-1 0 0,1 0 0,0-1 0,0 1 0,0 0 0,1 0 0,-1-1 0,0 1 0,0 0 0,0 0 0,0-1 0,0 1 0,0 0 0,0 0 0,0 0 0,0-1 0,0 1 0,1 0 0,-1 0 0,0 0 0,0-1 0,0 1 0,0 0 0,1 0 0,-1 0 0,0 0 0,0 0 0,0-1 0,1 1 0,-1 0 0,0 0 0,0 0 0,1 0 0,-1 0 0,0 0 0,0 0 0,0 0 0,1 0 0,-1 0 0,0 0 0,0 0 0,1 0 0,-1 0 0,0 0 0,56-6 0,370 1 0,-25 3 0,-341-2 0,0-2 0,0-2 0,96-28 0,-135 26 0,-21 9 0,1 1 0,-1 0 0,0 0 0,0 0 0,1-1 0,-1 1 0,0 0 0,0 0 0,0-1 0,1 1 0,-1 0 0,0-1 0,0 1 0,0 0 0,0-1 0,0 1 0,0 0 0,1-1 0,-1 1 0,0 0 0,0 0 0,0-1 0,0 1 0,0 0 0,0-1 0,-1 1 0,1 0 0,0-1 0,0 1 0,0 0 0,0-1 0,0 1 0,0-1 0,-3 0 0,1-1 0,0 0 0,-1 1 0,1-1 0,-1 1 0,1 0 0,-1-1 0,1 1 0,-1 1 0,0-1 0,0 0 0,0 1 0,-2-1 0,-65-9 0,0 3 0,-85 3 0,84 3 0,-1119-2 0,583 6 0,558-7 0,47 4 0,0-1 0,0 1 0,1 0 0,-1-1 0,0 1 0,1-1 0,-1 1 0,0-1 0,1 0 0,-1 0 0,1 0 0,-1 0 0,1 0 0,-1 0 0,1 0 0,0 0 0,-1 0 0,1-1 0,0 1 0,0-1 0,0 1 0,0-1 0,-1-2 0,2 4 0,0-1 0,0 1 0,0-1 0,0 1 0,0-1 0,0 1 0,0-1 0,0 1 0,0 0 0,0-1 0,1 1 0,-1-1 0,0 1 0,0 0 0,1-1 0,-1 1 0,0 0 0,0-1 0,1 1 0,-1 0 0,0-1 0,1 1 0,-1 0 0,0-1 0,1 1 0,-1 0 0,1 0 0,-1 0 0,0-1 0,1 1 0,-1 0 0,1 0 0,9-3 0,0 0 0,0 0 0,0 1 0,1 1 0,-1 0 0,0 0 0,14 1 0,8 0 0,880-8-1368,-554 11 571,-294-3 424,1638-9-1397,-1441 8 1770,-232 4 265,-55 0 719,-241 4 1869,-138-7-3058,150-1-582,-843-14 552,411 4 102,-83-21-547,147 4 718,440 21-38,178 7 33,0 0-1,-1 0 1,1 0 0,-1 1 0,1 0 0,-7 1 0,12-2-21,0 0 1,0 0 0,-1 1 0,1-1-1,0 0 1,0 0 0,0 0 0,-1 0 0,1 0-1,0 0 1,0 1 0,0-1 0,-1 0-1,1 0 1,0 0 0,0 0 0,0 1 0,0-1-1,0 0 1,0 0 0,-1 1 0,1-1-1,0 0 1,0 0 0,0 0 0,0 1-1,0-1 1,0 0 0,0 0 0,0 1 0,0-1-1,0 0 1,0 0 0,0 1 0,0-1-1,11 12 448,15 4-306,2-2-1,-1 0 1,2-2-1,-1-1 1,39 8-1,74 20-265,249 32 0,159-17-408,-62-8 595,-245-23 329,258-10-1,-449-14-403,-25-1 0,0 2 0,1 0 0,-1 2 0,43 8 0,-60-6 0,-11-1 0,-22 1 0,-350 4 0,245-9 0,-72 3 0,-304-5 0,465 0 0,-39-9 0,43 6 0,-62-2 0,-864 9 0,2298-1-539,-1079 13 809,-217-8-216,-1 2 0,1 1-1,-1 2 1,44 19 0,-76-27-54,27 14 0,-33-15 0,0-1 0,1 1 0,-1 0 0,0-1 0,0 1 0,0 0 0,0 0 0,0 0 0,0 0 0,-1 0 0,1 0 0,0 0 0,0 0 0,-1 0 0,1 0 0,-1 0 0,1 0 0,-1 0 0,1 1 0,-1-1 0,1 0 0,-1 2 0,0-3 0,0 1 0,-1 0 0,1-1 0,0 1 0,0-1 0,-1 1 0,1 0 0,-1-1 0,1 1 0,0-1 0,-1 1 0,1-1 0,-1 1 0,1-1 0,-1 0 0,1 1 0,-1-1 0,0 0 0,1 1 0,-1-1 0,1 0 0,-1 1 0,0-1 0,1 0 0,-1 0 0,0 0 0,-1 0 0,-22 3 0,22-3 0,-208-7 0,47 0 0,92 6 0,-78-11 0,120 7 0,0 0 0,0-2 0,1-2 0,0 0 0,-41-21 0,-7-2 0,74 30 0,13 0 0,185-2 0,-82 5 0,254-1-682,173 1-2049,159-1 1221,990 27-2326,-4 92 1241,-1548-102 2976,-95-6 951,-48-8-710,-21 0 151,-161 2 3267,-107-8-4048,77 0 560,-2338-1 1157,2116 4-1656,418 0-53,-122 5 0,120 1 402,45 1 345,289 26 16,-97-14-775,475 88 12,-499-74 0,-188-33 0,16 6 0,-17-3 0,-16 0 0,-141 4 0,113-7 0,-1596 3-1221,921-5 1335,971 2 820,22 0-1262,-95 0 129,676-3-760,-3-29 479,-820 30 479,815-80-228,-829 79 229,45-10 0,-61 13 0,0-1 0,0 0 0,0 0 0,0 0 0,0 0 0,0 0 0,0-1 0,-1 1 0,1-1 0,0 0 0,-1 0 0,1 0 0,2-3 0,-5 5 0,0-1 0,1 1 0,-1 0 0,0 0 0,0-1 0,0 1 0,0 0 0,0-1 0,0 1 0,0 0 0,0 0 0,0-1 0,0 1 0,0 0 0,0-1 0,0 1 0,0 0 0,0 0 0,0-1 0,0 1 0,0 0 0,-1-1 0,1 1 0,0 0 0,0 0 0,0-1 0,0 1 0,-1 0 0,1 0 0,0 0 0,0-1 0,0 1 0,-1 0 0,1 0 0,-19-10 0,-24-2 0,-1 2 0,1 2 0,-72-4 0,96 10 0,-891-52 454,-9 38-437,-75 17-483,1258-1 466,102-1-15,651 10-112,-1 79 38,-944-75 89,-70-13-8,1 1 0,-1-1 1,1 1-1,-1 0 0,1 0 1,-1 0-1,1 0 0,-1 0 1,3 2-1,-7 3 85,-15 1 230,-30 6 294,0-1 0,-69 6 0,40-7-241,-479 65-232,225-34-131,131-18 3,-230-1 0,407-25 0,56-3 0,139-11 0,307-38 0,-362 35 0,14-3 0,2 5 0,149 1 0,-193 19 0,109-2 0,-159-2 0,-1-3 0,75-16 0,-107 19 0,-1-1 0,1 0 0,-1 0 0,1-1 0,-1 1 0,0-1 0,0-1 0,-1 1 0,8-6 0,-13 9 0,1-1 0,-1 1 0,0 0 0,1 0 0,-1-1 0,0 1 0,0 0 0,1-1 0,-1 1 0,0 0 0,1-1 0,-1 1 0,0 0 0,0-1 0,0 1 0,0 0 0,1-1 0,-1 1 0,0-1 0,0 1 0,0 0 0,0-1 0,0 1 0,0-1 0,0 1 0,0 0 0,0-1 0,0 1 0,0-1 0,0 1 0,0-1 0,0 1 0,-1 0 0,1-1 0,0 1 0,0 0 0,0-1 0,-1 1 0,1-1 0,0 1 0,-21-8 0,-6 4 0,-1 1 0,-41 0 0,40 3 0,-1210-2-1046,629 5 1106,-830-3 926,1768 22-974,-5 26-388,-116-16-354,-89-15 606,803 111 29,-875-122 48,65 0 0,-93-7 217,0 0 0,-1-1 0,1-1-1,-1-1 1,0 0 0,27-11-1,-8-6 63,-35 21-232,-1-1-1,1 1 1,0 0 0,-1-1 0,1 1-1,0-1 1,-1 1 0,1-1 0,-1 1-1,1-1 1,-1 0 0,1 1 0,-1-1-1,1 0 1,-1 1 0,0-1 0,1 0-1,-1 1 1,0-1 0,0 0 0,1 0-1,-1 1 1,0-1 0,0 0 0,0 0-1,0 0 1,0 1 0,0-1-1,0 0 1,0 0 0,0 1 0,-1-1-1,1 0 1,0 0 0,0 1 0,-1-1-1,1 0 1,0 1 0,-1-1 0,1 0-1,-1 1 1,1-1 0,-1 0 0,1 1-1,-1-1 1,1 1 0,-1-1 0,-1 0-1,-4-2 1,0 0 0,0 1 0,0 0 0,-1 0 0,-10-2 0,-245-44-672,-294-14-1,-470 13-897,-5 43-253,539 6 1445,386 0 251,-32 0 201,-160-19-1,282 17 216,-1-1-1,-21-7 0,20 1-41,18 9-230,-1 0-1,1 0 0,0 0 0,0-1 0,0 1 0,-1 0 1,1 0-1,0 0 0,0 0 0,0-1 0,0 1 0,-1 0 0,1 0 1,0 0-1,0-1 0,0 1 0,0 0 0,0 0 0,0-1 0,0 1 1,0 0-1,0 0 0,0-1 0,0 1 0,0 0 0,0 0 1,0-1-1,0 1 0,0 0 0,0 0 0,0-1 0,0 1 0,0 0 1,0-1-1,2 0 101,1-1 0,-1 1 0,0 0 1,1-1-1,-1 1 0,1 0 1,-1 1-1,1-1 0,-1 0 0,1 1 1,-1-1-1,5 1 0,75-9 79,95 3-1,-117 5-162,1689-5-2056,-1062 8 1543,1378-1-1100,-2246-1 3585,-110 0-1847,-1225-4-93,10-26-326,1245 20 400,-258-6 565,504 14-10,36-5 926,46-5-1489,1 3 0,97 0 0,-96 6-95,70-3-36,775-66 0,-590 20 10,193-26-622,-382 66 496,81-13 111,-212 25 5,1 0 0,-1-1 0,0 0 0,0 0 0,0 0 0,0 0 0,0-1 0,0 0 0,0 0 0,-1 0 0,1 0 0,6-5 0,-10 7 0,0-1 0,0 1 0,0-1 0,0 1 0,1-1 0,-1 1 0,0-1 0,0 1 0,0-1 0,0 1 0,0 0 0,0-1 0,-1 1 0,1-1 0,0 1 0,0-1 0,0 1 0,0-1 0,0 1 0,-1 0 0,1-1 0,0 1 0,0-1 0,-1 1 0,1 0 0,0-1 0,-1 1 0,1 0 0,0-1 0,-1 1 0,1 0 0,-1 0 0,1-1 0,-1 1 0,-36-15 0,-7 4 0,-50-4 0,-131-8 0,-74 5-364,-857-12-1628,-6 32 2303,1056-2-374,-29 1 194,-68 0-253,72 1 2842,340-3-2618,-5 1-102,76 0-336,83 0-1010,-67 0 42,1166 25-891,-1105-1 1652,-1 16 0,381 93-1,-430-53 140,-8 11-54,22 6 2278,-295-92-820,0-1 0,1-2-1,-1 0 1,1-2 0,53-5 0,-2 0-1146,416 1 146,-364 5 0,-90 2 0,-1 1 0,1 3 0,-1 1 0,-1 2 0,48 18 0,-39-12 0,2-2 0,77 12 0,-103-23 0,1 0 0,-1 2 0,0 1 0,-1 1 0,0 0 0,0 2 0,0 1 0,34 20 0,-51-26 7,1 0-1,-1 0 1,0 1-1,-1 0 1,1 0 0,-1 0-1,0 0 1,0 0-1,0 1 1,-1 0-1,0 0 1,0 0 0,0 0-1,-1 0 1,2 11-1,1 3-373,-2 0-1,-1 0 1,0 37-1,-4 29-6458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8:42.898"/>
    </inkml:context>
    <inkml:brush xml:id="br0">
      <inkml:brushProperty name="width" value="0.035" units="cm"/>
      <inkml:brushProperty name="height" value="0.035" units="cm"/>
      <inkml:brushProperty name="color" value="#FFFFFF"/>
    </inkml:brush>
  </inkml:definitions>
  <inkml:trace contextRef="#ctx0" brushRef="#br0">2376 1149 24575,'-245'1'0,"-278"-3"0,518 2 0,-150-8 0,126 6 0,0-3 0,1 0 0,-35-11 0,62 16 0,1 0 0,-1 0 0,1 0 0,-1 0 0,1 0 0,-1 0 0,1 0 0,-1 0 0,1 0 0,0-1 0,-1 1 0,1 0 0,-1 0 0,1 0 0,-1-1 0,1 1 0,-1 0 0,1 0 0,0-1 0,-1 1 0,1 0 0,0-1 0,-1 1 0,1-1 0,0 1 0,-1 0 0,1-1 0,0 1 0,0-1 0,-1 1 0,1-2 0,20-5 0,-13 5 0,472-103 0,-116 30 0,727-234 0,-1075 304 0,30-10 0,-43 14 0,0 0 0,0 1 0,0-1 0,0 0 0,0 0 0,-1 0 0,1 0 0,0-1 0,-1 1 0,1 0 0,-1-1 0,1 1 0,-1-1 0,0 1 0,2-3 0,-8-3 0,-13 2 0,-19 0 0,0 2 0,0 2 0,-45 3 0,58-1 0,-525 41 0,-62 2 0,547-44 0,47 0 0,45-1 0,561-47-43,-443 32-137,215-25-819,253-26 884,-590 65 202,11-3 170,1 2 0,0 2 0,70 6-1,-127-4-33,-240 0-223,8 0 0,-1622-1-2126,1857-1 2126,26-1 0,52-4 0,-28 3 0,187-19 0,1518-211 226,-1499 206 1308,-235 27-1493,1-1 0,-1 1-1,0 0 1,0-1 0,0 0-1,0 0 1,0 0 0,4-2 0,-7 3-42,1 0 1,-1 0 0,0 0 0,0 0-1,0 0 1,0-1 0,0 1 0,0 0-1,0 0 1,0 0 0,0 0 0,0 0-1,1 0 1,-1 0 0,0-1 0,0 1-1,0 0 1,0 0 0,0 0 0,0 0-1,0 0 1,0 0 0,0-1 0,0 1-1,0 0 1,0 0 0,0 0 0,0 0-1,0 0 1,0 0 0,0-1 0,0 1-1,-1 0 1,1 0 0,0 0 0,0 0-1,0 0 1,0 0 0,0 0 0,0-1-1,0 1 1,0 0 0,0 0 0,0 0-1,0 0 1,-1 0 0,1 0 0,0 0-1,0 0 1,0 0 0,0 0 0,0 0-1,0 0 1,-1 0 0,1 0 0,0 0-1,0 0 1,0 0 0,-23-5 14,-281-2-14,197 7 0,-372 23-320,-1 26-271,22-1 287,-376-21 1519,780-27-1215,-170-12 0,-392-83 0,517 75 0,94 19 0,-1 0 0,1-1 0,-1 0 0,1 0 0,-1 0 0,-5-4 0,11 6 0,-1-1 0,1 1 0,0 0 0,0 0 0,0 0 0,0 0 0,0-1 0,0 1 0,0 0 0,0 0 0,-1 0 0,1-1 0,0 1 0,0 0 0,0 0 0,0 0 0,0-1 0,0 1 0,0 0 0,0 0 0,0 0 0,0-1 0,0 1 0,0 0 0,0 0 0,1 0 0,-1-1 0,0 1 0,0 0 0,0 0 0,0 0 0,0 0 0,0-1 0,0 1 0,0 0 0,1 0 0,-1 0 0,0 0 0,0-1 0,0 1 0,0 0 0,1 0 0,-1 0 0,0 0 0,0 0 0,0 0 0,1 0 0,-1 0 0,0 0 0,0 0 0,0 0 0,1-1 0,30-6 0,84-5-12,175 6 0,-168 6-116,1061 3 280,-1173-3-152,0 0 0,0 0 0,0 1 0,0 1 0,0 0 0,0 0 0,11 4 0,-17-4 0,-1 0 0,0 0 0,0 0 0,1 0 0,-1 0 0,-1 0 0,1 1 0,0-1 0,-1 1 0,1 0 0,-1 0 0,0 0 0,0 0 0,0 0 0,0 1 0,0-1 0,-1 0 0,1 1 0,-1-1 0,0 1 0,0 0 0,0 4 0,0 0 0,1 0 0,-2 1 0,1-1 0,-1 0 0,0 0 0,-1 0 0,0 0 0,0 0 0,-3 11 0,2-15 0,0 0 0,0 0 0,0 1 0,-1-1 0,1 0 0,-1-1 0,0 1 0,0 0 0,-1-1 0,1 0 0,-1 0 0,1 0 0,-1 0 0,0 0 0,0-1 0,0 1 0,-7 1 0,-40 18 0,-1-4 0,-1-1 0,-1-3 0,-95 13 0,60-19 0,0-3 0,-110-8 0,184 2 0,-1-1 0,1-1 0,-29-7 0,44 10 0,-1 0 0,0-1 0,0 1 0,1 0 0,-1 0 0,0 0 0,0-1 0,1 1 0,-1 0 0,0-1 0,0 1 0,1 0 0,-1-1 0,1 1 0,-1-1 0,0 1 0,1-1 0,-1 0 0,1 1 0,-1-1 0,1 1 0,-1-1 0,1 0 0,0 0 0,-1 1 0,1-2 0,1 1 0,0 0 0,0 0 0,0 0 0,0 1 0,0-1 0,0 0 0,0 0 0,0 1 0,1-1 0,-1 1 0,0-1 0,0 1 0,1-1 0,-1 1 0,0 0 0,3-1 0,41-6 0,0 1 0,63 1 0,6-1 0,581-82 0,-590 73 0,-36 6 0,-13 2 0,57-15 0,-90 13 0,-24 5 0,-14 0 0,-54-4 0,-1 4 0,-72 4 0,55 1 0,-278 2 0,-282-4 0,550-1 0,1-5 0,-1-3 0,-119-30 0,186 31 0,53 13 0,239 61 9,172 41-339,-327-82-5,751 160-1558,16-49 195,-344-94 1171,688-34 1,-1187-7 982,-23 1-251,0-1 0,1-1-1,-1 1 1,0-1 0,11-3 0,-19 4-180,-1 0-1,1 0 1,0 0 0,0 0 0,0 0 0,0 0 0,0 0 0,-1 0 0,1 0 0,0 0-1,0 0 1,0 0 0,0 0 0,0 0 0,0-1 0,-1 1 0,1 0 0,0 0 0,0 0 0,0 0-1,0 0 1,0 0 0,0 0 0,0 0 0,0 0 0,-1 0 0,1-1 0,0 1 0,0 0-1,0 0 1,0 0 0,0 0 0,0 0 0,0 0 0,0-1 0,0 1 0,0 0 0,0 0 0,0 0-1,0 0 1,0 0 0,0-1 0,0 1 0,0 0 0,0 0 0,0 0 0,0 0 0,0 0 0,0 0-1,0-1 1,0 1 0,0 0 0,0 0 0,0 0 0,0 0 0,1 0 0,-1 0 0,0 0-1,0-1 1,0 1 0,0 0 0,0 0 0,-60-21 1010,-90-20-1,124 34-1056,-113-23 22,-185-18 0,291 45 0,-52-4 0,0-5 0,-87-22 0,171 34 0,-59-20 0,57 18 0,-1 1 0,1-1 0,0 0 0,0 0 0,0 0 0,0 0 0,0 0 0,0-1 0,0 1 0,1-1 0,-1 0 0,1 0 0,-3-4 0,5 6 0,-1-1 0,1 0 0,-1 1 0,1-1 0,0 1 0,-1-1 0,1 0 0,0 1 0,0-1 0,0 0 0,0 1 0,1-1 0,-1 1 0,0-1 0,1 0 0,-1 1 0,1-1 0,0 1 0,-1-1 0,1 1 0,0 0 0,0-1 0,0 1 0,0 0 0,0-1 0,0 1 0,0 0 0,3-2 0,4-4 0,0 1 0,1-1 0,13-6 0,-17 10 0,45-24 0,1 3 0,2 1 0,0 3 0,73-17 0,235-38 0,-249 55 0,1-1 0,226-35 0,-321 54 0,0 1 0,22 1 0,-38 0 0,1 0 0,-1 0 0,0 1 0,0-1 0,0 0 0,0 1 0,0-1 0,1 1 0,-1 0 0,0 0 0,-1 0 0,1 0 0,2 1 0,-3 8 0,-15 4 0,-24 12 0,-1-2 0,-1-2 0,-68 27 0,58-27 0,-130 55 0,-207 58 0,248-96 0,-1-7 0,-178 18 0,262-45 0,-76-2 0,103-5 0,0-1 0,1-1 0,0-1 0,-42-14 0,-616-174 0,157 52 0,481 127 0,0 2 0,-86-11 0,77 11 0,43 7 0,32 6 0,174 34 0,176 27 0,134-4 0,-352-49 0,211-15 0,57-18 0,-401 23 0,57-7 0,-70 8 0,0-1 0,0 0 0,0 0 0,0 0 0,-1 0 0,1-1 0,0 0 0,-1 1 0,1-1 0,-1-1 0,0 1 0,0 0 0,0-1 0,4-3 0,-7 5 0,1 1 0,-1-1 0,0 1 0,0-1 0,1 1 0,-1-1 0,0 1 0,0-1 0,0 1 0,1-1 0,-1 1 0,0-1 0,0 0 0,0 1 0,0-1 0,0 1 0,0-1 0,0 1 0,0-1 0,0 0 0,-1 1 0,1-1 0,0 1 0,0-1 0,0 1 0,-1-1 0,1 1 0,0-1 0,-1 1 0,1-1 0,0 1 0,-1-1 0,1 1 0,-1 0 0,1-1 0,0 1 0,-1 0 0,1-1 0,-1 1 0,1 0 0,-1-1 0,-25-10 0,-11 3 0,-1 2 0,1 1 0,-1 2 0,-58 3 0,49 0 0,-858 3 0,881-3 0,1 2 0,-1 0 0,1 1 0,0 2 0,0 0 0,1 1 0,-1 2 0,-37 17 0,58-24 0,1-1 0,0 1 0,0-1 0,0 1 0,0 0 0,-1 0 0,1-1 0,0 1 0,0 0 0,0 0 0,0 0 0,1 0 0,-1 0 0,0 0 0,0 0 0,1 1 0,-1-1 0,0 0 0,1 0 0,-1 1 0,1-1 0,-1 2 0,2-2 0,-1 0 0,0 0 0,0 0 0,1 1 0,-1-1 0,1 0 0,-1 0 0,1 0 0,0 0 0,-1 0 0,1 0 0,0 0 0,0 0 0,0 0 0,-1-1 0,1 1 0,0 0 0,0 0 0,2 0 0,4 4 0,1-1 0,0 0 0,1-1 0,-1 0 0,11 3 0,25 5 0,-1 2 0,81 37 0,-122-49 0,1 0 0,-1 0 0,0 0 0,1 0 0,-1 1 0,0-1 0,0 1 0,0-1 0,0 1 0,0 0 0,-1 0 0,1 0 0,0 0 0,-1 0 0,1 0 0,-1 0 0,0 1 0,0-1 0,0 0 0,1 4 0,-2-3 0,0 0 0,-1 1 0,1-1 0,-1 0 0,0 0 0,0 0 0,0 0 0,0 0 0,-1 0 0,1 0 0,-1 0 0,1 0 0,-1 0 0,0-1 0,0 1 0,0-1 0,-5 4 0,-13 14 0,-1-1 0,-1 0 0,-37 23 0,-82 40 0,97-58 0,-31 18 0,-214 114 0,212-119 0,-151 49 0,74-45 0,-66 21 0,197-50 0,23-12 0,0 1 0,0-1 0,0 0 0,0 0 0,0 1 0,0-1 0,0 0 0,0 0 0,0 0 0,0 1 0,0-1 0,0 0 0,0 0 0,0 0 0,0 1 0,0-1 0,0 0 0,0 0 0,0 1 0,1-1 0,-1 0 0,0 0 0,0 0 0,0 0 0,0 1 0,0-1 0,1 0 0,-1 0 0,0 0 0,0 0 0,0 0 0,0 1 0,1-1 0,-1 0 0,0 0 0,0 0 0,0 0 0,1 0 0,-1 0 0,0 0 0,0 0 0,0 0 0,1 0 0,-1 0 0,0 0 0,0 0 0,1 0 0,6 1 0,0 0 0,0 0 0,1-1 0,11 0 0,89-11 0,113-25 0,109-41 0,21-4 0,-135 40 0,213-43 0,-278 49 0,-2-6 0,154-64 0,-273 93 0,1-1 0,-2-1 0,0-1 0,46-33 0,-74 47 0,0 0 0,0 0 0,0 0 0,0 0 0,0 0 0,0 0 0,0 0 0,0 0 0,0-1 0,0 1 0,-1 0 0,1 0 0,0-1 0,-1 1 0,1 0 0,-1-1 0,0 1 0,1-2 0,-1 2 0,0 0 0,-1 1 0,1-1 0,0 0 0,-1 0 0,1 1 0,0-1 0,-1 0 0,1 1 0,-1-1 0,1 1 0,-1-1 0,1 1 0,-1-1 0,0 1 0,1-1 0,-1 1 0,0-1 0,1 1 0,-1 0 0,0-1 0,1 1 0,-3-1 0,-6-1 0,0 0 0,0 0 0,0 1 0,-13 0 0,19 0 0,-571-2 0,293 7 0,128-5 0,150 1 0,0 0 0,1 0 0,-1 0 0,1-1 0,-1 1 0,0-1 0,1 0 0,-1 0 0,1 0 0,0 0 0,-5-2 0,7 2 0,-1 1 0,1 0 0,0-1 0,0 1 0,-1 0 0,1-1 0,0 1 0,0-1 0,-1 1 0,1-1 0,0 1 0,0 0 0,0-1 0,0 1 0,0-1 0,0 1 0,0-1 0,0 1 0,0-1 0,0 1 0,0-1 0,0 1 0,0-1 0,0 0 0,13-18 0,-1 9 0,0-1 0,1 2 0,0-1 0,0 2 0,16-8 0,78-31 0,-75 35 0,89-33-78,1 7 0,216-40 0,259-4-266,-522 73 384,-20 4-40,-28 3 0,50-11 0,-77 13 1,1 0 1,0 0 0,0 0 0,0 0 0,0-1 0,0 1 0,0 0 0,-1 0 0,1-1 0,0 1 0,0-1 0,-1 1 0,1-1 0,0 1 0,0-1 0,-1 1-1,1-1 1,-1 0 0,1 1 0,0-1 0,-1 0 0,1 1 0,-1-1 0,0 0 0,1-1 0,-1 1-76,0 0 1,0 0-1,-1 0 0,1 0 1,0 0-1,-1 0 0,1 0 1,-1 0-1,1 0 0,-1 0 1,0 0-1,1 1 0,-1-1 1,0 0-1,0 0 0,1 1 1,-2-2-1,-24-16-6303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8:56.334"/>
    </inkml:context>
    <inkml:brush xml:id="br0">
      <inkml:brushProperty name="width" value="0.035" units="cm"/>
      <inkml:brushProperty name="height" value="0.035" units="cm"/>
      <inkml:brushProperty name="color" value="#FFFFFF"/>
    </inkml:brush>
  </inkml:definitions>
  <inkml:trace contextRef="#ctx0" brushRef="#br0">116 1012 24575,'-10'1'0,"0"0"0,1 0 0,-20 6 0,-1 0 0,2-2 0,29-5 0,-1 0 0,0 0 0,0 1 0,0-1 0,0 0 0,0 0 0,0 0 0,0 0 0,0 0 0,0 0 0,0 0 0,0 0 0,0 0 0,0 0 0,0 0 0,0 0 0,0 1 0,0-1 0,0 0 0,0 0 0,0 0 0,0 0 0,0 0 0,0 0 0,0 0 0,0 0 0,0 0 0,0 0 0,0 0 0,0 0 0,0 1 0,0-1 0,0 0 0,0 0 0,0 0 0,0 0 0,0 0 0,-1 0 0,19 2 0,24 1 0,88-1 0,-1-6 0,154-25 0,-281 29 0,231-46 0,-173 32 0,105-41 0,-161 53 0,38-18 0,-41 19 0,1 1 0,-1-1 0,0 0 0,0 0 0,0 1 0,0-1 0,0 0 0,0 0 0,0 0 0,0 0 0,0 0 0,0 0 0,0 0 0,-1 0 0,1-1 0,0 1 0,-1 0 0,1 0 0,-1-1 0,1 1 0,-1 0 0,0-1 0,1 1 0,-1 0 0,0-1 0,0-1 0,-1 2 0,0 0 0,1-1 0,-1 1 0,0 0 0,0-1 0,0 1 0,0 0 0,-1 0 0,1 0 0,0 0 0,0 0 0,-1 0 0,1 0 0,0 1 0,-1-1 0,1 0 0,-1 1 0,-2-2 0,-33-7 0,36 9 0,-61-8 0,43 7 0,1-1 0,-1-1 0,1-1 0,-32-11 0,48 14 0,0 1 0,1-1 0,-1 0 0,0 0 0,0 0 0,1 0 0,-1 0 0,1-1 0,-1 1 0,1 0 0,0-1 0,-1 1 0,0-3 0,2 4 0,-1-1 0,1 0 0,0 0 0,-1 0 0,1 1 0,0-1 0,0 0 0,0 0 0,0 0 0,0 0 0,0 1 0,0-1 0,0 0 0,0 0 0,0 0 0,1 1 0,-1-1 0,0 0 0,0 0 0,1 0 0,-1 1 0,1-2 0,2-2 0,0 1 0,0-1 0,1 1 0,0 0 0,-1 0 0,1 0 0,0 1 0,0-1 0,0 1 0,7-3 0,39-16 0,2 2 0,72-17 0,117-14 0,-154 33 0,134-25 0,250-52 0,-457 91 0,-8 2 0,0 0 0,1 0 0,-1-1 0,0 0 0,0 0 0,-1-1 0,1 1 0,8-6 0,-14 8 0,0 0 0,1-1 0,-1 1 0,0 0 0,0 0 0,0-1 0,1 1 0,-1 0 0,0 0 0,0-1 0,0 1 0,0 0 0,0 0 0,1-1 0,-1 1 0,0 0 0,0-1 0,0 1 0,0 0 0,0-1 0,0 1 0,0 0 0,0-1 0,0 1 0,0 0 0,0 0 0,0-1 0,0 1 0,-1 0 0,1-1 0,0 1 0,0 0 0,0-1 0,0 1 0,0 0 0,-1 0 0,1-1 0,0 1 0,0 0 0,0 0 0,-1 0 0,1-1 0,0 1 0,0 0 0,-1 0 0,1 0 0,0 0 0,-1-1 0,1 1 0,0 0 0,-1 0 0,-18-6 0,-17 0 0,0 2 0,0 2 0,-42 2 0,-72-5 0,134 3 0,1 0 0,-1-1 0,1-1 0,0-1 0,1 0 0,-1-1 0,-20-11 0,34 17 0,0-1 0,-1 0 0,1 1 0,0-1 0,0 0 0,0 0 0,0 0 0,0 0 0,0 0 0,0 0 0,0 0 0,0 0 0,0-1 0,1 1 0,-1 0 0,0 0 0,0-3 0,1 3 0,0 0 0,0 0 0,0 0 0,0 0 0,0-1 0,1 1 0,-1 0 0,0 0 0,0 0 0,1 0 0,-1 0 0,1 1 0,-1-1 0,1 0 0,-1 0 0,1 0 0,0 0 0,-1 0 0,2 0 0,4-4 0,0 0 0,1 0 0,-1 1 0,1 0 0,0 0 0,8-3 0,99-36 0,214-54 0,-219 69 0,-28 7 0,101-31 0,-168 45 0,-19 4 0,-28 5 0,-377 43-1365,313-37-5461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2:48:13.346"/>
    </inkml:context>
    <inkml:brush xml:id="br0">
      <inkml:brushProperty name="width" value="0.035" units="cm"/>
      <inkml:brushProperty name="height" value="0.035" units="cm"/>
    </inkml:brush>
  </inkml:definitions>
  <inkml:trace contextRef="#ctx0" brushRef="#br0">286 170 24575,'-54'1'0,"30"0"0,0 0 0,0-2 0,0 0 0,0-2 0,-32-7 0,52 8 0,1 1 0,-1-1 0,1 1 0,-1-1 0,1 0 0,0-1 0,0 1 0,-1 0 0,2-1 0,-1 0 0,0 0 0,1 1 0,-1-1 0,1-1 0,-4-6 0,5 9 0,1 0 0,-1-1 0,1 1 0,-1-1 0,1 1 0,0-1 0,-1 1 0,1-1 0,0 1 0,0-1 0,0 0 0,0 1 0,1-1 0,-1 1 0,0-1 0,1 1 0,-1-1 0,1 1 0,-1 0 0,1-1 0,0 1 0,-1-1 0,1 1 0,0 0 0,0 0 0,0 0 0,0-1 0,0 1 0,0 0 0,0 0 0,1 0 0,-1 0 0,0 1 0,0-1 0,1 0 0,-1 0 0,1 1 0,-1-1 0,1 1 0,-1-1 0,3 1 0,8-3 0,0 1 0,0 1 0,0 0 0,0 1 0,0 0 0,0 1 0,0 0 0,0 0 0,18 6 0,15 1 0,75 12 0,-107-16 0,0-1 0,0 2 0,0 0 0,0 0 0,-1 2 0,19 11 0,-29-17 0,0 0 0,0 1 0,-1-1 0,1 1 0,0-1 0,-1 1 0,1 0 0,-1 0 0,1 0 0,-1 0 0,0 0 0,0 0 0,0 0 0,0 0 0,0 0 0,1 3 0,-2-4 0,-1 0 0,1 0 0,0 0 0,0 0 0,-1 0 0,1 0 0,0 0 0,-1 0 0,1 0 0,-1 0 0,0 0 0,1 0 0,-1 0 0,0 0 0,1-1 0,-1 1 0,0 0 0,0 0 0,0-1 0,0 1 0,1 0 0,-1-1 0,0 1 0,0-1 0,0 0 0,0 1 0,0-1 0,-1 0 0,1 1 0,0-1 0,0 0 0,0 0 0,-1 0 0,-28 4 0,1-1 0,-1-1 0,0-1 0,-37-5 0,-7 0 0,36 5 0,-37-4 0,75 4 0,0-1 0,0 0 0,-1 0 0,1 0 0,0 0 0,-1 0 0,1 0 0,0 0 0,0 0 0,-1 0 0,1 0 0,0 0 0,-1 0 0,1 0 0,0 0 0,-1 0 0,1 0 0,0 0 0,0 0 0,-1-1 0,1 1 0,0 0 0,0 0 0,-1 0 0,1 0 0,0-1 0,0 1 0,-1 0 0,1 0 0,0 0 0,0-1 0,0 1 0,0 0 0,-1 0 0,1-1 0,0 1 0,0 0 0,0 0 0,0-1 0,0 1 0,0 0 0,0-1 0,0 1 0,0 0 0,-1 0 0,1-1 0,1 1 0,-1 0 0,0-1 0,0 1 0,0 0 0,0-1 0,0 1 0,0 0 0,0 0 0,0-1 0,0 1 0,0 0 0,1 0 0,-1-1 0,0 1 0,0 0 0,0 0 0,1-1 0,-1 1 0,0 0 0,0 0 0,0 0 0,1-1 0,19-13 0,-19 14 0,16-9 0,0 0 0,0 2 0,1 0 0,0 1 0,0 1 0,32-5 0,-11 6 0,1 0 0,47 4 0,-86 0 0,1 0 0,0 1 0,-1-1 0,1 0 0,0 0 0,-1-1 0,1 1 0,-1 0 0,1 0 0,-1-1 0,1 1 0,0-1 0,-1 1 0,2-2 0,-3 2 0,0-1 0,0 1 0,0-1 0,0 1 0,0-1 0,0 1 0,0-1 0,0 1 0,-1-1 0,1 1 0,0 0 0,0-1 0,0 1 0,-1-1 0,1 1 0,0 0 0,-1-1 0,1 1 0,0 0 0,-1-1 0,1 1 0,-1 0 0,1 0 0,0-1 0,-1 1 0,1 0 0,-1 0 0,0-1 0,-46-19 0,16 13 0,0 1 0,-53-3 0,53 7 0,0-2 0,-53-12 0,82 15 0,0 0 0,1 1 0,-1-1 0,0 1 0,0 0 0,0 0 0,0 0 0,0 0 0,0 0 0,0 0 0,0 0 0,0 0 0,1 1 0,-1-1 0,0 1 0,0-1 0,0 1 0,1 0 0,-1 0 0,0 0 0,0 0 0,1 0 0,-1 0 0,1 0 0,-1 0 0,1 1 0,0-1 0,-1 1 0,1-1 0,0 1 0,0-1 0,0 1 0,0 0 0,0-1 0,1 1 0,-1 0 0,0 0 0,1 0 0,-1-1 0,1 1 0,0 0 0,-1 3 0,0 8 0,0 0 0,0 0 0,1 0 0,1 0 0,2 14 0,-3-23 0,1-1 0,0 1 0,0-1 0,1 1 0,-1-1 0,1 0 0,0 0 0,0 1 0,0-1 0,0 0 0,0-1 0,1 1 0,-1 0 0,1-1 0,0 1 0,0-1 0,0 0 0,0 0 0,0 0 0,0 0 0,0 0 0,6 1 0,10 4 0,-1-2 0,0 0 0,25 3 0,-6 0 0,149 36 0,-132-37 0,0-2 0,1-3 0,61-5 0,-17 1 0,1770 2 0,-1841 0 0,0-2 0,33-6 0,-48 6 0,1-1 0,-1-1 0,0 0 0,-1-1 0,1 0 0,17-11 0,-26 13 0,0-1 0,0 1 0,0-1 0,-1 1 0,1-1 0,-1 0 0,0-1 0,0 1 0,-1 0 0,1-1 0,-1 0 0,0 0 0,0 1 0,0-1 0,-1 0 0,0 0 0,1-11 0,0 2 0,-2 0 0,1 0 0,-2 0 0,0 0 0,-4-20 0,5 32 0,-1-1 0,1 1 0,0-1 0,-1 1 0,0-1 0,0 1 0,0-1 0,0 1 0,0 0 0,0 0 0,0-1 0,-1 1 0,1 0 0,-1 0 0,0 0 0,1 1 0,-1-1 0,0 0 0,0 1 0,0-1 0,0 1 0,0-1 0,-1 1 0,1 0 0,0 0 0,-1 0 0,1 0 0,-1 1 0,1-1 0,-1 0 0,1 1 0,-1 0 0,1 0 0,-1 0 0,1 0 0,-1 0 0,1 0 0,-6 2 0,-8 2 0,0 1 0,0 0 0,0 2 0,-29 15 0,9-4 0,-6-3 0,0-2 0,0-2 0,-67 9 0,99-19 0,8-1 0,0 1 0,0-1 0,0 0 0,0 1 0,-1-1 0,1 1 0,0 0 0,0 0 0,0 0 0,1 0 0,-1 0 0,0 0 0,0 0 0,0 1 0,1-1 0,-1 1 0,1-1 0,-1 1 0,1-1 0,0 1 0,-1 0 0,1 0 0,0 0 0,0 0 0,0 0 0,0 2 0,0-2 0,1-1 0,0 0 0,0 0 0,0 0 0,1 1 0,-1-1 0,0 0 0,0 0 0,1 1 0,-1-1 0,0 0 0,1 0 0,0 0 0,-1 0 0,1 0 0,-1 0 0,1 0 0,1 2 0,0-1 0,0 0 0,0-1 0,1 1 0,-1 0 0,1-1 0,-1 1 0,1-1 0,-1 0 0,1 0 0,5 2 0,24 3 0,0-1 0,0-2 0,0-1 0,59-5 0,-32 2 0,-9 2 0,-30 0 0,0-1 0,0 0 0,0-1 0,38-9 0,-54 9 0,0-1 0,0 1 0,-1-1 0,1 0 0,-1-1 0,1 1 0,-1 0 0,0-1 0,0 0 0,0 0 0,0 0 0,-1 0 0,1 0 0,-1-1 0,0 1 0,0-1 0,0 1 0,0-1 0,-1 0 0,0 0 0,1 1 0,-1-1 0,0-5 0,1 1 0,-1-1 0,0 1 0,0-1 0,-1 1 0,-1-1 0,1 0 0,-1 1 0,0-1 0,-6-15 0,7 22 0,-1-1 0,0 1 0,1 0 0,-1-1 0,0 1 0,0 0 0,-1 0 0,1 0 0,0 0 0,-1 0 0,0 0 0,1 0 0,-1 0 0,0 1 0,0-1 0,0 1 0,0-1 0,0 1 0,0 0 0,0 0 0,0 0 0,0 0 0,-1 0 0,1 0 0,0 1 0,-1-1 0,1 1 0,-1-1 0,1 1 0,0 0 0,-1 0 0,1 0 0,-1 0 0,1 1 0,-1-1 0,-2 2 0,-3 0 0,0 1 0,1 0 0,-1 1 0,1 0 0,0 0 0,0 0 0,0 1 0,1 0 0,-11 10 0,-11 10-217,-1-2-1,-1-1 1,-60 33-1,77-47-277,-48 28-6331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9:03.781"/>
    </inkml:context>
    <inkml:brush xml:id="br0">
      <inkml:brushProperty name="width" value="0.035" units="cm"/>
      <inkml:brushProperty name="height" value="0.035" units="cm"/>
      <inkml:brushProperty name="color" value="#FFFFFF"/>
    </inkml:brush>
  </inkml:definitions>
  <inkml:trace contextRef="#ctx0" brushRef="#br0">862 931 24575,'-1'-1'0,"1"0"0,0 0 0,0 0 0,-1 0 0,1 0 0,-1 1 0,1-1 0,-1 0 0,1 0 0,-1 0 0,1 0 0,-1 0 0,0 1 0,1-1 0,-1 0 0,0 1 0,0-1 0,0 0 0,1 1 0,-1-1 0,0 1 0,0-1 0,0 1 0,0 0 0,0-1 0,-1 1 0,-29-7 0,26 6 0,5 1 0,0 0 0,0 0 0,0 0 0,0 0 0,0 0 0,0 0 0,0 0 0,0 0 0,0 0 0,0-1 0,0 1 0,0 0 0,0 0 0,0 0 0,0 0 0,0 0 0,0 0 0,0 0 0,0 0 0,0 0 0,0 0 0,0 0 0,0-1 0,0 1 0,0 0 0,0 0 0,0 0 0,0 0 0,-1 0 0,1 0 0,0 0 0,0 0 0,0 0 0,0 0 0,0 0 0,0 0 0,0 0 0,0 0 0,0 0 0,0 0 0,0 0 0,0 0 0,0-1 0,-1 1 0,1 0 0,0 0 0,0 0 0,0 0 0,0 0 0,0 0 0,14-3 0,35-6 0,-47 9 0,750-114 0,-680 102 0,-54 8 0,-16 1 0,-26 0 0,-415 4 0,158 3 0,271-4 0,1-1 0,0 0 0,0-1 0,0 0 0,0-1 0,0 0 0,0 0 0,1-1 0,-1 0 0,1 0 0,-9-7 0,-38-17 0,36 21 0,0 2 0,-1 0 0,1 2 0,-1 0 0,-20 0 0,13 0 0,24 3 0,-39-2 0,40 2 0,0 0 0,1 0 0,-1 1 0,0-1 0,0 0 0,0 1 0,0-1 0,0 1 0,0 0 0,0 0 0,0-1 0,1 1 0,-1 0 0,0 0 0,1 1 0,-1-1 0,-1 2 0,3-3 0,0 1 0,0 0 0,0-1 0,0 1 0,-1-1 0,2 1 0,-1 0 0,0-1 0,0 1 0,0-1 0,0 1 0,0 0 0,0-1 0,1 1 0,-1-1 0,0 1 0,0-1 0,1 1 0,-1-1 0,0 1 0,1-1 0,-1 1 0,1-1 0,-1 1 0,1 0 0,16 15 0,-10-10 0,3 7 0,-1 0 0,0 1 0,-1 0 0,-1 0 0,0 1 0,-1 0 0,6 21 0,20 45 0,-30-76 0,1-1 0,0 0 0,0 0 0,0 0 0,0 0 0,1-1 0,-1 1 0,1-1 0,0 0 0,0 0 0,1 0 0,-1 0 0,1-1 0,-1 0 0,1 0 0,0 0 0,-1 0 0,1-1 0,0 0 0,0 0 0,0 0 0,0-1 0,0 1 0,6-2 0,1 1 0,1-1 0,-1 0 0,0-1 0,1-1 0,-1 0 0,0 0 0,-1-2 0,23-10 0,18-15 0,56-44 0,32-19 0,-137 91 0,42-20 0,-43 21 0,0 0 0,1 0 0,-1 0 0,1 0 0,-1 0 0,1 1 0,0-1 0,-1 1 0,1 0 0,-1 0 0,1 0 0,0 0 0,-1 0 0,5 2 0,-6-2 0,-1 0 0,0 0 0,0 0 0,0 0 0,1 0 0,-1 0 0,0 1 0,0-1 0,0 0 0,0 0 0,1 0 0,-1 0 0,0 0 0,0 1 0,0-1 0,0 0 0,0 0 0,0 0 0,1 0 0,-1 1 0,0-1 0,0 0 0,0 0 0,0 1 0,0-1 0,0 0 0,0 0 0,0 0 0,0 1 0,0-1 0,0 0 0,0 0 0,0 0 0,0 1 0,0-1 0,0 0 0,0 0 0,0 0 0,0 1 0,-1-1 0,1 0 0,0 0 0,0 0 0,0 1 0,-11 10 0,-14 5 0,6-7 0,0 0 0,0-1 0,-1-2 0,0 0 0,0 0 0,-41 3 0,47-7 0,-1-2 0,0 0 0,0 0 0,0-2 0,1 0 0,-1 0 0,1-1 0,-1-1 0,1-1 0,-21-9 0,33 13 0,0 1 0,1-1 0,-1 0 0,1 0 0,-1 0 0,1 0 0,-1 0 0,1 0 0,0-1 0,-1 1 0,1 0 0,0-1 0,0 1 0,0-1 0,0 1 0,0-1 0,0 1 0,0-1 0,1 0 0,-1 1 0,1-1 0,-1-2 0,1 1 0,0 1 0,0-1 0,0 1 0,1-1 0,0 1 0,-1-1 0,1 1 0,0-1 0,0 1 0,0 0 0,0-1 0,0 1 0,4-4 0,3-4 0,0 1 0,1-1 0,0 2 0,1-1 0,15-10 0,12-4 0,1 0 0,1 3 0,1 1 0,52-17 0,-27 16 0,1 3 0,70-10 0,-94 19 0,-31 3 0,-12 1 0,-20 0 0,-221-13 0,109 4 0,9 2 0,-205-43 0,290 42 0,-46-21 0,-8-3 0,-364-101 0,436 127 0,21 10 0,0 0 0,0 0 0,0 0 0,0-1 0,0 1 0,0 0 0,0 0 0,0 0 0,0 0 0,0-1 0,0 1 0,0 0 0,0 0 0,1 0 0,-1 0 0,0-1 0,0 1 0,0 0 0,0 0 0,0 0 0,0 0 0,0 0 0,0-1 0,0 1 0,1 0 0,-1 0 0,0 0 0,0 0 0,0 0 0,0 0 0,0 0 0,1 0 0,-1-1 0,0 1 0,0 0 0,0 0 0,0 0 0,1 0 0,-1 0 0,0 0 0,0 0 0,0 0 0,0 0 0,1 0 0,-1 0 0,0 0 0,0 0 0,0 0 0,0 0 0,1 1 0,40-3 0,-37 2 0,777 7 0,-487 6 0,103 2 0,-280-14 0,162-5 0,-212-1 0,-1-2 0,74-18 0,-94 17 0,0 1 0,54 0 0,18-2 0,71-4 0,-93 8 0,137-20 0,-204 24-273,0-1 0,1-2 0,-1 0 0,33-11 0,-32 4-6553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9:07.405"/>
    </inkml:context>
    <inkml:brush xml:id="br0">
      <inkml:brushProperty name="width" value="0.035" units="cm"/>
      <inkml:brushProperty name="height" value="0.035" units="cm"/>
      <inkml:brushProperty name="color" value="#FFFFFF"/>
    </inkml:brush>
  </inkml:definitions>
  <inkml:trace contextRef="#ctx0" brushRef="#br0">650 706 24575,'-116'2'0,"-90"-2"0,169-3 0,1 0 0,-1-3 0,-52-14 0,79 17 0,0 0 0,1-1 0,-1-1 0,1 1 0,0-1 0,0-1 0,-15-12 0,20 15 0,1 0 0,0-1 0,-1 1 0,1-1 0,1 0 0,-1 0 0,1 0 0,-1 0 0,1 0 0,0-1 0,1 1 0,-1-1 0,1 1 0,0-1 0,0 0 0,0 1 0,0-1 0,1 0 0,0-5 0,2-2 0,0-1 0,1 1 0,0-1 0,1 1 0,0 0 0,1 1 0,0-1 0,1 1 0,11-16 0,2-1 0,1 2 0,35-36 0,-38 47 0,0 0 0,1 2 0,1 0 0,0 1 0,26-11 0,-19 9 0,0-1 0,24-19 0,98-81-1365,-127 97-5461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9:11.921"/>
    </inkml:context>
    <inkml:brush xml:id="br0">
      <inkml:brushProperty name="width" value="0.035" units="cm"/>
      <inkml:brushProperty name="height" value="0.035" units="cm"/>
      <inkml:brushProperty name="color" value="#FFFFFF"/>
    </inkml:brush>
  </inkml:definitions>
  <inkml:trace contextRef="#ctx0" brushRef="#br0">532 698 24575,'22'-24'0,"16"-13"0,-37 36 0,0 1 0,0-1 0,0 0 0,0 1 0,0-1 0,1 0 0,-1 0 0,-1 0 0,1 0 0,0 0 0,0 0 0,0 0 0,0 0 0,-1 0 0,1 0 0,0-1 0,-1 1 0,1 0 0,-1 0 0,0-1 0,1 1 0,-1 0 0,0 0 0,0-1 0,0 1 0,0 0 0,0-1 0,0-1 0,-1 1 0,-1 1 0,0-1 0,0 1 0,1-1 0,-1 1 0,0 0 0,0 0 0,0 0 0,0 0 0,0 0 0,0 0 0,-1 1 0,1-1 0,0 1 0,0-1 0,-1 1 0,-2 0 0,-71-7 0,1 3 0,-76 6 0,56 0 0,63 0 0,-35-1 0,62-1 0,1 0 0,0-1 0,0 1 0,0-1 0,0 0 0,1 0 0,-1-1 0,0 1 0,0-1 0,1 0 0,-1 0 0,-4-3 0,5 2 0,1 1 0,0-1 0,1 0 0,-1 0 0,0 0 0,1 0 0,0 0 0,-1 0 0,1 0 0,0-1 0,1 1 0,-1 0 0,1-1 0,-1 1 0,1 0 0,0-5 0,0 1 0,1-1 0,-1 0 0,1 1 0,1-1 0,-1 1 0,4-8 0,-2 10 0,-1-1 0,2 1 0,-1 0 0,0 0 0,1 0 0,0 1 0,0 0 0,1-1 0,-1 1 0,1 1 0,9-7 0,9-4 0,33-14 0,-36 18 0,16-6 0,0 2 0,2 1 0,71-15 0,123-3 0,-162 22 0,119-31 0,-148 30 0,-22 5 0,0 0 0,-1-1 0,21-10 0,-34 14 0,-1 0 0,0 0 0,0-1 0,0 1 0,0-1 0,0 0 0,-1 0 0,1-1 0,-1 1 0,0 0 0,0-1 0,0 0 0,0 0 0,-1 0 0,1 0 0,-1 0 0,0-1 0,2-5 0,-4 8 0,0 1 0,1-1 0,-1 0 0,0 1 0,0-1 0,0 0 0,0 1 0,0-1 0,-1 1 0,1-1 0,0 0 0,-1 1 0,1-1 0,-1 1 0,0-1 0,1 1 0,-1-1 0,0 1 0,0-1 0,0 1 0,0 0 0,-2-3 0,0 2 0,-1-1 0,1 1 0,-1-1 0,1 1 0,-1 0 0,0 0 0,0 1 0,-7-3 0,-6 0 0,-1 0 0,1 2 0,-23-2 0,24 5 0,0-1 0,0 2 0,-26 6 0,28-5 0,0-1 0,0 0 0,0-1 0,-24 0 0,16-7-1365,6-4-5461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9:18.639"/>
    </inkml:context>
    <inkml:brush xml:id="br0">
      <inkml:brushProperty name="width" value="0.035" units="cm"/>
      <inkml:brushProperty name="height" value="0.035" units="cm"/>
      <inkml:brushProperty name="color" value="#FFFFFF"/>
    </inkml:brush>
  </inkml:definitions>
  <inkml:trace contextRef="#ctx0" brushRef="#br0">328 459 24575,'-94'-1'0,"-103"3"0,168 6 0,22-1 0,7-6 0,1-1 0,-1 1 0,0-1 0,1 1 0,-1-1 0,1 1 0,-1-1 0,1 1 0,-1-1 0,1 0 0,-1 1 0,1-1 0,-1 0 0,1 1 0,0-1 0,-1 0 0,1 0 0,-1 0 0,1 0 0,0 1 0,0-1 0,24 4 0,-1 0 0,1-2 0,0-1 0,47-3 0,-17 0 0,36 3 0,79-4 0,-163 3 0,0-1 0,-1 1 0,1-2 0,-1 1 0,1-1 0,6-3 0,-13 5 0,1 0 0,-1 0 0,0 0 0,0 0 0,0 0 0,1 0 0,-1 0 0,0 0 0,0 0 0,0 0 0,1 0 0,-1-1 0,0 1 0,0 0 0,0 0 0,0 0 0,0 0 0,1 0 0,-1-1 0,0 1 0,0 0 0,0 0 0,0 0 0,0-1 0,0 1 0,0 0 0,0 0 0,0 0 0,0-1 0,0 1 0,1 0 0,-1 0 0,0 0 0,0-1 0,0 1 0,-1 0 0,1 0 0,0 0 0,0-1 0,0 1 0,0 0 0,0 0 0,0 0 0,0-1 0,0 1 0,0 0 0,0 0 0,-1 0 0,1 0 0,0-1 0,0 1 0,0 0 0,0 0 0,0 0 0,-1 0 0,1 0 0,0-1 0,0 1 0,0 0 0,0 0 0,-1 0 0,1 0 0,0 0 0,-1 0 0,-18-9 0,5 3 0,14 6 0,-1-1 0,1 0 0,0 1 0,0-1 0,0 0 0,0 1 0,0-1 0,-1 0 0,1 1 0,0-1 0,0 0 0,1 1 0,-1-1 0,0 0 0,0 1 0,0-1 0,0 0 0,1 1 0,-1-1 0,0 1 0,0-1 0,1 0 0,-1 1 0,0-1 0,1 1 0,-1-1 0,1 1 0,0-1 0,11-12 0,0 1 0,1 0 0,0 1 0,22-14 0,-18 14 0,268-189 0,-269 190 0,0 0 0,0 1 0,1 0 0,0 1 0,0 1 0,23-5 0,7 1 0,53-5 0,-89 15 0,-5 0 0,41-8 0,-45 8 0,1 1 0,-1-1 0,1 0 0,-1 0 0,1 0 0,-1 0 0,0-1 0,0 1 0,0-1 0,0 1 0,0-1 0,0 0 0,0 0 0,3-3 0,-5 4-34,0 0 0,0 1 0,0-1 0,0 1 0,1-1-1,-1 0 1,0 1 0,0-1 0,-1 1 0,1-1 0,0 0 0,0 1 0,0-1-1,0 0 1,0 1 0,-1-1 0,1 1 0,0-1 0,-1 1 0,1-1-1,0 1 1,-1-1 0,1 1 0,0-1 0,-1 1 0,1-1 0,-1 1 0,1 0-1,-1-1 1,1 1 0,-1 0 0,1-1 0,-1 1 0,0 0 0,1 0 0,-1-1-1,1 1 1,-1 0 0,-1 0 0,-14-6-6792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9:41.796"/>
    </inkml:context>
    <inkml:brush xml:id="br0">
      <inkml:brushProperty name="width" value="0.035" units="cm"/>
      <inkml:brushProperty name="height" value="0.035" units="cm"/>
      <inkml:brushProperty name="color" value="#FFFFFF"/>
    </inkml:brush>
  </inkml:definitions>
  <inkml:trace contextRef="#ctx0" brushRef="#br0">512 192 24575,'1'-8'0,"0"1"0,1-1 0,0 0 0,0 1 0,0-1 0,1 1 0,0 0 0,1 0 0,0 0 0,0 0 0,0 1 0,1 0 0,0-1 0,0 2 0,0-1 0,1 0 0,0 1 0,9-6 0,-6 4 0,0 0 0,1 1 0,0 0 0,0 1 0,0 0 0,1 1 0,-1 0 0,1 0 0,0 1 0,0 0 0,1 1 0,11 0 0,-17 2 0,1 0 0,0 0 0,0 1 0,-1 0 0,1 0 0,-1 1 0,1 0 0,-1 0 0,1 0 0,-1 1 0,0 0 0,0 0 0,-1 1 0,10 7 0,-14-11 0,-1 1 0,1-1 0,0 0 0,-1 1 0,0-1 0,1 1 0,-1-1 0,1 1 0,-1 0 0,0-1 0,1 1 0,-1-1 0,0 1 0,0 0 0,1-1 0,-1 1 0,0 0 0,0-1 0,0 1 0,0 0 0,0-1 0,0 1 0,0 0 0,0-1 0,0 1 0,0 0 0,0-1 0,0 1 0,-1 0 0,0 1 0,0-1 0,0 0 0,0 0 0,0 0 0,0 0 0,0-1 0,0 1 0,0 0 0,0 0 0,-1-1 0,1 1 0,0-1 0,-2 1 0,-4 2 0,0-1 0,-1-1 0,1 0 0,-10 1 0,-19-3 0,1-2 0,-1-2 0,-38-9 0,39 7 0,33 7 0,0-1 0,0 1 0,0 0 0,0 0 0,0 0 0,0 0 0,0 0 0,0 1 0,0-1 0,0 1 0,0-1 0,0 1 0,0 0 0,0-1 0,0 1 0,0 0 0,0 1 0,1-1 0,-1 0 0,0 0 0,1 1 0,-1-1 0,1 1 0,0-1 0,-1 1 0,1-1 0,0 1 0,0 0 0,0 0 0,0 0 0,0 0 0,0-1 0,1 1 0,-1 0 0,1 0 0,-1 0 0,1 3 0,-3 11 0,1-1 0,1 0 0,0 0 0,2 16 0,-1-18 0,0-3 0,0-1 0,1 1 0,0 0 0,4 16 0,-4-23 0,0-1 0,0 1 0,0 0 0,1-1 0,-1 1 0,1-1 0,-1 1 0,1-1 0,0 0 0,0 0 0,0 1 0,0-1 0,0-1 0,0 1 0,1 0 0,-1 0 0,1-1 0,-1 0 0,1 1 0,3 0 0,45 10 0,-43-11 0,1 1 0,-1 0 0,0 0 0,0 0 0,0 1 0,0 0 0,0 1 0,9 5 0,-17-8 0,0-1 0,1 0 0,-1 0 0,0 0 0,0 0 0,1 0 0,-1 1 0,0-1 0,0 0 0,0 0 0,1 0 0,-1 1 0,0-1 0,0 0 0,0 0 0,0 0 0,1 1 0,-1-1 0,0 0 0,0 1 0,0-1 0,0 0 0,0 0 0,0 1 0,0-1 0,0 0 0,0 1 0,0-1 0,0 0 0,0 0 0,0 1 0,0-1 0,0 0 0,0 1 0,0-1 0,0 0 0,0 1 0,-12 5 0,-20-1 0,-363-1 0,204-7 0,158 3-1365,4 0-5461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9:50.046"/>
    </inkml:context>
    <inkml:brush xml:id="br0">
      <inkml:brushProperty name="width" value="0.035" units="cm"/>
      <inkml:brushProperty name="height" value="0.035" units="cm"/>
      <inkml:brushProperty name="color" value="#FFFFFF"/>
    </inkml:brush>
  </inkml:definitions>
  <inkml:trace contextRef="#ctx0" brushRef="#br0">2183 165 24575,'0'-1'0,"0"0"0,0 1 0,0-1 0,1 1 0,-1-1 0,0 1 0,0-1 0,0 1 0,1-1 0,-1 1 0,0 0 0,0-1 0,1 1 0,-1-1 0,0 1 0,1-1 0,-1 1 0,1 0 0,-1-1 0,0 1 0,1 0 0,-1 0 0,1-1 0,-1 1 0,1 0 0,-1 0 0,1-1 0,-1 1 0,1 0 0,-1 0 0,1 0 0,-1 0 0,1 0 0,-1 0 0,1 0 0,0 0 0,1 0 0,-1 0 0,0 0 0,1 0 0,-1 1 0,1-1 0,-1 0 0,0 1 0,1-1 0,-1 1 0,0-1 0,1 1 0,-1 0 0,0-1 0,2 2 0,1 3 0,1 0 0,-1 1 0,0-1 0,-1 1 0,1-1 0,-1 1 0,0 0 0,0 1 0,-1-1 0,0 0 0,0 1 0,-1-1 0,1 1 0,0 11 0,-2-16 0,0 0 0,0 1 0,0-1 0,0 1 0,0-1 0,-1 1 0,1-1 0,-1 0 0,1 1 0,-1-1 0,0 0 0,0 1 0,0-1 0,0 0 0,0 0 0,-1 0 0,1 0 0,0 0 0,-1 0 0,0 0 0,1-1 0,-1 1 0,0 0 0,0-1 0,0 1 0,0-1 0,0 0 0,0 0 0,-1 0 0,1 0 0,0 0 0,-1 0 0,1-1 0,0 1 0,-1-1 0,1 0 0,-1 1 0,1-1 0,-1 0 0,1 0 0,-5-1 0,-8-1 0,0-1 0,-1-1 0,1 0 0,0-1 0,-27-13 0,23 10 0,0 1 0,0 0 0,-24-4 0,-6 5 0,-1 2 0,-80 4 0,76 2 0,-99-10 0,91-5 0,67 12 0,-1 2 0,0-1 0,0 0 0,0 1 0,0 0 0,0 0 0,-1 0 0,1 0 0,0 1 0,4 2 0,13 4 0,189 83 0,43 15 0,-242-101 0,0-1 0,1-1 0,0 0 0,-1-1 0,1 0 0,0-1 0,20 1 0,-30-2 0,-1 0 0,0-1 0,1 1 0,-1 0 0,0 0 0,1-1 0,-1 1 0,0 0 0,1-1 0,-1 1 0,0-1 0,0 0 0,1 1 0,-1-1 0,0 0 0,0 0 0,0 0 0,0 0 0,0 0 0,0 0 0,0 0 0,-1 0 0,1 0 0,1-3 0,-1 2 0,-1 0 0,0 0 0,0 0 0,0 0 0,0 0 0,0-1 0,0 1 0,-1 0 0,1 0 0,-1 0 0,1 0 0,-1 0 0,0 0 0,-1-3 0,-5-8 0,-1 1 0,0-1 0,-16-17 0,18 23 0,-7-10 0,-2 1 0,0 1 0,-1 0 0,-1 1 0,0 0 0,-35-20 0,-50-33 0,62 39 0,-48-25 0,72 45 0,0 1 0,0 1 0,-1 0 0,1 1 0,-1 1 0,0 0 0,-1 2 0,1 0 0,-34 0 0,-23-6 0,30 2 0,43 5 0,-1 1 0,1 0 0,0-1 0,0 1 0,0 0 0,0 0 0,0 0 0,0 0 0,0 0 0,-1 0 0,1 0 0,0 0 0,0 0 0,0 0 0,0 1 0,0-1 0,0 0 0,0 1 0,0-1 0,0 1 0,0 0 0,0-1 0,0 1 0,0-1 0,0 1 0,0 0 0,1 0 0,-2 1 0,2-1 0,0 1 0,1-1 0,-1 1 0,1-1 0,0 0 0,-1 0 0,1 1 0,0-1 0,0 0 0,0 0 0,0 0 0,0 0 0,0 0 0,0 0 0,0 0 0,0 0 0,0 0 0,1-1 0,-1 1 0,0 0 0,0-1 0,3 1 0,195 89 0,-193-88 0,14 8 0,-20-10 0,0 1 0,1-1 0,-1 1 0,0-1 0,0 1 0,0 0 0,1-1 0,-1 1 0,0-1 0,0 1 0,0 0 0,0-1 0,0 1 0,0 0 0,0-1 0,0 1 0,-1-1 0,1 1 0,0 0 0,0-1 0,0 1 0,-1-1 0,1 1 0,0-1 0,-1 1 0,1-1 0,0 1 0,-1-1 0,1 1 0,0-1 0,-1 1 0,1-1 0,-1 0 0,1 1 0,-1-1 0,1 0 0,-1 1 0,0-1 0,-28 21 0,0-2 0,-1-1 0,-1-2 0,-62 24 0,62-27 0,-289 102 0,152-60 0,155-50 0,-1 0 0,-21 12 0,34-16 0,1-1 0,-1 0 0,0 1 0,1-1 0,-1 0 0,1 1 0,-1-1 0,1 1 0,-1-1 0,1 1 0,-1-1 0,1 1 0,0-1 0,-1 1 0,1-1 0,-1 1 0,1 0 0,0-1 0,0 1 0,-1-1 0,1 1 0,0 0 0,0 0 0,10 8 0,27-1 0,7-4 0,0-1 0,1-2 0,65-8 0,-103 6 0,0 0 0,0-1 0,0 1 0,11-6 0,-17 7 0,-1 0 0,1 0 0,-1 0 0,0 0 0,1 0 0,-1 0 0,0 0 0,1 0 0,-1-1 0,0 1 0,1 0 0,-1 0 0,1 0 0,-1 0 0,0-1 0,0 1 0,1 0 0,-1 0 0,0-1 0,1 1 0,-1 0 0,0 0 0,0-1 0,1 1 0,-1 0 0,0-1 0,0 1 0,0 0 0,0-1 0,1 1 0,-1-1 0,0 1 0,0 0 0,0-1 0,0 1 0,0 0 0,0-1 0,0 1 0,0-1 0,0 1 0,0 0 0,0-1 0,0 1 0,0 0 0,-1-1 0,1 1 0,0-1 0,0 1 0,0 0 0,0-1 0,-1 1 0,1 0 0,0 0 0,0-1 0,-1 1 0,1 0 0,0-1 0,0 1 0,-1 0 0,1 0 0,0 0 0,-1-1 0,1 1 0,-1 0 0,-29-10 0,-27 1 0,-1 2 0,-71 2 0,-75-9 0,198 14 0,-1-1 0,1 0 0,0 0 0,-1 0 0,1-1 0,0 0 0,-1 0 0,1-1 0,1 0 0,-1 0 0,0 0 0,1-1 0,-8-5 0,13 8 0,-1 1 0,1 0 0,0-1 0,-1 1 0,1-1 0,0 1 0,-1-1 0,1 0 0,0 1 0,0-1 0,0 1 0,-1-1 0,1 1 0,0-1 0,0 0 0,0 1 0,0-1 0,0 1 0,0-1 0,0 1 0,0-1 0,0 0 0,1 1 0,-1-1 0,0 1 0,0-1 0,0 1 0,1-1 0,-1 0 0,0 1 0,0-1 0,1 1 0,-1 0 0,1-1 0,-1 1 0,0-1 0,1 1 0,-1-1 0,1 1 0,-1 0 0,1 0 0,-1-1 0,1 1 0,-1 0 0,1 0 0,0-1 0,-1 1 0,1 0 0,0 0 0,31-9 0,-1 5 0,0 2 0,45 1 0,4 1 0,-76 0 0,0 0 0,0-1 0,-1 1 0,1-1 0,0 0 0,-1 0 0,1 0 0,0-1 0,-1 1 0,0-1 0,1 0 0,5-4 0,-8 5 0,-1 0 0,1 0 0,0 0 0,0 0 0,0 0 0,-1-1 0,1 1 0,0 0 0,-1 0 0,0-1 0,1 1 0,-1 0 0,0-1 0,1 1 0,-1-1 0,0 1 0,0 0 0,0-1 0,0 1 0,0-1 0,0 1 0,-1 0 0,1-1 0,0 1 0,-1 0 0,1-1 0,-1 1 0,0 0 0,1 0 0,-1-1 0,0 1 0,0 0 0,1 0 0,-1 0 0,0 0 0,-2-2 0,-5-4 0,0-1 0,0 1 0,-1 0 0,0 0 0,0 1 0,0 0 0,-1 1 0,0 0 0,0 1 0,0 0 0,-1 0 0,-11-1 0,-19-5 0,-72-7 0,-102 12 0,80 5 0,112-2-170,0-1-1,1-1 0,-1-1 1,1-1-1,0-1 0,1-1 1,-33-18-1,14 6-6655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03.407"/>
    </inkml:context>
    <inkml:brush xml:id="br0">
      <inkml:brushProperty name="width" value="0.035" units="cm"/>
      <inkml:brushProperty name="height" value="0.035" units="cm"/>
      <inkml:brushProperty name="color" value="#FFFFFF"/>
    </inkml:brush>
  </inkml:definitions>
  <inkml:trace contextRef="#ctx0" brushRef="#br0">812 817 24575,'-431'0'0,"447"-1"0,-1 0 0,29-8 0,22-3 0,453 3 0,-310 11 0,-59-2 0,-1550 0 0,2334 0 0,-917 1 0,-3-1 0,0 0 0,0-1 0,0 0 0,14-4 0,-27 5 0,-1 0 0,1 0 0,0 0 0,-1 0 0,1 0 0,0-1 0,-1 1 0,1 0 0,0 0 0,-1-1 0,1 1 0,-1-1 0,1 1 0,0-1 0,-1 1 0,1 0 0,-1-1 0,1 0 0,-1 1 0,0-1 0,1 1 0,0-2 0,-8-8 0,-25-4 0,-14 5 0,-1 2 0,1 2 0,-2 3 0,-73 4 0,-83-4 0,7-27 0,9 4 0,748 27 0,-386-2 0,-137 1 0,-37-1 0,0 0 0,1 0 0,-1 0 0,0-1 0,0 1 0,0 0 0,0 0 0,0 0 0,1 0 0,-1 0 0,0 0 0,0 1 0,0-1 0,0 0 0,1 0 0,-1 0 0,0 0 0,0 0 0,0 0 0,0 0 0,0 0 0,1 0 0,-1 0 0,0 0 0,0 0 0,0 1 0,0-1 0,0 0 0,0 0 0,0 0 0,1 0 0,-1 0 0,0 1 0,0-1 0,0 0 0,0 0 0,0 0 0,0 0 0,0 0 0,0 1 0,0-1 0,0 0 0,0 0 0,0 0 0,0 0 0,0 1 0,0-1 0,0 0 0,0 0 0,0 0 0,-9 10 0,-18 8 0,24-17 0,-21 16 0,1 0 0,-31 31 0,30-25 0,-37 27 0,52-44 0,-1 0 0,1-1 0,-1 0 0,0 0 0,-1-1 0,1 0 0,-1-1 0,-12 2 0,-11-1 0,0-2 0,-1-2 0,-65-7 0,89 6 0,0-1 0,0 0 0,1-1 0,-1-1 0,0 0 0,1 0 0,0-1 0,0 0 0,0 0 0,1-1 0,0-1 0,0 0 0,0 0 0,-14-16 0,18 18 0,0-1 0,1-1 0,-1 1 0,1 0 0,0-1 0,1 0 0,0 0 0,0 0 0,0-1 0,1 1 0,0 0 0,0-1 0,1 0 0,0 1 0,1-1 0,-1 0 0,1 1 0,1-1 0,0 0 0,0 1 0,0-1 0,4-9 0,-3 12 0,0 0 0,0 1 0,0 0 0,1-1 0,0 1 0,0 0 0,0 0 0,0 0 0,1 1 0,-1-1 0,7-4 0,49-29 0,-35 24 0,11-6 0,1 3 0,0 0 0,55-14 0,-51 17 0,-21 5 0,-1 0 0,1-1 0,-2-1 0,1 0 0,-2-2 0,1 0 0,-1-1 0,-1 0 0,25-29 0,-34 34 0,-1 1 0,0-1 0,0 0 0,-1 0 0,0-1 0,0 1 0,-1-1 0,0 0 0,0 0 0,-1 0 0,0 0 0,0-15 0,0-13 0,-5-67 0,1 61 0,0 227 0,-2-155-1365,-3-8-5461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09.531"/>
    </inkml:context>
    <inkml:brush xml:id="br0">
      <inkml:brushProperty name="width" value="0.035" units="cm"/>
      <inkml:brushProperty name="height" value="0.035" units="cm"/>
      <inkml:brushProperty name="color" value="#FFFFFF"/>
    </inkml:brush>
  </inkml:definitions>
  <inkml:trace contextRef="#ctx0" brushRef="#br0">1221 702 24575,'-520'0'0,"521"0"0,106 0 0,171 21 0,518 117 0,-751-129 0,74 26 0,-97-22 0,-22-12 0,0-1 0,0 0 0,1 0 0,-1 1 0,0-1 0,0 0 0,0 0 0,0 1 0,0-1 0,0 0 0,0 0 0,0 1 0,0-1 0,0 0 0,0 0 0,0 1 0,0-1 0,-1 0 0,1 0 0,0 1 0,0-1 0,0 0 0,0 0 0,0 1 0,0-1 0,-1 0 0,1 0 0,0 0 0,0 1 0,0-1 0,-1 0 0,1 0 0,0 0 0,0 0 0,0 1 0,-1-1 0,1 0 0,0 0 0,0 0 0,-1 0 0,1 0 0,-1 0 0,-5 2 0,-1 0 0,1-1 0,-1 0 0,-12 1 0,-470 0 0,232-7 0,178 8 0,40-1 0,0-2 0,-43-5 0,74 1 0,15-1 0,15-3 0,21 2 0,-1 1 0,45 0 0,35-2 0,-86 2 0,-2 2 0,0-1 0,-1-3 0,0 0 0,39-15 0,73-39 0,-143 60 0,-1 1 0,0-1 0,1 1 0,-1-1 0,0 1 0,1-1 0,-1 0 0,0 0 0,0 1 0,0-1 0,0 0 0,1 0 0,-1 0 0,-1 0 0,1 0 0,0-1 0,0 1 0,0 0 0,-1 0 0,2-2 0,-2 2 0,-1 0 0,1 0 0,0 0 0,-1 1 0,1-1 0,0 0 0,-1 0 0,1 1 0,-1-1 0,1 0 0,-1 1 0,0-1 0,1 0 0,-1 1 0,0-1 0,1 1 0,-1-1 0,0 1 0,0 0 0,1-1 0,-1 1 0,0 0 0,-1-1 0,-9-2 0,1-1 0,-1 2 0,-20-3 0,-376-1 0,220 9 0,129-5 0,32 1 0,0 0 0,0 2 0,-32 4 0,55-4 0,1-1 0,0 1 0,-1-1 0,1 1 0,0 0 0,0 0 0,-1 0 0,1 0 0,0 0 0,0 0 0,0 1 0,1-1 0,-1 1 0,0-1 0,0 1 0,1 0 0,-1 0 0,1 0 0,-2 3 0,2-4 0,1 1 0,0-1 0,-1 1 0,1-1 0,0 1 0,0-1 0,0 1 0,0-1 0,0 1 0,1-1 0,-1 1 0,0-1 0,1 1 0,-1-1 0,1 1 0,-1-1 0,1 0 0,0 1 0,-1-1 0,1 0 0,0 0 0,0 1 0,0-1 0,0 0 0,0 0 0,0 0 0,1 0 0,-1 0 0,0 0 0,3 1 0,8 6 0,1-1 0,0 0 0,1-1 0,-1 0 0,1-1 0,0-1 0,22 4 0,105 10 0,114-9 0,82 10 0,-10 35 0,-310-48 0,-28-3 0,-32-3 0,-212-28 0,14-1 0,-83 26 0,286 3 0,15-1 0,0-1 0,0-2 0,0 0 0,-41-14 0,38 10 0,0 1 0,0 1 0,-35-3 0,44 9 0,14 1 0,-1-1 0,1 1 0,-1-1 0,1 0 0,-1 0 0,1-1 0,-1 1 0,1-1 0,0 1 0,-1-1 0,1 0 0,0 0 0,-4-3 0,7 4 0,-1 0 0,1 0 0,0-1 0,0 1 0,0 0 0,0-1 0,0 1 0,-1 0 0,1 0 0,0-1 0,0 1 0,0 0 0,0-1 0,0 1 0,0 0 0,0-1 0,0 1 0,0 0 0,0-1 0,0 1 0,0 0 0,1 0 0,-1-1 0,0 1 0,0 0 0,0-1 0,0 1 0,0 0 0,1 0 0,-1-1 0,0 1 0,0 0 0,0 0 0,1-1 0,13-9 0,18-2 0,259-59 0,-291 71 0,0 0 0,1 1 0,-1-1 0,0 0 0,0 0 0,0 0 0,1 0 0,-1 0 0,0 0 0,0 0 0,0 0 0,1 0 0,-1 0 0,0 0 0,0-1 0,0 1 0,1 0 0,-1 0 0,0 0 0,0 0 0,0 0 0,0 0 0,1 0 0,-1 0 0,0-1 0,0 1 0,0 0 0,0 0 0,0 0 0,1 0 0,-1 0 0,0-1 0,0 1 0,0 0 0,0 0 0,0 0 0,0-1 0,0 1 0,0 0 0,0 0 0,0 0 0,0 0 0,0-1 0,0 1 0,0 0 0,0 0 0,0 0 0,0-1 0,0 1 0,0 0 0,0 0 0,0 0 0,0-1 0,0 1 0,0 0 0,0 0 0,0 0 0,-1 0 0,1-1 0,0 1 0,0 0 0,0 0 0,0 0 0,0 0 0,-1 0 0,1-1 0,0 1 0,0 0 0,-15-8 0,14 8 0,-29-10 0,0 1 0,-1 2 0,0 1 0,-46-4 0,35 5 0,-185-14 0,-233 10 0,424 10 0,9-1 0,0-1 0,0-2 0,0 0 0,-26-8 0,54 11 0,-1 0 0,0 0 0,0 0 0,0 0 0,0 0 0,0 0 0,0 0 0,0 0 0,0-1 0,0 1 0,0 0 0,0 0 0,0 0 0,0 0 0,0 0 0,0 0 0,0 0 0,0-1 0,0 1 0,0 0 0,0 0 0,0 0 0,0 0 0,0 0 0,0 0 0,0 0 0,0-1 0,0 1 0,0 0 0,0 0 0,0 0 0,0 0 0,0 0 0,-1 0 0,1 0 0,0 0 0,0 0 0,0 0 0,0-1 0,0 1 0,0 0 0,0 0 0,0 0 0,0 0 0,-1 0 0,1 0 0,0 0 0,0 0 0,0 0 0,0 0 0,0 0 0,0 0 0,0 0 0,-1 0 0,1 0 0,0 0 0,0 0 0,0 0 0,0 0 0,0 0 0,15-3 0,26 0 0,689 0 0,-261 5 0,-1009-2 0,497-3 0,1-2 0,0-1 0,0-3 0,-69-22 0,80 21 0,18 7 0,1-1 0,0 0 0,0-1 0,0-1 0,-17-10 0,27 15 0,0-1 0,0 1 0,0-1 0,1 1 0,-1-1 0,0 0 0,1 1 0,-1-1 0,1 0 0,-1 0 0,1 0 0,0-1 0,0 1 0,0 0 0,0 0 0,0-1 0,0 1 0,1 0 0,-1-1 0,1 1 0,0-1 0,0 1 0,0-1 0,0 1 0,0 0 0,0-1 0,0 1 0,1-1 0,0 1 0,-1 0 0,1-1 0,0 1 0,0 0 0,0 0 0,0-1 0,2-2 0,2-2 0,1 0 0,-1 0 0,1 1 0,0 0 0,0-1 0,1 2 0,0-1 0,0 1 0,0 0 0,9-4 0,14-6 0,40-14 0,-55 23 0,112-35 0,-80 28 0,73-32 0,-112 42 0,0-2 0,-1 1 0,1-1 0,-1-1 0,0 1 0,-1-1 0,1 0 0,-1-1 0,7-9 0,-10 12 0,0 0 0,-1 0 0,1 0 0,-1-1 0,0 1 0,0-1 0,0 0 0,-1 1 0,1-1 0,-1 0 0,-1 0 0,1 0 0,-1 0 0,1 0 0,-1 0 0,-1 0 0,0-8 0,0 10 0,0 0 0,0 0 0,-1 0 0,1 0 0,-1 1 0,1-1 0,-1 1 0,0-1 0,0 1 0,0-1 0,0 1 0,0 0 0,0 0 0,-1 0 0,1 0 0,-1 1 0,1-1 0,-1 1 0,0-1 0,1 1 0,-1 0 0,0 0 0,0 0 0,0 1 0,-6-2 0,-7 0 0,0 0 0,0 2 0,-27 1 0,28 0 0,-206 6 0,365-7 0,183 23 0,-326-23 0,43 9 0,-43-9 0,1 0 0,-1 1 0,0-1 0,1 0 0,-1 1 0,0-1 0,1 1 0,-1 0 0,0-1 0,0 1 0,0 0 0,1 0 0,-1 0 0,0 0 0,0 0 0,0 0 0,0 0 0,-1 0 0,1 0 0,0 0 0,0 0 0,-1 1 0,1-1 0,-1 0 0,1 0 0,0 3 0,-1-4 0,-1 1 0,1-1 0,0 0 0,0 1 0,-1-1 0,1 1 0,0-1 0,-1 1 0,1-1 0,-1 0 0,1 1 0,0-1 0,-1 0 0,1 0 0,-1 1 0,1-1 0,-1 0 0,1 0 0,-1 1 0,1-1 0,-1 0 0,1 0 0,-1 0 0,1 0 0,-1 0 0,1 0 0,-1 0 0,1 0 0,-1 0 0,1 0 0,-1 0 0,0 0 0,1 0 0,-1-1 0,1 1 0,-1 0 0,1 0 0,-1-1 0,-24-7 0,24 8 0,-29-13-227,-1 1-1,-1 2 1,0 2-1,0 1 1,-58-6-1,50 12-6598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20.108"/>
    </inkml:context>
    <inkml:brush xml:id="br0">
      <inkml:brushProperty name="width" value="0.035" units="cm"/>
      <inkml:brushProperty name="height" value="0.035" units="cm"/>
      <inkml:brushProperty name="color" value="#FFFFFF"/>
    </inkml:brush>
  </inkml:definitions>
  <inkml:trace contextRef="#ctx0" brushRef="#br0">653 338 24575,'5'-13'0,"0"1"0,0-1 0,-2-1 0,0 1 0,0 0 0,0-17 0,0-85 0,-3 74 0,-1 22 0,1-26 0,1 36 0,3 22 0,11 47 0,-9-38 0,0 0 0,-2 1 0,0 0 0,0 42 0,-4-61 0,-1 0 0,1-1 0,-1 1 0,0-1 0,0 0 0,0 1 0,-1-1 0,1 0 0,-1 0 0,0 1 0,0-1 0,0-1 0,0 1 0,0 0 0,-1 0 0,1-1 0,-5 4 0,-4 2 0,0-1 0,0 0 0,-19 7 0,-14 9 0,-54 47 0,-22 14 0,100-72 0,0-1 0,0-1 0,-1-1 0,-30 9 0,31-12 0,0-2 0,-1 0 0,1 0 0,-26-1 0,46-3 0,-1 0 0,1 0 0,-1 0 0,1-1 0,0 1 0,-1 0 0,1 0 0,0-1 0,-1 1 0,1 0 0,0 0 0,0-1 0,-1 1 0,1 0 0,0-1 0,0 1 0,-1-1 0,1 1 0,0 0 0,0-1 0,0 1 0,0 0 0,0-1 0,-1 1 0,1-1 0,0 1 0,0-1 0,0 1 0,0 0 0,0-1 0,0 1 0,1-1 0,-1 1 0,0 0 0,0-1 0,0 1 0,0-1 0,0 1 0,0 0 0,1-1 0,-1 1 0,0-1 0,11-24 0,-8 16 0,-1 6 5,-1 0 0,0 0 0,0 0-1,-1 0 1,1 0 0,-1 0 0,1-1 0,-1 1-1,0 0 1,0 0 0,0-1 0,-1 1 0,1 0-1,-1 0 1,0 0 0,0 0 0,0 0-1,0-1 1,0 2 0,-1-1 0,1 0 0,-1 0-1,0 0 1,-3-3 0,1 2-111,-1 0 0,1 1 0,-1 0 0,0 0 0,0 0 0,0 1-1,0-1 1,0 1 0,0 1 0,-1-1 0,1 1 0,0-1 0,-11 1 0,-11-2-6720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31.235"/>
    </inkml:context>
    <inkml:brush xml:id="br0">
      <inkml:brushProperty name="width" value="0.035" units="cm"/>
      <inkml:brushProperty name="height" value="0.035" units="cm"/>
      <inkml:brushProperty name="color" value="#FFFFFF"/>
    </inkml:brush>
  </inkml:definitions>
  <inkml:trace contextRef="#ctx0" brushRef="#br0">1136 208 24575,'106'1'0,"119"-3"0,-216 1 0,1 0 0,-1-1 0,0 0 0,10-3 0,-16 4 0,-1 0 0,0 0 0,1 0 0,-1-1 0,0 1 0,0 0 0,0-1 0,0 1 0,2-4 0,-3 5 0,-1-1 0,1 0 0,-1 0 0,1 1 0,-1-1 0,1 0 0,-1 0 0,0 0 0,1 1 0,-1-1 0,0 0 0,0 0 0,0 0 0,0 0 0,0 0 0,0 0 0,0 0 0,0 0 0,0 1 0,0-1 0,0 0 0,-1 0 0,1 0 0,0 0 0,-1-1 0,-1 0 0,0-1 0,0 1 0,0 0 0,0 0 0,0 0 0,-1 0 0,1 0 0,0 0 0,-1 1 0,0-1 0,1 1 0,-1 0 0,0 0 0,0 0 0,1 0 0,-1 0 0,0 1 0,-4-1 0,-61-6 0,56 7 0,-207 0 0,161 1 0,272-3 0,192 5 0,-362 2 0,0 2 0,-1 2 0,0 2 0,56 21 0,-75-21 0,-24-11 0,0 0 0,1 0 0,-1 0 0,0 0 0,0 0 0,0 0 0,0 0 0,0 1 0,0-1 0,0 0 0,0 0 0,0 0 0,1 0 0,-1 0 0,0 0 0,0 0 0,0 0 0,0 1 0,0-1 0,0 0 0,0 0 0,0 0 0,0 0 0,0 0 0,0 0 0,0 1 0,0-1 0,0 0 0,0 0 0,0 0 0,0 0 0,0 0 0,0 0 0,0 1 0,0-1 0,0 0 0,0 0 0,0 0 0,0 0 0,0 0 0,0 0 0,0 0 0,-1 1 0,1-1 0,0 0 0,0 0 0,0 0 0,0 0 0,0 0 0,0 0 0,0 0 0,0 0 0,-1 0 0,1 0 0,0 0 0,0 0 0,0 1 0,0-1 0,0 0 0,0 0 0,-1 0 0,-14 4 0,-16-1 0,11-4 0,0-1 0,-1-1 0,1-1 0,0 0 0,-30-12 0,23 8 0,1 0 0,-43-5 0,-53 10 0,28 3 0,92 0 0,0 0 0,1 0 0,-1 0 0,1 0 0,-1 0 0,1 0 0,-1-1 0,1 1 0,-1 0 0,1-1 0,-1 0 0,1 1 0,-1-1 0,1 0 0,-1 1 0,1-1 0,0 0 0,-2-1 0,4 1 0,-1 0 0,1 0 0,0 0 0,0 0 0,0 1 0,-1-1 0,1 0 0,0 1 0,0-1 0,0 0 0,0 1 0,0-1 0,0 1 0,0 0 0,0-1 0,0 1 0,0 0 0,0-1 0,0 1 0,1 0 0,-1 0 0,0 0 0,0 0 0,2 0 0,11-1 0,-10 1 0,-1 0 0,0 0 0,0 0 0,1 0 0,-1-1 0,0 1 0,0-1 0,1 0 0,-1 0 0,0 0 0,0-1 0,5-2 0,-8 3 0,0 0 0,0 0 0,0 0 0,-1 0 0,1-1 0,0 1 0,-1 0 0,1 0 0,-1 0 0,1 0 0,-1 1 0,1-1 0,-1 0 0,0 0 0,0 0 0,1 0 0,-1 1 0,0-1 0,0 0 0,0 1 0,0-1 0,0 0 0,1 1 0,-3-1 0,1-1 0,-9-5 0,0 0 0,-1 0 0,0 1 0,0 0 0,-1 1 0,1 1 0,-1 0 0,-25-4 0,12 4 0,0 2 0,1 0 0,-45 4 0,67-2 0,0 0 0,0 1 0,0-1 0,0 1 0,0-1 0,0 1 0,1 0 0,-1 0 0,0 0 0,0 0 0,1 1 0,-1-1 0,1 1 0,-1-1 0,1 1 0,0 0 0,0 0 0,-1 0 0,1 0 0,1 1 0,-1-1 0,0 0 0,-2 5 0,3-4 0,1-1 0,0 1 0,-1-1 0,1 1 0,0-1 0,0 1 0,0-1 0,1 1 0,-1-1 0,1 1 0,-1-1 0,1 1 0,0-1 0,0 1 0,0-1 0,0 0 0,0 1 0,1-1 0,-1 0 0,1 0 0,-1 0 0,1 0 0,0 0 0,0 0 0,0-1 0,0 1 0,0-1 0,2 2 0,17 12 0,0-2 0,0 0 0,1-1 0,1-1 0,37 12 0,-20-11 0,0-1 0,69 8 0,-40-13 0,0-2 0,118-11 0,-203 8 0,0-1 0,0-1 0,0 0 0,0-1 0,-18-5 0,-82-26 0,82 21 0,-2 1 0,-66-10 0,42 18 0,-70 5 0,-41-3 0,167 1 0,0-1 0,0 0 0,0 0 0,0 0 0,0 0 0,0-1 0,-6-3 0,10 4 0,-1 1 0,0 0 0,1-1 0,-1 1 0,1-1 0,-1 1 0,1 0 0,-1-1 0,1 1 0,0-1 0,-1 0 0,1 1 0,0-1 0,-1 1 0,1-1 0,0 1 0,0-1 0,-1 0 0,1 1 0,0-1 0,0 0 0,0 0 0,0 0 0,1 0 0,-1 0 0,0 1 0,1-1 0,-1 0 0,1 0 0,-1 1 0,1-1 0,-1 0 0,1 1 0,0-1 0,-1 0 0,1 1 0,0-1 0,-1 1 0,1-1 0,0 1 0,0 0 0,0-1 0,0 1 0,10-5 0,-1 2 0,1-1 0,0 1 0,0 1 0,0 0 0,0 1 0,19-1 0,0 2 0,54 8 0,262 42 0,-320-48 0,-49-4 0,-25-4 0,-181-32 0,56 8 0,147 24 0,1 0 0,0-2 0,-45-20 0,48 18 0,1 1 0,-1 2 0,0 0 0,0 1 0,-34-5 0,27 9 0,0 0 0,0 2 0,-48 6 0,76-6 0,0 0 0,0 0 0,0 0 0,0 0 0,0 0 0,0 0 0,0 1 0,0-1 0,1 0 0,-1 1 0,0-1 0,0 0 0,0 1 0,0-1 0,1 1 0,-1 0 0,0-1 0,0 1 0,1-1 0,-1 1 0,0 0 0,1 0 0,-1-1 0,1 1 0,-1 0 0,1 0 0,-1 0 0,1 0 0,0 0 0,-1-1 0,1 1 0,0 0 0,0 0 0,0 0 0,0 0 0,0 0 0,0 0 0,0 0 0,0 0 0,0 0 0,0 0 0,0 0 0,0 0 0,1 0 0,-1 0 0,0-1 0,1 1 0,-1 0 0,1 0 0,-1 0 0,2 1 0,2 5 0,1 0 0,1 0 0,-1 0 0,13 11 0,13 8 0,0 0 0,68 39 0,81 32 0,-124-68 0,10 4 0,-18-9 0,83 54 0,-129-76 0,0-1 0,0 0 0,-1 1 0,1 0 0,0-1 0,0 1 0,-1 0 0,1 0 0,-1 0 0,2 3 0,-3-5 0,0 0 0,0 1 0,1-1 0,-1 1 0,0-1 0,0 0 0,0 1 0,0-1 0,0 1 0,0-1 0,0 1 0,0-1 0,0 0 0,0 1 0,0-1 0,-1 1 0,1-1 0,0 1 0,0-1 0,0 0 0,0 1 0,-1-1 0,1 0 0,0 1 0,0-1 0,-1 0 0,1 1 0,0-1 0,-1 0 0,1 1 0,0-1 0,-1 0 0,-2 1 0,0 0 0,1 0 0,-1 0 0,0-1 0,0 1 0,0-1 0,1 0 0,-1 0 0,0 0 0,0 0 0,0 0 0,1-1 0,-1 1 0,-4-2 0,-18-7 0,0-2 0,1 0 0,-41-25 0,-11-7 0,51 34 0,0 0 0,-1 2 0,0 0 0,0 2 0,0 1 0,-1 1 0,-31 1 0,16 0 0,-72-14 0,-76-17 0,223 35 0,40-3 0,-10-1 0,12 4 0,-1-4 0,0-2 0,124-25 0,-26-14 0,-153 34 0,-32 5 0,-42 4 0,49 0 0,-40 0 0,-39 1 0,-140 18 0,19 11 0,78-16 0,112-14 0,0 0 0,0-1 0,1 0 0,-1-1 0,1-1 0,-18-5 0,32 7 0,-1 1 0,0-1 0,1 1 0,-1-1 0,1 0 0,-1 0 0,1 1 0,-1-1 0,1 0 0,0 0 0,-1-1 0,1 1 0,-2-2 0,3 2 0,-1 0 0,1 1 0,0-1 0,0 1 0,0-1 0,0 1 0,0-1 0,0 0 0,0 1 0,0-1 0,0 0 0,0 1 0,0-1 0,0 1 0,0-1 0,0 1 0,0-1 0,1 0 0,-1 1 0,0-1 0,0 1 0,1-1 0,-1 1 0,0-1 0,2 0 0,2-4 0,2 1 0,-1-1 0,0 1 0,1 0 0,9-5 0,6-2 0,-1 0 0,2 1 0,-1 1 0,1 2 0,0 0 0,1 1 0,0 1 0,0 1 0,34-1 0,-18 0 0,-39 5 0,0 0 0,1 0 0,-1 0 0,0 0 0,0 0 0,0 0 0,0 0 0,1 0 0,-1 0 0,0 0 0,0 0 0,0 0 0,1 0 0,-1 0 0,0-1 0,0 1 0,0 0 0,0 0 0,1 0 0,-1 0 0,0 0 0,0 0 0,0 0 0,0 0 0,0-1 0,1 1 0,-1 0 0,0 0 0,0 0 0,0 0 0,0 0 0,0-1 0,0 1 0,0 0 0,0 0 0,0 0 0,0 0 0,0-1 0,1 1 0,-1 0 0,0 0 0,0 0 0,0 0 0,0-1 0,0 1 0,0 0 0,-1 0 0,-20-6 0,-29 0 0,-2 3 0,-52 3 0,-50-2 0,138 0 0,0-1 0,0 0 0,0-1 0,0 0 0,-27-13 0,43 17 0,-1 0 0,1 0 0,0 0 0,-1 0 0,1 0 0,-1 0 0,1-1 0,-1 1 0,1 0 0,0 0 0,-1-1 0,1 1 0,0 0 0,-1 0 0,1-1 0,0 1 0,-1 0 0,1-1 0,0 1 0,0 0 0,-1-1 0,1 1 0,0-1 0,0 1 0,0 0 0,-1-1 0,1 1 0,0-1 0,0 1 0,0-1 0,12-6 0,26 2 0,262 1 0,-119 5 0,-614 0 0,214-1 0,215-1 0,-1 2 0,1-1 0,-1 0 0,1 1 0,0 0 0,-1 0 0,1 0 0,0 0 0,0 1 0,0 0 0,0 0 0,0 0 0,-5 3 0,8-4 0,-1 1 0,1 0 0,-1-1 0,1 1 0,0 0 0,0 0 0,0 0 0,0-1 0,0 1 0,0 0 0,0 1 0,0-1 0,1 0 0,-1 0 0,1 0 0,0 0 0,-1 0 0,1 1 0,0-1 0,0 0 0,1 0 0,-1 0 0,0 0 0,1 1 0,-1-1 0,1 0 0,0 0 0,1 3 0,3 6 0,0-1 0,0 0 0,1-1 0,1 1 0,-1-1 0,13 13 0,53 46 0,-56-55 0,31 26 0,1-1 0,3-3 0,59 32 0,169 62 0,-239-116 0,-40-13 0,0 0 0,0 0 0,0 0 0,0-1 0,0 1 0,0 0 0,0 0 0,0 0 0,0 0 0,0-1 0,0 1 0,0 0 0,0 0 0,0 0 0,0 0 0,0-1 0,0 1 0,0 0 0,0 0 0,0 0 0,0 0 0,0-1 0,0 1 0,1 0 0,-1 0 0,0 0 0,0 0 0,0 0 0,0-1 0,0 1 0,0 0 0,0 0 0,1 0 0,-1 0 0,0 0 0,0 0 0,0 0 0,0 0 0,1 0 0,-1-1 0,0 1 0,0 0 0,0 0 0,0 0 0,1 0 0,-1 0 0,0 0 0,0 0 0,0 0 0,0 0 0,1 0 0,-1 0 0,0 0 0,0 0 0,0 1 0,-15-16 0,0 1 0,-1 1 0,-34-20 0,20 13 0,-29-18 0,-2 3 0,-1 3 0,-2 3 0,-115-38 0,-50-19 0,223 84 0,1 0 0,0-1 0,-1 0 0,1 0 0,0 0 0,-7-7 0,12 10 0,-1-1 0,1 1 0,-1 0 0,1-1 0,-1 1 0,1-1 0,0 1 0,-1-1 0,1 0 0,0 1 0,-1-1 0,1 1 0,0-1 0,-1 0 0,1 1 0,0-1 0,0 1 0,0-1 0,0 0 0,0 1 0,0-1 0,0 0 0,0 1 0,0-1 0,0-1 0,1 1 0,0 0 0,0 0 0,0 1 0,0-1 0,0 0 0,0 0 0,0 1 0,0-1 0,1 0 0,-1 1 0,0-1 0,0 1 0,1 0 0,-1-1 0,0 1 0,1 0 0,-1 0 0,3 0 0,15-1 0,0 0 0,0 2 0,0 1 0,28 5 0,16 1 0,40-5 0,-69-4 0,0 2 0,53 8 0,-82-8 0,1 0 0,-1 1 0,0 0 0,1 0 0,-1 1 0,0 0 0,6 3 0,-11-5 0,1-1 0,0 1 0,0-1 0,-1 1 0,1-1 0,0 1 0,-1 0 0,1-1 0,0 1 0,-1 0 0,1-1 0,-1 1 0,1 0 0,-1 0 0,0 0 0,1-1 0,-1 1 0,0 0 0,1 0 0,-1 0 0,0 0 0,0 0 0,0-1 0,0 1 0,0 0 0,0 0 0,0 0 0,0 0 0,0 0 0,0 0 0,-1 0 0,1-1 0,0 1 0,-1 0 0,1 0 0,0 0 0,-1 0 0,1-1 0,-1 1 0,1 0 0,-1-1 0,0 1 0,1 0 0,-1-1 0,0 1 0,1-1 0,-1 1 0,0-1 0,0 1 0,1-1 0,-1 1 0,-2 0 0,-3 2 0,-1 1 0,0-1 0,0 0 0,-1-1 0,1 0 0,-1 0 0,1 0 0,-16 0 0,-67-1 0,57-2 0,-105-2 0,442 4 0,-290 0 0,-1 0 0,1 1 0,-1 1 0,0 0 0,0 1 0,0 0 0,0 1 0,-1 1 0,1 0 0,-1 0 0,12 10 0,-4-1 0,-2 1 0,0 0 0,0 1 0,-2 1 0,19 27 0,-33-43 0,17 19 0,-19-21 0,1 1 0,-1-1 0,1 0 0,-1 1 0,1-1 0,-1 0 0,1 0 0,-1 0 0,0 1 0,1-1 0,-1 0 0,1 0 0,-1 0 0,1 0 0,-1 0 0,1 0 0,0 0 0,-1 0 0,1 0 0,-1 0 0,0 0 0,1-1 0,-1 1 0,1 0 0,-1 0 0,1 0 0,-1-1 0,1 1 0,-1 0 0,1 0 0,-1-1 0,0 1 0,1 0 0,-1-1 0,0 1 0,1-1 0,-1 1 0,0 0 0,1-1 0,-1 1 0,0-1 0,0 1 0,0-1 0,1 1 0,-1-1 0,0 1 0,0-1 0,0 1 0,0-1 0,3-10 0,0 0 0,-1-1 0,0 1 0,-1-1 0,-1 1 0,0-17 0,-1 19 0,1-1 0,0 1 0,0-1 0,1 1 0,0-1 0,1 1 0,0 0 0,0 0 0,1 0 0,6-13 0,-8 21 2,-1 0 1,1 0-1,0 0 0,0 1 0,-1-1 0,1 0 0,0 0 0,0 0 1,0 1-1,0-1 0,0 0 0,0 1 0,0-1 0,0 1 0,1-1 0,-1 1 1,0 0-1,0 0 0,0-1 0,0 1 0,1 0 0,-1 0 0,0 0 1,0 0-1,0 0 0,1 0 0,-1 0 0,0 1 0,0-1 0,0 0 1,0 1-1,0-1 0,1 1 0,-1-1 0,0 1 0,0 0 0,0-1 1,0 1-1,0 0 0,-1 0 0,2 0 0,6 6-224,0 0 0,0 0 0,10 14 0,-13-16-345,20 25-6259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41.265"/>
    </inkml:context>
    <inkml:brush xml:id="br0">
      <inkml:brushProperty name="width" value="0.035" units="cm"/>
      <inkml:brushProperty name="height" value="0.035" units="cm"/>
      <inkml:brushProperty name="color" value="#FFFFFF"/>
    </inkml:brush>
  </inkml:definitions>
  <inkml:trace contextRef="#ctx0" brushRef="#br0">1902 954 24575,'10'10'0,"1"-1"0,0 0 0,14 7 0,-14-8 0,0 0 0,18 16 0,-25-20 0,-1 0 0,0-1 0,0 1 0,0 1 0,-1-1 0,1 0 0,-1 1 0,0-1 0,0 1 0,-1-1 0,3 9 0,-4-12 0,1 0 0,-1 0 0,0 0 0,1 1 0,-1-1 0,0 0 0,0 0 0,0 0 0,0 0 0,0 1 0,0-1 0,0 0 0,0 0 0,0 0 0,0 1 0,-1-1 0,1 0 0,-1 0 0,1 0 0,0 0 0,-1 0 0,0 0 0,1 0 0,-1 0 0,0 0 0,0 0 0,1 0 0,-1 0 0,0 0 0,0 0 0,0-1 0,0 1 0,0 0 0,0-1 0,0 1 0,0-1 0,0 1 0,0-1 0,-1 1 0,1-1 0,0 0 0,0 0 0,0 0 0,-1 1 0,1-1 0,0 0 0,0 0 0,0-1 0,-1 1 0,0 0 0,-3-1 0,0 0 0,0 0 0,0-1 0,0 1 0,0-1 0,1 0 0,-1 0 0,1-1 0,-1 1 0,1-1 0,-5-4 0,1-2 0,0 0 0,0-1 0,2 0 0,-10-15 0,-1-4 0,9 21 0,7 19 0,9 21 0,-8-32 0,7 27 0,-2-6 0,0 0 0,2-1 0,0 0 0,2 0 0,13 23 0,-12-30 0,-10-13 0,1 0 0,-1 0 0,0 0 0,0 0 0,0 0 0,0 0 0,0 1 0,0-1 0,0 0 0,0 0 0,1 0 0,-1 0 0,0 0 0,0 0 0,0 0 0,0 0 0,0 0 0,0 0 0,0 0 0,0 0 0,1 0 0,-1-1 0,0 1 0,0 0 0,0 0 0,0 0 0,0 0 0,0 0 0,0 0 0,0 0 0,1 0 0,-1 0 0,0 0 0,0 0 0,0 0 0,0 0 0,0 0 0,0-1 0,0 1 0,0 0 0,0 0 0,0 0 0,0 0 0,0 0 0,0 0 0,0 0 0,0 0 0,0-1 0,0 1 0,0 0 0,0 0 0,0 0 0,0 0 0,0 0 0,0 0 0,-5-26 0,-34-67 0,33 81 0,-1 0 0,0 0 0,-1 0 0,0 1 0,-12-13 0,12 15 0,0-1 0,0 1 0,1-1 0,1-1 0,-1 1 0,2-1 0,0 0 0,0-1 0,1 1 0,0-1 0,1 1 0,0-1 0,1 0 0,-1-23 0,3 29 0,1 7 0,5 15 0,6 32 0,25 107 0,-21-99 0,-3-1 0,7 74 0,-20-124 0,0 0 0,0 0 0,0 0 0,-1 0 0,0-1 0,-2 10 0,3-14 0,0 0 0,0 1 0,0-1 0,0 1 0,-1-1 0,1 0 0,0 1 0,0-1 0,0 0 0,-1 1 0,1-1 0,0 0 0,0 1 0,-1-1 0,1 0 0,0 1 0,-1-1 0,1 0 0,0 0 0,-1 0 0,1 1 0,0-1 0,-1 0 0,1 0 0,-1 0 0,1 0 0,0 0 0,-2 1 0,2-2 0,-1 1 0,0-1 0,0 0 0,0 1 0,0-1 0,0 0 0,1 0 0,-1 1 0,0-1 0,0 0 0,1 0 0,-1 0 0,1 0 0,-1 0 0,1 0 0,-1-2 0,-154-346 0,139 305 0,12 29 0,-1 1 0,-1 0 0,-14-26 0,18 36 0,-1 0 0,0 0 0,0 1 0,0-1 0,-1 1 0,1 0 0,-1 0 0,0 0 0,0 0 0,0 0 0,0 1 0,0 0 0,0 0 0,-1 0 0,1 1 0,-10-3 0,-15 0 0,0 1 0,-1 1 0,0 2 0,-33 4 0,-43-1 0,52-7 0,-1-2 0,1-3 0,-79-24 0,126 32 0,1-1 0,-1 1 0,1 0 0,-1 1 0,1-1 0,-1 1 0,-12 2 0,18-2 0,-1 0 0,1 1 0,0-1 0,0 0 0,-1 1 0,1-1 0,0 1 0,0-1 0,0 1 0,-1 0 0,1 0 0,0-1 0,0 1 0,0 0 0,0 0 0,1 0 0,-1 0 0,0 0 0,0 0 0,0 0 0,1 1 0,-1-1 0,1 0 0,-1 0 0,1 0 0,-1 1 0,1-1 0,0 0 0,-1 1 0,1-1 0,0 0 0,0 0 0,0 1 0,0-1 0,0 0 0,1 1 0,-1-1 0,0 0 0,0 1 0,1-1 0,-1 0 0,1 0 0,-1 1 0,1-1 0,1 1 0,0 3 0,0-1 0,1 1 0,0-1 0,0 0 0,0 0 0,0 0 0,1 0 0,-1 0 0,1-1 0,0 1 0,8 4 0,53 28 0,-58-33 0,196 78 0,-132-55 0,91 45 0,-153-66 0,0 0 0,-1 1 0,1 0 0,-1 1 0,0-1 0,-1 1 0,11 13 0,-17-19 0,1 1 0,-1 0 0,0 0 0,1 0 0,-1 0 0,0-1 0,0 2 0,-1-1 0,1 0 0,0 0 0,-1 0 0,1 0 0,-1 0 0,0 1 0,0-1 0,1 0 0,-1 0 0,-1 0 0,1 1 0,0-1 0,-1 0 0,1 0 0,-1 0 0,1 0 0,-1 0 0,0 1 0,0-1 0,0-1 0,0 1 0,0 0 0,-1 0 0,1 0 0,-1-1 0,1 1 0,-1 0 0,1-1 0,-1 1 0,0-1 0,0 0 0,-3 2 0,-6 3 0,-1 0 0,0-1 0,0 0 0,-1-1 0,1 0 0,-26 4 0,5-1 0,-41 8 0,0-3 0,-95 3 0,-155-12 0,317-3 0,6 0 0,-10 0 0,0 0 0,0 1 0,1 0 0,-22 4 0,30-4 0,1-1 0,-1 1 0,1-1 0,-1 1 0,1-1 0,-1 1 0,1 0 0,-1 0 0,1 0 0,0 0 0,-1 0 0,1 0 0,0 0 0,0 0 0,0 0 0,0 0 0,0 1 0,0-1 0,0 0 0,0 1 0,1-1 0,-1 1 0,0-1 0,1 1 0,-1-1 0,1 1 0,0 0 0,-1-1 0,1 1 0,0-1 0,0 1 0,0 0 0,0-1 0,0 1 0,1-1 0,-1 1 0,0 0 0,1-1 0,-1 1 0,1-1 0,0 1 0,0 1 0,2 2 0,0-1 0,0 1 0,0-1 0,1 1 0,-1-1 0,1 0 0,0 0 0,0-1 0,1 1 0,-1-1 0,1 0 0,0 0 0,-1 0 0,1-1 0,0 0 0,1 0 0,-1 0 0,8 1 0,10 3 0,0-1 0,45 4 0,123-11 0,-143 0 0,-1079 2 0,1025 0 0,2 0 0,1 0 0,-1 0 0,1 0 0,-1 0 0,0 1 0,1-1 0,-1 1 0,-6 2 0,10-3 0,0 0 0,0 0 0,0 1 0,0-1 0,-1 0 0,1 0 0,0 0 0,0 0 0,0 0 0,0 0 0,0 0 0,0 0 0,0 1 0,0-1 0,0 0 0,0 0 0,-1 0 0,1 0 0,0 0 0,0 0 0,0 1 0,0-1 0,0 0 0,0 0 0,0 0 0,0 0 0,0 0 0,0 1 0,0-1 0,0 0 0,0 0 0,0 0 0,0 0 0,0 0 0,1 1 0,-1-1 0,0 0 0,0 0 0,0 0 0,0 0 0,0 0 0,0 0 0,0 1 0,0-1 0,0 0 0,0 0 0,1 0 0,-1 0 0,0 0 0,0 0 0,0 0 0,0 0 0,0 0 0,0 0 0,1 0 0,-1 0 0,0 0 0,0 0 0,0 0 0,0 1 0,0-1 0,1 0 0,-1 0 0,0-1 0,0 1 0,19 5 0,0 0 0,0-2 0,1 0 0,-1-2 0,1 0 0,20-2 0,1 1 0,357 2 0,-255-3 0,-118 0 0,0 0 0,0-2 0,32-8 0,-43 8 0,-1-1 0,0 0 0,0-1 0,0-1 0,-1 0 0,0 0 0,17-13 0,-24 15 0,0-1 0,-1 0 0,0 1 0,0-1 0,0-1 0,-1 1 0,0-1 0,0 1 0,0-1 0,0 0 0,-1 0 0,0 0 0,-1 0 0,1 0 0,-1 0 0,0-9 0,1-13 0,-1 0 0,-6-42 0,2 15 0,1-149 0,2 211 0,0 0 0,-1 0 0,0 0 0,0 0 0,0 0 0,-1 0 0,0 0 0,0-1 0,-1 1 0,0 0 0,0-1 0,-1 0 0,1 0 0,-1 0 0,0 0 0,-1-1 0,0 0 0,0 0 0,-6 6 0,1-5 0,1 1 0,-1-2 0,1 1 0,-2-2 0,1 1 0,0-1 0,-1-1 0,0 0 0,0 0 0,0-1 0,-19 1 0,-171-4 0,606 71 0,-242-37 0,-159-32 0,44 5 0,-29-10 0,-19 3 0,0 1 0,1-1 0,-1 1 0,0 0 0,1-1 0,-1 1 0,0-1 0,0 1 0,1-1 0,-1 1 0,0-1 0,0 1 0,0-1 0,0 1 0,0-1 0,0 1 0,0-1 0,0 1 0,0-1 0,0 1 0,0-1 0,0 1 0,0-1 0,0 0 0,0 1 0,-1 0 0,1-1 0,0 1 0,0-1 0,-1 1 0,1-1 0,-1 0 0,-4-6 0,-1 1 0,0-1 0,-1 1 0,0 0 0,0 0 0,0 1 0,0 0 0,-1 0 0,-11-4 0,18 8 0,-37-17 0,0 2 0,-1 2 0,0 2 0,-1 1 0,-49-7 0,-45-12 0,40 10 0,66 16 0,0-2 0,-53-17 0,63 13 0,27 9 0,34 8 0,173 27 0,-266-42 0,1-2 0,-68-23 0,-110-53 0,170 70 0,40 13 0,54 9 0,0-2 0,1-2 0,49-2 0,-27 0 0,-46 0 0,0 0 0,-1-2 0,1 1 0,0-2 0,-1 1 0,0-2 0,25-9 0,-32 10 0,-1 1 0,0-1 0,1 0 0,-1-1 0,0 1 0,-1-1 0,1 0 0,-1 0 0,0 0 0,0-1 0,0 0 0,0 0 0,-1 0 0,0 0 0,0 0 0,0 0 0,-1-1 0,1 0 0,2-11 0,-5 14 0,1 0 0,-1-1 0,0 1 0,0 0 0,0 0 0,0-1 0,-1 1 0,1 0 0,-1-1 0,0 1 0,0 0 0,0 0 0,0 0 0,-1 0 0,1 0 0,-1 0 0,0 0 0,0 1 0,0-1 0,0 1 0,0-1 0,0 1 0,-1 0 0,-5-4 0,-5-3 0,0 0 0,0 2 0,-30-13 0,24 11 0,-24-9 0,-1 2 0,-58-13 0,100 27 0,9 0 0,21-5 0,38-3 0,-57 9 0,0 0 0,0-1 0,0 0 0,0 0 0,0-1 0,0 0 0,-1-1 0,1 0 0,-1 0 0,0 0 0,0-1 0,-1-1 0,0 1 0,1-1 0,9-12 0,12-12 0,1 1 0,1 1 0,62-43 0,-35 37 0,-2 0 0,78-58 0,-132 90 0,1 0 0,-1 0 0,1-1 0,-1 1 0,0 0 0,0-1 0,0 0 0,0 1 0,-1-1 0,1 0 0,2-5 0,-4 7 0,0-1 0,0 1 0,0 0 0,0-1 0,0 1 0,-1-1 0,1 1 0,0 0 0,-1 0 0,1-1 0,-1 1 0,1 0 0,-1 0 0,1-1 0,-1 1 0,0 0 0,0 0 0,1 0 0,-1 0 0,0 0 0,0 0 0,0 0 0,0 0 0,0 0 0,-1 1 0,1-1 0,0 0 0,0 1 0,0-1 0,-1 1 0,-1-1 0,-13-6 0,0 1 0,-1 0 0,0 1 0,-1 1 0,-29-3 0,-94-2 0,115 8 0,-146 2 0,167 0-1365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54.701"/>
    </inkml:context>
    <inkml:brush xml:id="br0">
      <inkml:brushProperty name="width" value="0.035" units="cm"/>
      <inkml:brushProperty name="height" value="0.035" units="cm"/>
      <inkml:brushProperty name="color" value="#FFFFFF"/>
    </inkml:brush>
  </inkml:definitions>
  <inkml:trace contextRef="#ctx0" brushRef="#br0">1614 919 24575,'-104'1'0,"-133"-3"0,184-2 0,0-1 0,-74-19 0,82 15 0,-1 2 0,1 2 0,-91 1 0,610 4 0,-186 2 0,-251-3 0,-21 0 0,0 0 0,29 4 0,-45-3 0,0 0 0,0 0 0,1 0 0,-1 0 0,0 1 0,0-1 0,0 0 0,0 0 0,0 0 0,1 0 0,-1 0 0,0 0 0,0 0 0,0 0 0,0 0 0,0 0 0,1 1 0,-1-1 0,0 0 0,0 0 0,0 0 0,0 0 0,0 0 0,0 0 0,0 1 0,0-1 0,0 0 0,0 0 0,1 0 0,-1 0 0,0 1 0,0-1 0,0 0 0,0 0 0,0 0 0,0 0 0,0 1 0,0-1 0,0 0 0,0 0 0,0 0 0,-1 0 0,1 1 0,0-1 0,0 0 0,0 0 0,0 0 0,0 0 0,0 0 0,0 1 0,0-1 0,0 0 0,0 0 0,-1 0 0,1 0 0,0 0 0,0 0 0,0 0 0,0 1 0,0-1 0,-1 0 0,1 0 0,0 0 0,0 0 0,0 0 0,0 0 0,-1 0 0,-10 8 0,-23 7 0,-56 18 0,-5 1 0,69-23 0,0-2 0,-1-2 0,0 0 0,0-1 0,-1-2 0,1-1 0,-1-1 0,-33-2 0,-53-1 0,-147 16 0,111-3 0,-179-10 0,167-4 0,254 3 0,121-3 0,-186-2 0,36-8 0,-16 2 0,-29 6 0,0-1 0,0-1 0,0 0 0,-1-1 0,0-1 0,0-1 0,-1 0 0,0-2 0,-1 1 0,27-26 0,-12 7 0,-1-2 0,-2-1 0,40-61 0,-62 86 0,-1 1 0,0-1 0,0 0 0,-1 0 0,0-1 0,0 1 0,-1-1 0,0 1 0,2-11 0,-4 15 0,0 0 0,0 0 0,0 1 0,-1-1 0,1 0 0,-1 0 0,0 0 0,0 0 0,1 1 0,-2-1 0,1 0 0,0 1 0,-1-1 0,1 1 0,-1-1 0,0 1 0,1 0 0,-1 0 0,0-1 0,-1 1 0,1 1 0,0-1 0,0 0 0,-1 1 0,1-1 0,-1 1 0,0-1 0,-3 0 0,-8-3 0,0 0 0,0 0 0,-1 2 0,1 0 0,-1 0 0,-25 0 0,-97 7 0,67-1 0,1-2 0,0-3 0,-72-12 0,83 6 0,35 6 0,-1-1 0,1-1 0,0-1 0,-43-15 0,54 15 0,-1-1 0,1 1 0,-1-2 0,-18-11 0,31 17 0,-1 1 0,1 0 0,0 0 0,0 0 0,-1 0 0,1 0 0,0 0 0,0 0 0,-1 0 0,1-1 0,0 1 0,0 0 0,-1 0 0,1 0 0,0 0 0,0-1 0,0 1 0,-1 0 0,1 0 0,0-1 0,0 1 0,0 0 0,0 0 0,0-1 0,0 1 0,-1 0 0,1 0 0,0-1 0,0 1 0,0 0 0,0-1 0,0 1 0,0 0 0,0 0 0,0-1 0,0 1 0,0 0 0,0-1 0,0 1 0,1 0 0,-1 0 0,0-1 0,0 1 0,0 0 0,0 0 0,0-1 0,0 1 0,1 0 0,-1 0 0,0-1 0,0 1 0,0 0 0,1 0 0,-1 0 0,0 0 0,0-1 0,1 1 0,-1 0 0,0 0 0,0 0 0,1 0 0,-1 0 0,0 0 0,1 0 0,-1 0 0,0-1 0,0 1 0,1 0 0,-1 0 0,27-2 0,-25 1 0,496 0 0,-227 4 0,-214-5 0,57-10 0,43-3 0,105 12 0,-253 3 0,1-1 0,0 0 0,-1 0 0,1-1 0,-1-1 0,0 0 0,0 0 0,0-1 0,0 0 0,0 0 0,-1-1 0,0 0 0,0 0 0,0-1 0,0 0 0,-1-1 0,0 1 0,-1-2 0,1 1 0,-1 0 0,-1-1 0,0 0 0,0-1 0,7-15 0,-10 19 0,3-4 0,0-1 0,-1 0 0,0 0 0,4-19 0,-7 27 0,-1-1 0,0 0 0,1 0 0,-1 0 0,-1 0 0,1 0 0,0 0 0,-1 0 0,1 1 0,-1-1 0,0 0 0,0 0 0,0 1 0,0-1 0,0 0 0,-1 1 0,1-1 0,-1 1 0,0 0 0,0-1 0,0 1 0,-3-3 0,-1 0 0,0 1 0,0 0 0,-1 0 0,1 1 0,-1-1 0,0 1 0,0 1 0,0 0 0,-13-3 0,-8 0 0,-36-1 0,15 2 0,-182-15 0,217 17 22,0 0-1,0-1 0,0 0 1,1-1-1,-17-7 0,-35-9-1514,22 13-5333</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0:57.423"/>
    </inkml:context>
    <inkml:brush xml:id="br0">
      <inkml:brushProperty name="width" value="0.035" units="cm"/>
      <inkml:brushProperty name="height" value="0.035" units="cm"/>
      <inkml:brushProperty name="color" value="#FFFFFF"/>
    </inkml:brush>
  </inkml:definitions>
  <inkml:trace contextRef="#ctx0" brushRef="#br0">486 204 24575,'-5'0'0,"-6"0"0,-7 0 0,-9-5 0,-6-1 0,-1-5 0,-11-6 0,3-4 0,4 1 0,3-1 0,8-2 0,3 3 0,1 5 0,0 1 0,-2 1 0,-1 4 0,-1 4 0,4 2-8191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1:14.797"/>
    </inkml:context>
    <inkml:brush xml:id="br0">
      <inkml:brushProperty name="width" value="0.035" units="cm"/>
      <inkml:brushProperty name="height" value="0.035" units="cm"/>
      <inkml:brushProperty name="color" value="#FFFFFF"/>
    </inkml:brush>
  </inkml:definitions>
  <inkml:trace contextRef="#ctx0" brushRef="#br0">722 892 24575,'98'0'0,"-58"0"0,-30 0 0,-12 0 0,-73-1 0,-92 2 0,163 0 0,0-1 0,0 0 0,-1 1 0,1 0 0,0 0 0,0 0 0,0 0 0,0 1 0,0-1 0,1 1 0,-1 0 0,0 1 0,-3 2 0,5-3 0,0 0 0,1 0 0,-1 0 0,0 0 0,1 0 0,0 0 0,-1 1 0,1-1 0,0 1 0,0-1 0,1 1 0,-1-1 0,0 1 0,1-1 0,0 1 0,-1 0 0,1-1 0,0 1 0,1 0 0,-1-1 0,1 5 0,0-1 0,1 1 0,0-1 0,1 1 0,-1-1 0,1 0 0,0 0 0,1 0 0,0 0 0,-1 0 0,2-1 0,-1 0 0,1 0 0,0 0 0,0 0 0,0-1 0,0 0 0,9 5 0,11 6 0,0-1 0,46 18 0,-61-28 0,9 3 0,9 3 0,-24-7 0,-15-3 0,-19-4 0,0-1 0,0-2 0,1-1 0,-40-17 0,-50-13 0,76 26 0,23 6 0,0 1 0,-41-5 0,58 10 0,0 1 0,0-1 0,0 0 0,-1 1 0,2-1 0,-1 1 0,0 0 0,0 0 0,0 0 0,0 0 0,0 1 0,1-1 0,-1 1 0,1 0 0,-1-1 0,1 1 0,0 0 0,-1 0 0,1 1 0,0-1 0,0 0 0,1 1 0,-1-1 0,0 1 0,1 0 0,0 0 0,-1-1 0,1 1 0,0 0 0,0 4 0,-4 10 0,2-1 0,0 2 0,0-1 0,1 18 0,2-27 0,-1 0 0,-2 36 0,2 0 0,5 53 0,-3-86 0,1 1 0,0-1 0,0 1 0,1-1 0,1 0 0,0 0 0,1 0 0,0 0 0,0-1 0,1 0 0,0 0 0,1 0 0,12 12 0,-18-21 0,1 1 0,-1-1 0,1 0 0,-1 1 0,0-1 0,1 1 0,-1 0 0,0-1 0,0 1 0,0 0 0,-1 0 0,1 0 0,0-1 0,-1 1 0,1 0 0,-1 0 0,1 0 0,-1 0 0,0 0 0,0 0 0,0 0 0,0 0 0,0 0 0,-1 0 0,1 0 0,0 0 0,-1 0 0,0 0 0,1 0 0,-1-1 0,0 1 0,0 0 0,0 0 0,0-1 0,0 1 0,0-1 0,-1 1 0,1-1 0,0 1 0,-1-1 0,0 0 0,1 1 0,-1-1 0,-1 1 0,-8 5 0,-1-1 0,-23 10 0,-19 11 0,53-27 0,0 0 0,1 1 0,-1-1 0,0 0 0,1 1 0,-1-1 0,1 1 0,-1-1 0,0 1 0,1-1 0,-1 1 0,1 0 0,-1-1 0,1 1 0,0-1 0,-1 1 0,1 0 0,-1 0 0,1-1 0,0 1 0,0 0 0,0-1 0,-1 1 0,1 0 0,0 1 0,1-1 0,-1-1 0,0 1 0,1 0 0,0-1 0,-1 1 0,1 0 0,-1-1 0,1 1 0,0-1 0,0 1 0,-1-1 0,1 1 0,0-1 0,0 0 0,-1 1 0,1-1 0,0 0 0,1 1 0,51 7 0,-44-8 0,54 12 0,-50-8 0,1-1 0,0-1 0,0 0 0,0 0 0,0-2 0,0 0 0,0 0 0,19-4 0,-32 4 0,0 0 0,0 0 0,1-1 0,-1 1 0,0-1 0,0 1 0,1-1 0,-1 1 0,0-1 0,0 0 0,0 1 0,0-1 0,0 0 0,0 0 0,0 0 0,0 0 0,0 0 0,-1 0 0,1 0 0,0 0 0,0-1 0,-1 1 0,1-1 0,-1 1 0,0 0 0,0 0 0,0 0 0,-1 0 0,1-1 0,0 1 0,0 0 0,-1 0 0,1 0 0,0 0 0,-1 0 0,1 0 0,-1 0 0,1 0 0,-1 0 0,-1-2 0,-2-1 0,0-1 0,0 1 0,-1 0 0,1 0 0,-1 0 0,0 1 0,0 0 0,-6-3 0,-16-5 0,0 2 0,-1 1 0,-39-7 0,-11-2 0,65 13 0,-29-6 0,40 9 0,0 1 0,0 0 0,0-1 0,0 1 0,-1 0 0,1 0 0,0 1 0,0-1 0,0 0 0,0 1 0,0 0 0,-1-1 0,1 1 0,0 0 0,-2 1 0,4-2 0,-1 1 0,1-1 0,-1 0 0,1 1 0,0-1 0,-1 0 0,1 1 0,0-1 0,-1 0 0,1 1 0,0-1 0,0 1 0,0-1 0,-1 0 0,1 1 0,0-1 0,0 1 0,0-1 0,0 1 0,0-1 0,0 1 0,0-1 0,0 1 0,0-1 0,0 1 0,0-1 0,0 1 0,0-1 0,0 0 0,0 1 0,12 13 0,21 6 0,34 3 0,130 28 0,-93-27 0,-39-8 0,251 71 0,-296-80 0,-16-5 0,1 0 0,0-1 0,0 1 0,0-1 0,0 0 0,0 0 0,6 0 0,-27-20 0,-23-10 0,-44-24 0,-16-11 0,69 45 0,-1 1 0,-1 1 0,-53-19 0,12 5 0,54 23 0,0 0 0,-31-7 0,43 13 0,1 1 0,-1 0 0,1 0 0,0 0 0,-1 1 0,1 0 0,-1 0 0,1 1 0,-1 0 0,1 0 0,-1 0 0,-5 3 0,11-4 0,0 1 0,0-1 0,0 0 0,0 1 0,0-1 0,1 1 0,-1-1 0,0 1 0,0 0 0,1-1 0,-1 1 0,0 0 0,1 0 0,-1-1 0,0 1 0,1 0 0,-1 0 0,1 0 0,0 0 0,-1-1 0,1 1 0,0 0 0,-1 0 0,1 0 0,0 0 0,0 0 0,0 1 0,0 1 0,0-1 0,1 0 0,0 1 0,-1-1 0,1 0 0,0 0 0,0 1 0,0-1 0,0 0 0,1 0 0,1 2 0,2 3 0,2 0 0,-1 0 0,1 0 0,0-1 0,10 7 0,15 5 0,0-1 0,2-2 0,64 20 0,7 4 0,-75-27 0,-23-13 0,-12-7 0,-14-11 0,19 18 0,-50-52 0,37 38 0,1 1 0,-2 0 0,0 1 0,-1 1 0,-18-12 0,-135-76 0,160 96 0,0 0 0,-1 0 0,1 0 0,-1 1 0,-10-2 0,9 5 0,17 4 0,19 6 0,21-1 0,0-3 0,0-2 0,58-2 0,-119-2 0,1 0 0,-1-1 0,1-1 0,-1 0 0,-15-5 0,27 7 0,-1-1 0,0 0 0,0 1 0,1-1 0,-1-1 0,1 1 0,-1 0 0,1-1 0,-1 1 0,1-1 0,0 0 0,0 0 0,-1 1 0,1-2 0,1 1 0,-1 0 0,0 0 0,1-1 0,-1 1 0,1 0 0,-1-1 0,1 0 0,0 1 0,0-1 0,0 0 0,1 1 0,-1-1 0,1 0 0,-1 0 0,1 0 0,0 1 0,0-1 0,0 0 0,1 0 0,-1 0 0,2-5 0,1 1 0,0-1 0,0 1 0,0 0 0,1 0 0,0 0 0,1 0 0,0 1 0,0 0 0,0 0 0,0 0 0,13-9 0,4-3 0,48-27 0,3 6 0,-48 27 0,0-1 0,-1-1 0,0-1 0,-1-1 0,38-36 0,-58 49 0,-1 0 0,1 0 0,0 0 0,-1 0 0,0 0 0,0-1 0,0 1 0,0-1 0,-1 0 0,1 0 0,-1 1 0,0-1 0,0 0 0,0 0 0,-1 0 0,1 0 0,-1 0 0,0 0 0,0 0 0,0 0 0,-1 0 0,0 0 0,1 0 0,-4-7 0,1 4 0,0 1 0,-1 0 0,0 0 0,0 0 0,0 0 0,-1 1 0,0 0 0,0 0 0,0 0 0,-1 0 0,0 1 0,0 0 0,-8-4 0,-4-1 0,-1 0 0,0 1 0,0 2 0,-1 0 0,0 0 0,0 2 0,-1 1 0,1 0 0,-1 2 0,1 0 0,-22 3 0,16 4 0,17 0 0,9-6 0,0 0 0,0 1 0,0-1 0,0 0 0,0 1 0,1-1 0,-1 0 0,0 1 0,0-1 0,0 0 0,0 0 0,0 1 0,0-1 0,1 0 0,-1 0 0,0 1 0,0-1 0,0 0 0,1 0 0,-1 0 0,0 1 0,0-1 0,1 0 0,-1 0 0,0 0 0,1 0 0,-1 0 0,0 0 0,0 1 0,1-1 0,-1 0 0,0 0 0,1 0 0,-1 0 0,23 5 0,0 0 0,0-2 0,0 0 0,0-2 0,45-3 0,-27 2 0,-33 0 0,-1 0 0,1-1 0,-1 0 0,0 0 0,0 0 0,11-4 0,-17 4 0,0 1 0,0-1 0,1 1 0,-1-1 0,0 0 0,0 1 0,0-1 0,0 0 0,0 0 0,0 0 0,-1 0 0,1 0 0,0 0 0,0 0 0,-1 0 0,1 0 0,0 0 0,0-2 0,-1 2 0,0-1 0,0 0 0,0 0 0,0 1 0,0-1 0,0 0 0,0 1 0,-1-1 0,1 0 0,0 0 0,-1 1 0,0-1 0,1 1 0,-1-1 0,0 1 0,0-1 0,-1-1 0,-1-1 0,0 0 0,-1 0 0,1 0 0,-1 1 0,0-1 0,1 1 0,-2 0 0,1 0 0,0 1 0,0-1 0,-1 1 0,0 0 0,-8-3 0,-7 0 0,-1 0 0,-22-2 0,15 3 0,10 0 0,-56-8 0,-79-26 0,148 37 0,2-1 0,-1 1 0,1 0 0,0 0 0,-1 0 0,1 1 0,-1-1 0,1 1 0,-1 0 0,-5 0 0,8 0 0,1 0 0,0 0 0,0 0 0,0 1 0,0-1 0,-1 0 0,1 0 0,0 0 0,0 0 0,0 0 0,0 1 0,-1-1 0,1 0 0,0 0 0,0 0 0,0 1 0,0-1 0,0 0 0,0 0 0,0 0 0,0 1 0,0-1 0,0 0 0,0 0 0,0 1 0,0-1 0,0 0 0,0 0 0,0 1 0,0-1 0,0 0 0,0 0 0,0 0 0,0 1 0,0-1 0,0 0 0,0 0 0,0 0 0,0 1 0,0-1 0,1 0 0,-1 0 0,0 0 0,0 1 0,0-1 0,0 0 0,1 0 0,-1 0 0,0 0 0,0 0 0,0 0 0,1 1 0,4 2 0,-1 1 0,1-1 0,0 0 0,0 0 0,1-1 0,-1 1 0,1-1 0,10 3 0,51 8 0,-64-12 0,5 0 0,1 0 0,0-1 0,0 0 0,-1 0 0,1-1 0,0 0 0,0-1 0,-1 0 0,11-3 0,-17 4 0,0 0 0,0 0 0,1 0 0,-1 0 0,0-1 0,0 1 0,-1 0 0,1-1 0,0 1 0,0-1 0,-1 0 0,1 0 0,-1 1 0,1-1 0,-1 0 0,2-3 0,-3 3 0,1-1 0,-1 1 0,1-1 0,-1 1 0,0 0 0,0-1 0,0 1 0,0-1 0,-1 1 0,1-1 0,0 1 0,-1 0 0,0-1 0,0 1 0,1 0 0,-1-1 0,-1 1 0,1 0 0,-2-2 0,-4-7 0,0 0 0,-1 1 0,-1 0 0,1 0 0,-15-10 0,-55-42 0,48 40 0,5 4 0,-1 2 0,-1 1 0,-43-18 0,49 24 0,13 5 0,0 0 0,1 0 0,-1-1 0,1 0 0,0 0 0,1-1 0,-1 0 0,1 0 0,0 0 0,0-1 0,1 0 0,0 0 0,0 0 0,1-1 0,0 0 0,0 1 0,1-2 0,0 1 0,-3-12 0,0 3 0,0-1 0,-2 1 0,-18-30 0,15 29 0,1-1 0,-13-35 0,16 29-682,-8-47-1,11 45-6143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21:32.539"/>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30 1 24575,'0'0'0,"-5"0"0,-2 0 0,1 5 0,2 7 0,0 5 0,2 6 0,1 9 0,6-4 0,1-15 0,-6-8 0,-1-6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46:13.626"/>
    </inkml:context>
    <inkml:brush xml:id="br0">
      <inkml:brushProperty name="width" value="0.035" units="cm"/>
      <inkml:brushProperty name="height" value="0.035" units="cm"/>
      <inkml:brushProperty name="color" value="#FFFFFF"/>
    </inkml:brush>
  </inkml:definitions>
  <inkml:trace contextRef="#ctx0" brushRef="#br0">67 30 24575,'-5'0'0,"-7"0"0,-5-5 0,-1-7 0,3 0-8191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49:59.348"/>
    </inkml:context>
    <inkml:brush xml:id="br0">
      <inkml:brushProperty name="width" value="0.035" units="cm"/>
      <inkml:brushProperty name="height" value="0.035" units="cm"/>
      <inkml:brushProperty name="color" value="#FFFFFF"/>
    </inkml:brush>
  </inkml:definitions>
  <inkml:trace contextRef="#ctx0" brushRef="#br0">805 450 24575,'1'-1'0,"-1"0"0,0 0 0,1 0 0,-1 0 0,0 0 0,1 0 0,-1 0 0,1 0 0,0 1 0,-1-1 0,1 0 0,-1 0 0,1 0 0,0 1 0,0-1 0,0 0 0,-1 1 0,1-1 0,0 1 0,0-1 0,0 1 0,0-1 0,0 1 0,0 0 0,0-1 0,2 1 0,31-6 0,-31 5 0,44-4 0,-7 2 0,0-2 0,-1-1 0,0-3 0,71-24 0,-84 21 0,1 2 0,0 0 0,1 2 0,-9 3 0</inkml:trace>
  <inkml:trace contextRef="#ctx0" brushRef="#br0" timeOffset="1">1305 303 24575,'-134'2'0,"-88"0"0,214-2 0,0 0 0,0 1 0,0 0 0,0 0 0,0 1 0,-7 3 0,15-5 0,0 0 0,0 0 0,1 0 0,-1 0 0,0 0 0,0 0 0,0 0 0,0 0 0,1 0 0,-1 0 0,0 0 0,0 0 0,0 1 0,0-1 0,0 0 0,0 0 0,1 0 0,-1 0 0,0 0 0,0 0 0,0 0 0,0 1 0,0-1 0,0 0 0,0 0 0,0 0 0,0 0 0,1 0 0,-1 1 0,0-1 0,0 0 0,0 0 0,0 0 0,0 0 0,0 1 0,0-1 0,0 0 0,0 0 0,0 0 0,0 0 0,0 1 0,0-1 0,0 0 0,-1 0 0,1 0 0,0 0 0,0 0 0,0 1 0,0-1 0,0 0 0,0 0 0,0 0 0,0 0 0,0 0 0,-1 1 0,1-1 0,0 0 0,0 0 0,0 0 0,0 0 0,20 4 0,371 5 0,-385-9 0</inkml:trace>
  <inkml:trace contextRef="#ctx0" brushRef="#br0" timeOffset="-1">1520 334 24575,'137'1'0,"-132"0"0,-1-1 0,1 1 0,-1 0 0,0 1 0,0-1 0,1 1 0,-1 0 0,0 0 0,0 0 0,0 0 0,-1 1 0,1 0 0,-1 0 0,1 0 0,-1 0 0,4 5 0,-7-8 0,0 0 0,0 1 0,0-1 0,0 1 0,0-1 0,0 0 0,0 1 0,0-1 0,0 0 0,0 1 0,0-1 0,0 0 0,0 1 0,-1-1 0,1 0 0,0 1 0,0-1 0,0 0 0,0 1 0,-1-1 0,1 0 0,0 0 0,0 1 0,-1-1 0,1 0 0,0 0 0,0 1 0,-1-1 0,1 0 0,0 0 0,-1 0 0,1 0 0,0 1 0,-1-1 0,1 0 0,0 0 0,-1 0 0,-17 4 0,17-4 0,-51 4 0,0-2 0,0-3 0,26-1 0</inkml:trace>
  <inkml:trace contextRef="#ctx0" brushRef="#br0" timeOffset="-3">1305 375 24575,'-607'-12'0,"487"12"0,113 0 0,1 0 0,-1 1 0,0 0 0,0 0 0,-7 2 0,14-2 0,-1-1 0,1 0 0,-1 0 0,1 0 0,-1 0 0,1 0 0,0 1 0,-1-1 0,1 0 0,-1 0 0,1 0 0,0 1 0,-1-1 0,1 0 0,0 1 0,-1-1 0,1 0 0,0 1 0,-1-1 0,1 1 0,0-1 0,0 0 0,0 1 0,-1-1 0,1 1 0,0-1 0,0 0 0,0 1 0,0-1 0,0 1 0,0 0 0,1 0 0,-1 1 0,1-1 0,0 0 0,0 0 0,0 1 0,0-1 0,1 0 0,-1 0 0,0 0 0,0 0 0,1 0 0,-1-1 0,1 1 0,-1 0 0,2 0 0,19 8 0,1-1 0,1-1 0,-1-1 0,43 6 0,-55-10 0,-3-1 0,34 6 0,63 18 0,-71-15 0,0-2 0,1-1 0,-1-2 0,38 1 0,141-6 0,-102-2 0,286-16 0,-211-12 0,-184 30 0,-1 0 0,1-1 0,0 1 0,0-1 0,0 1 0,-1-1 0,1 0 0,0 0 0,0 1 0,-1-1 0,1 0 0,1-2 0,-3 3 0,0-1 0,0 1 0,0 0 0,0-1 0,-1 1 0,1-1 0,0 1 0,0 0 0,0-1 0,-1 1 0,1 0 0,0-1 0,0 1 0,-1 0 0,1 0 0,0-1 0,0 1 0,-1 0 0,1 0 0,0-1 0,-1 1 0,1 0 0,0 0 0,-1 0 0,1 0 0,-1-1 0,1 1 0,0 0 0,-1 0 0,1 0 0,-1 0 0,1 0 0,-1 0 0,-64-10 0,-345 3 0</inkml:trace>
  <inkml:trace contextRef="#ctx0" brushRef="#br0" timeOffset="-5">1305 421 24575,'-182'-3'0,"-47"5"0,-196-18 0,396 17 0,23 1 0,19 1 0,34 2 0,0-3 0,1-2 0,-1-2 0,50-9 0,74-2 0,230 13 0</inkml:trace>
  <inkml:trace contextRef="#ctx0" brushRef="#br0" timeOffset="-7">1520 391 24575,'151'1'0,"-31"-11"0,-54 3 0,-61 6 0,-1 1 0,1 0 0,-1 0 0,1 0 0,-1 0 0,1 1 0,-1 0 0,0 0 0,1 0 0,-1 0 0,5 2 0,-9-2 0,0-1 0,1 0 0,-1 0 0,1 0 0,-1 1 0,1-1 0,-1 0 0,0 1 0,1-1 0,-1 0 0,1 1 0,-1-1 0,0 0 0,1 1 0,-1-1 0,0 1 0,0-1 0,1 1 0,-1-1 0,0 0 0,0 1 0,0-1 0,0 1 0,0-1 0,0 1 0,1-1 0,-1 1 0,0-1 0,0 1 0,0-1 0,-1 1 0,1-1 0,0 1 0,0 0 0,-15 15 0,3-9 0,0-1 0,-1 0 0,1 0 0,-1-1 0,-22 5 0,-72 10 0,88-17 0,-121 15 0,116-16 0</inkml:trace>
  <inkml:trace contextRef="#ctx0" brushRef="#br0" timeOffset="-9">1453 500 24575,'-196'13'0,"-238"-14"0,228-2 0,66 1 0,-216 3 0,343-1 0,-1 1 0,1 1 0,-15 3 0,25-4 0,0 0 0,0 0 0,0 0 0,0 0 0,0 0 0,0 0 0,1 1 0,-1 0 0,0-1 0,1 1 0,0 0 0,-1 0 0,1 0 0,0 0 0,0 1 0,0-1 0,0 1 0,-2 4 0,3-6 0,1 0 0,0 0 0,-1 0 0,1 0 0,0-1 0,0 1 0,0 0 0,0 0 0,0 0 0,0 0 0,0 0 0,0 0 0,0 0 0,0 0 0,0 0 0,0 0 0,1 0 0,-1 0 0,1 0 0,-1 0 0,0 0 0,1 0 0,-1-1 0,1 1 0,0 0 0,-1 0 0,2 1 0,27 15 0,-4-8 0,0-1 0,0-1 0,1-1 0,28 2 0,112 5 0,-128-11 0,50 2 0,182 14 0,109 25 0,-163-16 0,-196-26 0,0 0 0,0-1 0,0-2 0,0 0 0,0-1 0,0 0 0,0-2 0,-1 0 0,25-12 0,16-9 0,85-53 0,-47 23 0,9 0 0,-106 55 0,1 0 0,0 0 0,-1 0 0,1 0 0,-1 0 0,0 0 0,1 0 0,-1 0 0,0-1 0,0 1 0,0-1 0,2-2 0,-4 4 0,1-1 0,0 0 0,0 0 0,-1 0 0,1 0 0,0 0 0,-1 0 0,1 1 0,-1-1 0,1 0 0,-1 0 0,0 1 0,1-1 0,-1 0 0,0 1 0,1-1 0,-1 1 0,0-1 0,0 1 0,1-1 0,-1 1 0,0-1 0,0 1 0,0 0 0,0-1 0,0 1 0,1 0 0,-3 0 0,-35-14 0,0 2 0,0 2 0,-57-8 0,-126-6 0,220 24 0,-29-1 0</inkml:trace>
  <inkml:trace contextRef="#ctx0" brushRef="#br0" timeOffset="-11">1305 372 24575,'-517'-10'0,"499"8"0,46-5 0,213-28 0,40-7 0,-225 31 0,1 2 0,1 3 0,103 3 0,421 4 0,-556 0 0,0-2 0,0-1 0,39-8 0,-51 5 0,-20 2 0,-25 3 0,-1 10 0,0 0 0,0 2 0,-50 27 0,20-9 0,-112 39 0,149-61 0,-1-2 0,0 0 0,0-2 0,-1-1 0,-27 0 0,-182-5 0</inkml:trace>
  <inkml:trace contextRef="#ctx0" brushRef="#br0" timeOffset="-13">1305 424 24575,'-317'-2'0,"306"2"0,-1 0 0,1 1 0,0 1 0,-13 3 0,23-4 0,-1-1 0,0 1 0,0-1 0,0 1 0,0 0 0,1 0 0,-1 0 0,0 0 0,1 0 0,-1 1 0,1-1 0,-1 0 0,1 1 0,-2 1 0,3-2 0,-1 0 0,1 1 0,-1-1 0,1 0 0,0 0 0,0 0 0,0 0 0,0 1 0,0-1 0,0 0 0,0 0 0,0 0 0,0 1 0,0-1 0,1 0 0,-1 0 0,0 0 0,1 0 0,-1 0 0,1 1 0,0-1 0,-1 0 0,1 0 0,0 0 0,-1-1 0,2 2 0,6 6 0,-1-1 0,1-1 0,1 1 0,-1-1 0,1-1 0,0 0 0,0 0 0,12 4 0,-20-8 0,67 25 0,0-2 0,1-3 0,100 16 0,-25-5 0,-68-12 0,-32-7 0,0-3 0,58 7 0,-96-17 0,0 0 0,0 0 0,0-1 0,0 0 0,-1 0 0,1 0 0,7-3 0,-12 4 0,0 0 0,1-1 0,-1 1 0,0-1 0,0 1 0,0-1 0,1 1 0,-1-1 0,0 0 0,0 1 0,0-1 0,0 0 0,0 0 0,0 0 0,-1 0 0,1 0 0,0 0 0,0 0 0,0 0 0,-1 0 0,1 0 0,-1 0 0,1 0 0,-1-1 0,1 1 0,-1 0 0,0 0 0,0-1 0,1 1 0,-1 0 0,0 0 0,0-1 0,0 1 0,0 0 0,-1-1 0,1 1 0,-1-2 0,0 1 0,-1-1 0,0 1 0,0 0 0,0 0 0,0 1 0,0-1 0,-1 0 0,1 1 0,-1-1 0,1 1 0,-1 0 0,1 0 0,-1 0 0,1 0 0,-1 0 0,0 0 0,0 1 0,0 0 0,-4-1 0,3 0 0,-71-8 0,-1 3 0,-128 5 0,109 3 0,-20-4 0,1-6 0,-121-22 0,206 25 0,-19-2 0,36 4 0,18 2 0,552-43 0,-33 0 0,-510 44 0,136-9 0,-124 6 0,0-1 0,0-1 0,35-13 0,-58 17 0,1-1 0,-1 1 0,0-1 0,0 0 0,0-1 0,0 1 0,0-1 0,0 0 0,4-4 0,-8 7 0,0 0 0,1-1 0,-1 1 0,0 0 0,0-1 0,1 1 0,-1-1 0,0 1 0,0-1 0,0 1 0,0-1 0,0 1 0,1-1 0,-1 1 0,0 0 0,0-1 0,0 1 0,0-1 0,0 1 0,0-1 0,-1 1 0,1-1 0,0 1 0,0-1 0,0 1 0,0-1 0,0 1 0,-1-1 0,1 1 0,0 0 0,0-1 0,-1 0 0,-1 0 0,0-1 0,0 1 0,0-1 0,-1 1 0,1 0 0,0 0 0,0 0 0,-1 0 0,1 0 0,-5 0 0,-39-8 0,-1 3 0,0 1 0,-63 3 0,58 1 0,-330 2 0</inkml:trace>
  <inkml:trace contextRef="#ctx0" brushRef="#br0" timeOffset="-15">1305 390 24575,'-154'2'0,"308"-2"0</inkml:trace>
  <inkml:trace contextRef="#ctx0" brushRef="#br0" timeOffset="-17">1520 392 24575,'755'-1'0,"-739"3"0,-40 2 0,-230 41 0,-136 15 0,43-54 0,96-4 0,245-3 0,0 1 0,-1 1 0,1 0 0,0-1 0,-1 2 0,1-1 0,0 1 0,0 0 0,-9 4 0,15-6 0,0 0 0,-1 0 0,1 0 0,-1 1 0,1-1 0,0 0 0,-1 0 0,1 0 0,0 0 0,-1 1 0,1-1 0,0 0 0,0 0 0,-1 1 0,1-1 0,0 0 0,0 0 0,-1 1 0,1-1 0,0 0 0,0 1 0,0-1 0,-1 0 0,1 1 0,0-1 0,0 0 0,0 1 0,0-1 0,0 1 0,0-1 0,0 0 0,0 1 0,0-1 0,0 0 0,0 1 0,0-1 0,0 1 0,0-1 0,0 0 0,0 1 0,0-1 0,1 0 0,-1 1 0,0-1 0,0 1 0,21 8 0,224 36 0,-138-29 0,-83-12 0,407 58 0,-413-60 0,-1-1 0,1 0 0,20-3 0,-31 1 0,-1 0 0,0 0 0,1-1 0,-1 0 0,0 0 0,0-1 0,0 0 0,-1 0 0,1 0 0,-1-1 0,10-7 0,46-47 0,58-70 0,20-20 0,-131 140 0,0 1 0,1 0 0,0 0 0,0 1 0,0 0 0,1 1 0,17-8 0,-24 12 0,-1 1 0,1-1 0,-1 0 0,1 1 0,0-1 0,-1 1 0,1 0 0,0 0 0,0 0 0,-1 0 0,1 0 0,0 1 0,-1-1 0,1 1 0,-1 0 0,1-1 0,0 1 0,-1 0 0,0 1 0,1-1 0,-1 0 0,0 1 0,1-1 0,-1 1 0,0 0 0,0 0 0,0 0 0,-1 0 0,1 0 0,0 0 0,-1 0 0,1 1 0,-1-1 0,0 0 0,2 5 0,6 26 0,-2-8 0,-6-46 0,-2 1 0,0 9 0,0 0 0,1 0 0,0 0 0,3-12 0,-3 20 0,1 0 0,0 0 0,0-1 0,0 1 0,0 0 0,1 0 0,-1 0 0,1 1 0,0-1 0,0 0 0,0 0 0,0 1 0,0-1 0,0 1 0,1 0 0,0 0 0,-1 0 0,4-2 0,3-1 0,0 1 0,1 0 0,-1 1 0,1 0 0,0 0 0,0 1 0,0 1 0,13-2 0,88 3 0,-74 1 0,132 2 0,-163-3 0,1-1 0,-1 0 0,1-1 0,-1 1 0,1-1 0,-1 0 0,0-1 0,0 0 0,0 0 0,0 0 0,-1 0 0,1-1 0,-1 0 0,0 0 0,0-1 0,0 0 0,-1 1 0,1-2 0,-1 1 0,0 0 0,-1-1 0,6-10 0,-8 14 0,0 1 0,-1 0 0,1-1 0,0 1 0,-1-1 0,0 1 0,1-1 0,-1 1 0,0-1 0,1 1 0,-1-1 0,0 1 0,0-1 0,0 0 0,-1 1 0,1-1 0,0 1 0,-1-1 0,1 1 0,0-1 0,-1 1 0,0-1 0,1 1 0,-1 0 0,0-1 0,0 1 0,0 0 0,0-1 0,0 1 0,0 0 0,0 0 0,0 0 0,0 0 0,-1 0 0,1 0 0,0 0 0,-3-1 0,-3-1 0,0 1 0,0-1 0,1 1 0,-2 0 0,1 1 0,0-1 0,-10 1 0,-23 1 0,-1 2 0,1 1 0,-47 11 0,65-11 0,-528 131 0,303-66 0,184-51 0,-1-3 0,0-3 0,0-3 0,-1-2 0,-78-4 0,-138-9 0,254 3-1365,6-3-5461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46:40.361"/>
    </inkml:context>
    <inkml:brush xml:id="br0">
      <inkml:brushProperty name="width" value="0.035" units="cm"/>
      <inkml:brushProperty name="height" value="0.035" units="cm"/>
      <inkml:brushProperty name="color" value="#FFFFFF"/>
    </inkml:brush>
  </inkml:definitions>
  <inkml:trace contextRef="#ctx0" brushRef="#br0">2830 1067 24575,'13'0'0,"0"-1"0,0-1 0,0 0 0,0-1 0,0-1 0,0 1 0,14-8 0,83-47 0,-72 36 0,168-94 0,-200 113 0,-1 0 0,1-1 0,-1 0 0,0 0 0,0 0 0,0 0 0,0-1 0,-1 0 0,0 1 0,0-2 0,0 1 0,-1 0 0,0-1 0,5-11 0,-5 6 0,0-1 0,-1 1 0,0-1 0,0 0 0,-2 0 0,1 0 0,-3-14 0,-1-10 0,-12-52 0,8 54 0,-4-65 0,10 74 0,-1-15 0,7-66 0,-3 96 0,1 0 0,0 0 0,1 0 0,0 0 0,1 1 0,0-1 0,7-9 0,-8 13 0,1-1 0,-1 0 0,0 0 0,-1 0 0,0 0 0,0-1 0,0 0 0,-1 1 0,0-1 0,-1 0 0,0 0 0,1-10 0,-2 17 0,-1-1 0,1 0 0,-1 1 0,1-1 0,-1 0 0,1 1 0,-1-1 0,0 1 0,0-1 0,0 1 0,0-1 0,0 1 0,0 0 0,0-1 0,-1 1 0,1 0 0,0 0 0,-1 0 0,1 0 0,0 0 0,-1 0 0,0 0 0,1 1 0,-1-1 0,1 0 0,-1 1 0,0-1 0,1 1 0,-1 0 0,0 0 0,0 0 0,-2 0 0,-7-1 0,-1 1 0,0 0 0,-19 4 0,27-3 0,-188 43 0,41-7 0,86-26 0,-1-2 0,-120 0 0,127-7 0,-61 10 0,-26 2 0,-512-12 0,341-4 0,98 3 0,-250-3 0,119-27 0,281 21 0,-122-33 0,182 38 0,5 2 0,0 0 0,0 0 0,0 0 0,1 0 0,-1-1 0,0 1 0,1-1 0,0 0 0,-1 0 0,-5-5 0,9 7 0,0-1-1,0 1 1,0 0-1,-1 0 1,1-1-1,0 1 0,0 0 1,0 0-1,0-1 1,0 1-1,0 0 1,0 0-1,0-1 1,0 1-1,0 0 1,0 0-1,0-1 1,0 1-1,0 0 0,1 0 1,-1-1-1,0 1 1,0 0-1,0 0 1,0 0-1,0-1 1,0 1-1,1 0 1,-1 0-1,0 0 0,0-1 1,0 1-1,0 0 1,1 0-1,-1 0 1,0 0-1,0 0 1,0 0-1,1-1 1,-1 1-1,0 0 1,0 0-1,1 0 0,-1 0 1,0 0-1,0 0 1,1 0-1,-1 0 1,15-3-1082,-14 3 825,25-3-6569</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49:59.328"/>
    </inkml:context>
    <inkml:brush xml:id="br0">
      <inkml:brushProperty name="width" value="0.035" units="cm"/>
      <inkml:brushProperty name="height" value="0.035" units="cm"/>
      <inkml:brushProperty name="color" value="#FFFFFF"/>
    </inkml:brush>
  </inkml:definitions>
  <inkml:trace contextRef="#ctx0" brushRef="#br0">1212 666 24575,'-91'0'0,"87"0"0,8 0 0,112-1 0,137 3 0,-215 6 0,-38-8 0,0 0 0,1 0 0,-1 0 0,0 0 0,1 0 0,-1 0 0,0 0 0,0 1 0,1-1 0,-1 0 0,0 0 0,1 0 0,-1 0 0,0 1 0,0-1 0,1 0 0,-1 0 0,0 0 0,0 1 0,0-1 0,0 0 0,1 0 0,-1 1 0,0-1 0,0 0 0,0 1 0,0-1 0,0 0 0,0 1 0,0-1 0,1 1 0,-19 5 0,15-5 0,-23 4 0,-36 12 0,55-15 0,1 0 0,-1 1 0,1 0 0,0 0 0,0 1 0,0 0 0,0 0 0,1 0 0,0 1 0,-10 9 0,15-13 0,-1-1 0,0 1 0,1 0 0,-1 0 0,0-1 0,1 1 0,-1 0 0,1 0 0,-1 0 0,1 0 0,0 0 0,-1 0 0,1 0 0,0-1 0,0 1 0,0 0 0,-1 0 0,1 0 0,0 0 0,0 0 0,0 0 0,1 0 0,-1 0 0,0 0 0,0 0 0,0 0 0,1 0 0,-1 0 0,1 0 0,-1 0 0,0 0 0,1 0 0,0-1 0,-1 1 0,1 0 0,-1 0 0,1-1 0,0 1 0,0 0 0,-1-1 0,1 1 0,0-1 0,0 1 0,0-1 0,0 1 0,-1-1 0,3 1 0,3 2 0,0-1 0,1 0 0,-1 0 0,1-1 0,11 2 0,30-1 0,56-3 0,37 2 0,-140 2 0,-9 3 0,-13 5 0,-48 13 0,0-3 0,-106 19 0,170-39 0,-1 0 0,1-1 0,-1 1 0,0-1 0,1 0 0,-1-1 0,1 1 0,-1-1 0,0 0 0,-8-3 0,12 3 0,1 0 0,-1 0 0,1 0 0,-1 0 0,1 0 0,0 0 0,-1 0 0,1 0 0,0 0 0,0-1 0,0 1 0,0 0 0,0-1 0,0 1 0,0-1 0,0 0 0,1 1 0,-1-1 0,0 1 0,1-1 0,-1 0 0,1 0 0,0 1 0,0-1 0,0 0 0,0 0 0,0 1 0,0-1 0,0 0 0,0 1 0,1-1 0,-1 0 0,1 0 0,-1 1 0,1-1 0,0 1 0,-1-1 0,2-1 0,0-1 0,0 0 0,1 0 0,-1 0 0,1 0 0,-1 1 0,1-1 0,0 1 0,1 0 0,-1 0 0,0 0 0,1 0 0,0 1 0,-1-1 0,1 1 0,0 0 0,6-2 0,8-3 0,1 1 0,29-6 0,-27 7 0,23-5 0,379-80 0,-417 89 0,52-12 0,-56 12 0,0 1 0,0-1 0,0 0 0,0 1 0,-1-1 0,1 0 0,0 0 0,0-1 0,0 1 0,-1 0 0,1-1 0,0 1 0,-1-1 0,0 1 0,1-1 0,-1 1 0,0-1 0,0 0 0,0 0 0,0 0 0,0 0 0,1-3 0,-2 4 0,0 0 0,0 1 0,0-1 0,0 0 0,0 0 0,0 0 0,0 0 0,0 1 0,-1-1 0,1 0 0,0 0 0,-1 1 0,1-1 0,0 0 0,-1 0 0,1 1 0,-1-1 0,1 0 0,-1 1 0,0-1 0,1 1 0,-1-1 0,1 0 0,-1 1 0,0 0 0,-1-2 0,-9-2 0</inkml:trace>
  <inkml:trace contextRef="#ctx0" brushRef="#br0" timeOffset="1">1769 573 24575,'-87'2'0,"17"0"0,2-2 0,-130-14 0,147 8 0,-98 1 0,22 3 0,50-10 0,21 2 0,52 10 0,0 0 0,1-1 0,-1 0 0,0 1 0,1-1 0,-1-1 0,1 1 0,-1 0 0,1-1 0,-4-2 0,7 4 0,-1-1 0,1 1 0,0 0 0,-1-1 0,1 1 0,0 0 0,0-1 0,-1 1 0,1-1 0,0 1 0,0-1 0,0 1 0,0-1 0,0 1 0,-1-1 0,1 1 0,0-1 0,0 1 0,0-1 0,0 1 0,1-1 0,-1 1 0,0-1 0,0 1 0,0 0 0,0-1 0,0 1 0,0-1 0,1 1 0,-1-1 0,2-2 0,0 0 0,1 1 0,-1-1 0,0 1 0,1 0 0,-1 0 0,1 0 0,3-2 0,66-39 0,90-38 0,-72 38 0,192-96 0,-254 121 0,-28 17 0,1 1 0,-1 0 0,0 0 0,0 0 0,0 0 0,0-1 0,0 1 0,0 0 0,0 0 0,1 0 0,-1-1 0,0 1 0,0 0 0,0 0 0,0-1 0,0 1 0,0 0 0,0 0 0,0 0 0,0-1 0,0 1 0,0 0 0,0 0 0,0-1 0,0 1 0,-1 0 0,1 0 0,0 0 0,0-1 0,0 1 0,0 0 0,0 0 0,0 0 0,-1-1 0,1 1 0,0 0 0,0 0 0,-18-6 0,-29 1 0,0 2 0,-81 5 0,43 1 0,-953 7 0,1031-10 0,-25 0 0,-49-5 0,80 5 0,1 0 0,-1 0 0,0 0 0,1 0 0,-1 0 0,0 0 0,1 0 0,-1 0 0,1 0 0,-1 0 0,0 0 0,1 0 0,-1 0 0,1-1 0,-1 1 0,0 0 0,1 0 0,-1-1 0,1 1 0,-1 0 0,1-1 0,-1 1 0,1-1 0,0 1 0,-1-1 0,1 1 0,-1-1 0,1 0 0,20-5 0,63-2 0,84 1 0,32-1 0,-181 6 0,63-6 0,104-22 0,-115 17 0,1 3 0,82-2 0,-103 10 0,-13-3 0,-26 1 0,-13 1 0,-24-2 0,-391-7 0,295 13 0,-355 0 0,2166-1-1365,-1643 0-5461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49:59.326"/>
    </inkml:context>
    <inkml:brush xml:id="br0">
      <inkml:brushProperty name="width" value="0.035" units="cm"/>
      <inkml:brushProperty name="height" value="0.035" units="cm"/>
      <inkml:brushProperty name="color" value="#FFFFFF"/>
    </inkml:brush>
  </inkml:definitions>
  <inkml:trace contextRef="#ctx0" brushRef="#br0">2483 1535 24575,'20'-1'0,"-13"1"0,0-1 0,0 1 0,0 0 0,0 1 0,0-1 0,0 1 0,-1 1 0,1-1 0,0 1 0,9 4 0,-16-6 0,0 0 0,0 0 0,0 0 0,1 0 0,-1 0 0,0 1 0,0-1 0,0 0 0,0 0 0,0 0 0,0 0 0,0 0 0,0 0 0,0 0 0,1 0 0,-1 0 0,0 1 0,0-1 0,0 0 0,0 0 0,0 0 0,0 0 0,0 0 0,0 0 0,0 0 0,0 1 0,0-1 0,0 0 0,0 0 0,0 0 0,0 0 0,0 0 0,0 0 0,0 1 0,0-1 0,0 0 0,0 0 0,0 0 0,0 0 0,0 0 0,0 0 0,0 0 0,-1 1 0,1-1 0,0 0 0,0 0 0,0 0 0,0 0 0,0 0 0,0 0 0,0 0 0,0 0 0,0 0 0,-1 0 0,-9 5 0,-14 0 0,-136-3 0,18 0 0,138-2 0,1 0 0,-1 0 0,1 1 0,-1 0 0,1-1 0,0 1 0,-1 1 0,1-1 0,0 0 0,1 0 0</inkml:trace>
  <inkml:trace contextRef="#ctx0" brushRef="#br0" timeOffset="1">2216 1651 24575,'3'3'0,"7"4"0,1 0 0,-1-1 0,1-1 0,0 1 0,1-2 0,-1 0 0,1 0 0,-1-1 0,1 0 0,22 2 0,14-2 0,79-3 0,-109 0 0,-7 0 0,-6 0 0,0 0 0,0 0 0,0 0 0,0-1 0,-1 1 0,1-1 0,0 0 0,0-1 0,0 1 0,-1-1 0,9-4 0,-13 6 0,0-1 0,0 1 0,0-1 0,1 1 0,-1 0 0,0-1 0,0 1 0,0-1 0,0 1 0,0-1 0,0 1 0,0-1 0,0 1 0,0 0 0,0-1 0,0 1 0,0-1 0,0 1 0,0-1 0,-1 1 0,1 0 0,0-1 0,0 1 0,0-1 0,-1 1 0,1 0 0,0-1 0,0 1 0,-1-1 0,1 1 0,0 0 0,-1 0 0,1-1 0,0 1 0,-1 0 0,1 0 0,-1-1 0,1 1 0,0 0 0,-1 0 0,1 0 0,-1 0 0,0-1 0,-20-9 0,4 4 0,-1 1 0,0 1 0,0 1 0,-32-2 0,30 4 0,1-1 0,-1-1 0,1-1 0,-21-7 0,31 8 0,1-1 0,-1 0 0,1 0 0,0-1 0,0 0 0,0 0 0,1-1 0,0 0 0,0 0 0,1 0 0,-1-1 0,1 0 0,1-1 0,-1 1 0,1-1 0,1 0 0,-1 0 0,-5-16 0,2 3 0,1 1 0,1-1 0,0-1 0,1 1 0,-2-41 0,5-111 0,4 108 0,-2 55 0,0 1 0,1 0 0,0 0 0,5-19 0,-6 27 0,0 0 0,1-1 0,-1 1 0,1 0 0,-1 0 0,1-1 0,-1 1 0,1 0 0,0 0 0,0 0 0,-1 0 0,1 0 0,0 0 0,0 0 0,0 0 0,0 0 0,0 0 0,0 1 0,1-1 0,-1 0 0,0 1 0,0-1 0,0 1 0,1-1 0,-1 1 0,0-1 0,1 1 0,-1 0 0,0 0 0,1 0 0,-1 0 0,0 0 0,1 0 0,-1 0 0,0 0 0,1 0 0,-1 1 0,0-1 0,1 0 0,-1 1 0,0-1 0,0 1 0,1 0 0,-1-1 0,1 2 0,83 58 0,-47-40 0,1-1 0,1-3 0,0-1 0,2-2 0,-1-2 0,1-1 0,1-3 0,0-1 0,45 0 0,74 8 0,7 0 0,-115-15 0,1-3 0,-1-2 0,0-3 0,-1-1 0,0-4 0,-1-1 0,0-3 0,54-26 0,-86 34 0,-1 0 0,27-19 0,-45 28 0,0 1 0,0-1 0,0 0 0,0 1 0,-1-1 0,1 0 0,0 0 0,0 1 0,-1-1 0,1 0 0,0 0 0,-1 0 0,1 0 0,-1 0 0,1 0 0,-1 0 0,1 0 0,-1 0 0,0 0 0,1 0 0,-1 0 0,0-2 0,0 3 0,-1-1 0,1 0 0,-1 0 0,1 0 0,-1 0 0,1 1 0,-1-1 0,1 0 0,-1 0 0,0 1 0,1-1 0,-1 1 0,0-1 0,0 0 0,0 1 0,1 0 0,-1-1 0,0 1 0,0-1 0,-1 1 0,-8-4 0,-1 2 0,1-1 0,-18-1 0,18 3 0,-244-39 0,-36-17 0,54 8 0,36 13 0,86 14 0,-2 4 0,-155-4 0,164 21 0,-1-5 0,-130-24 0,-272-44 0,398 63 0,-238-12 0,183 22 0,-258 4 0,265 18 0,154-20 0,0 2 0,21-1 0,30 0 0,1062-1 0,-529-3 0,-543 2 0,-1 1 0,-1-1 0,1-2 0,38-8 0,-71 10 0,-1 0 0,1 0 0,-1 0 0,1 0 0,-1 0 0,1 0 0,-1 0 0,1 0 0,-1 0 0,1 0 0,-1-1 0,1 1 0,-1 0 0,0 0 0,1 0 0,-1-1 0,1 1 0,-1 0 0,0-1 0,1 1 0,-1 0 0,0-1 0,1 1 0,-1 0 0,0-1 0,1 1 0,-1-1 0,0 1 0,0-1 0,-10-7 0,-26-3 0,-27 1 0,-1 3 0,-73 2 0,24 0 0,-83-12 0,-366-82 0,513 90 0,1 2 0,-2 2 0,-90 3 0,118 1 0,0-2 0,0 0 0,1-1 0,-1-1 0,1-1 0,1-1 0,-1-1 0,-35-20 0,42 19 0,14 8 0,0 1 0,-1 0 0,1 0 0,0 0 0,0 0 0,0-1 0,0 1 0,0 0 0,0 0 0,0 0 0,0-1 0,0 1 0,0 0 0,0 0 0,0 0 0,0-1 0,0 1 0,0 0 0,0 0 0,0 0 0,0 0 0,0-1 0,0 1 0,1 0 0,-1 0 0,0 0 0,0 0 0,0-1 0,0 1 0,0 0 0,0 0 0,1 0 0,-1 0 0,0 0 0,0 0 0,0-1 0,0 1 0,0 0 0,1 0 0,30-6 0,307 3 0,-142 5 0,309-15 0,161-1 0,-460 1 0,-57 1 0,374 8 0,-137 4 0,-335-1 0,-1-2 0,1-2 0,-1-3 0,0-2 0,-1-1 0,0-3 0,-1-3 0,-1-1 0,0-2 0,52-32 0,-56 28 0,-20 12 0,37-26 0,-59 37 0,1 0 0,-1 0 0,0 0 0,1 0 0,-1 0 0,0 0 0,0 0 0,0-1 0,0 1 0,0-1 0,0 1 0,0 0 0,0-1 0,-1 0 0,1 1 0,0-4 0,-1 4 0,0 0 0,0 1 0,0-1 0,0 0 0,-1 0 0,1 0 0,0 0 0,-1 1 0,1-1 0,0 0 0,-1 1 0,1-1 0,-1 0 0,1 1 0,-1-1 0,0 0 0,1 1 0,-1-1 0,1 1 0,-1-1 0,0 1 0,0-1 0,-1 0 0,-4-2 0,-1 1 0,0 0 0,0 0 0,0 0 0,0 1 0,-10-1 0,-304-1 0,175 6 0,-1253-2 0,808-1 0,1023 12 0,-12 8 0,-287-9 0,76 4 0,-149-15 0,-34-1 0,-1 1 0,1 1 0,0 1 0,-1 2 0,33 8 0,-17-1 16,-1-1 0,1-2 0,75 4 0,126-10-431,-147-3-599,-23 0-5812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0:04.729"/>
    </inkml:context>
    <inkml:brush xml:id="br0">
      <inkml:brushProperty name="width" value="0.035" units="cm"/>
      <inkml:brushProperty name="height" value="0.035" units="cm"/>
      <inkml:brushProperty name="color" value="#FFFFFF"/>
    </inkml:brush>
  </inkml:definitions>
  <inkml:trace contextRef="#ctx0" brushRef="#br0">842 916 24575,'10'-9'0,"0"0"0,1 1 0,0 0 0,1 1 0,-1 0 0,1 1 0,1 0 0,-1 0 0,1 2 0,0 0 0,0 0 0,14-2 0,-7 4 0,0 0 0,0 0 0,0 2 0,0 1 0,0 0 0,0 2 0,28 6 0,-47-9 0,0 0 0,0 0 0,0 0 0,1 1 0,-1-1 0,0 0 0,0 1 0,0-1 0,0 1 0,1-1 0,-1 1 0,0-1 0,0 1 0,0 0 0,0-1 0,0 1 0,-1 0 0,1 0 0,0 0 0,1 1 0,-3-1 0,1-1 0,0 1 0,-1 0 0,1-1 0,0 1 0,-1 0 0,1-1 0,-1 1 0,1-1 0,-1 1 0,1-1 0,-1 1 0,0-1 0,1 1 0,-1-1 0,0 0 0,1 1 0,-1-1 0,0 0 0,1 1 0,-1-1 0,-1 0 0,-51 14 0,25-10 0,1-1 0,-29-2 0,32-1 0,-1 1 0,-46 8 0,66-7 0,-1-1 0,1 1 0,1 1 0,-1-1 0,0 1 0,0-1 0,1 1 0,0 1 0,-1-1 0,1 0 0,0 1 0,-5 7 0,8-10 0,0 1 0,0-1 0,0 0 0,0 1 0,1-1 0,-1 0 0,1 1 0,-1-1 0,1 1 0,-1-1 0,1 1 0,0-1 0,0 1 0,-1-1 0,1 1 0,0-1 0,1 1 0,-1-1 0,0 2 0,1-1 0,0 0 0,0 0 0,0-1 0,0 1 0,1 0 0,-1-1 0,0 1 0,1-1 0,-1 0 0,1 1 0,-1-1 0,1 0 0,0 0 0,-1 0 0,1 0 0,0 0 0,0 0 0,3 0 0,8 3 0,-1 0 0,1-1 0,0-1 0,0 0 0,18 0 0,71-5 0,-43 0 0,36 4 0,-55 1 0,1-2 0,-1-1 0,0-3 0,41-8 0,-39-3 0,-40 14 0,1 0 0,-1 0 0,0 0 0,0-1 0,0 1 0,0-1 0,0 0 0,0 0 0,0 1 0,0-1 0,-1 0 0,1-1 0,-1 1 0,2-3 0,-3 4 0,1 0 0,-1 0 0,0 1 0,0-1 0,0 0 0,0 0 0,0 0 0,0 0 0,0 0 0,0 0 0,-1 0 0,1 1 0,0-1 0,0 0 0,-1 0 0,1 0 0,0 1 0,-1-1 0,1 0 0,-1 0 0,1 1 0,-1-1 0,0 0 0,1 1 0,-1-1 0,0 0 0,1 1 0,-1-1 0,0 1 0,1-1 0,-1 1 0,0 0 0,0-1 0,0 1 0,0 0 0,1 0 0,-1-1 0,0 1 0,-2 0 0,-37-7 0,40 7 0,-17-2 0,0-1 0,1-1 0,0 0 0,-30-13 0,21 7 0,4 5 0,0 0 0,-1 1 0,1 1 0,-1 1 0,0 1 0,1 1 0,-29 3 0,45-3 0,0 1 0,1 0 0,-1 1 0,0-1 0,0 1 0,1 0 0,-1 0 0,1 0 0,-8 5 0,12-7 0,-1 0 0,1 1 0,-1-1 0,1 0 0,0 1 0,-1-1 0,1 0 0,-1 1 0,1-1 0,0 1 0,-1-1 0,1 1 0,0-1 0,0 1 0,-1-1 0,1 1 0,0-1 0,0 1 0,0-1 0,0 1 0,-1-1 0,1 1 0,0 0 0,0-1 0,0 1 0,0-1 0,0 1 0,0-1 0,1 1 0,-1 0 0,1 1 0,1-1 0,-1 0 0,0 0 0,1 0 0,-1 0 0,1 0 0,-1 0 0,1 0 0,0 0 0,-1 0 0,1-1 0,0 1 0,0-1 0,-1 0 0,4 1 0,44 6 0,-1-2 0,1-2 0,84-6 0,-37 1 0,263 1 0,-339 0 0,1-2 0,0 0 0,0-1 0,33-12 0,-26 8 0,43-8 0,10 9 0,-59 7 0,0-1 0,0-2 0,0 0 0,24-8 0,-46 11 0,0 0 0,0 0 0,0 0 0,0 0 0,0 0 0,0 0 0,0 0 0,-1 0 0,1 0 0,0 0 0,0 0 0,0 0 0,0-1 0,0 1 0,0 0 0,0 0 0,0 0 0,0 0 0,0 0 0,0 0 0,0 0 0,0 0 0,0 0 0,0 0 0,0-1 0,0 1 0,0 0 0,0 0 0,0 0 0,0 0 0,0 0 0,0 0 0,0 0 0,0 0 0,0 0 0,0-1 0,0 1 0,0 0 0,0 0 0,0 0 0,0 0 0,0 0 0,1 0 0,-1 0 0,0 0 0,0 0 0,0 0 0,0 0 0,0 0 0,0 0 0,0 0 0,0 0 0,0 0 0,0-1 0,-16-2 0,-24 0 0,-61 6 0,-147 24 0,-11 1 0,249-27 0,7-1 0,-1-1 0,1 1 0,0 0 0,-1 1 0,1-1 0,0 1 0,0-1 0,-1 1 0,1 0 0,0 0 0,0 0 0,0 1 0,0-1 0,0 1 0,0 0 0,-4 3 0,6-4 0,1-1 0,0 0 0,0 1 0,-1-1 0,1 0 0,0 1 0,0-1 0,-1 1 0,1-1 0,0 1 0,0-1 0,0 1 0,0-1 0,-1 0 0,1 1 0,0-1 0,0 1 0,0-1 0,0 1 0,0-1 0,0 1 0,1-1 0,-1 1 0,0-1 0,0 1 0,0-1 0,0 1 0,0-1 0,1 0 0,-1 1 0,0-1 0,0 1 0,1 0 0,17 9 0,26 0 0,39-4 0,127-6 0,-79-3 0,51 5 0,196-5 0,-346 1 0,56-10 0,-76 9 0,1 0 0,-1-1 0,1 0 0,-1-1 0,-1-1 0,1 1 0,11-10 0,-21 15 0,-1-1 0,1 0 0,-1 1 0,0-1 0,0 0 0,0 0 0,1 0 0,-1 0 0,0 0 0,0-1 0,0 1 0,0 0 0,-1 0 0,1-1 0,0 1 0,0 0 0,-1-1 0,1 1 0,-1-1 0,1 1 0,-1-1 0,1-1 0,-2 1 0,1 1 0,-1 0 0,0 0 0,1 0 0,-1 0 0,0 0 0,0 0 0,0 0 0,0 0 0,1 1 0,-1-1 0,0 0 0,-1 0 0,1 1 0,0-1 0,0 1 0,0-1 0,0 1 0,0-1 0,-3 1 0,-8-4 0,-1 1 0,0 1 0,-22-1 0,-312 3 0,158 3 0,158-4 0,20 0 0,0 1 0,0 0 0,1 0 0,-1 1 0,0 1 0,-12 3 0,22-5 0,0 0 0,0 0 0,1 0 0,-1 0 0,0 0 0,0 1 0,1-1 0,-1 0 0,0 1 0,1-1 0,-1 0 0,0 1 0,1-1 0,-1 1 0,0-1 0,1 1 0,-1-1 0,1 1 0,-1 0 0,1-1 0,-1 1 0,1 0 0,0-1 0,-1 1 0,1 0 0,-1 1 0,2-1 0,-1 0 0,0-1 0,1 1 0,-1 0 0,1 0 0,0 0 0,-1-1 0,1 1 0,-1 0 0,1-1 0,0 1 0,0 0 0,-1-1 0,1 1 0,0-1 0,0 1 0,1 0 0,45 16 0,35 4 0,0-5 0,1-3 0,1-3 0,148-3 0,-383-20 0,-65-5 0,152 17 0,50 2 0,45-1 0,514 0 0,-1202 0 0,598-2 0,0-3 0,0-3 0,1-2 0,-63-20 0,81 20 0,0 2 0,0 1 0,0 2 0,-53 1 0,68 2 0,-1 0 0,1-3 0,0 0 0,0-1 0,-43-17 0,-40-11 0,-36 5 0,124 26 0,-1 1 0,1 0 0,-1 2 0,-40 3 0,51 1 0,14-1 0,21 2 0,145 8 0,203-10 0,-205-5 0,-139 1 0,56-11 0,10-1 0,223 10 0,-350 6 0,-34 6 0,-48 5 0,-68-12 0,-10 0 0,73 12 0,-50 1 0,-197 13 0,354-26 0,0 0 0,0 1 0,1 1 0,-1 0 0,1 0 0,0 1 0,0 1 0,-11 7 0,17-10 0,0 0 0,0 1 0,0-1 0,1 1 0,0 0 0,-1 1 0,1-1 0,1 1 0,-1 0 0,1-1 0,-1 2 0,2-1 0,-1 0 0,0 1 0,1-1 0,0 1 0,-2 11 0,4-16 0,0 1 0,0-1 0,0 1 0,0-1 0,0 0 0,1 1 0,-1-1 0,0 1 0,1-1 0,-1 0 0,1 1 0,0-1 0,-1 0 0,1 0 0,0 1 0,0-1 0,0 0 0,0 0 0,0 0 0,0 0 0,0 0 0,0 0 0,0 0 0,0 0 0,0-1 0,1 1 0,-1 0 0,0-1 0,1 1 0,-1-1 0,0 1 0,1-1 0,2 0 0,5 2 0,1 0 0,0-1 0,17-1 0,-21 1 0,4-1 0,-6 1 0,0-1 0,0 1 0,-1-1 0,1 0 0,0 0 0,0-1 0,-1 1 0,1-1 0,0 1 0,0-1 0,-1 0 0,1-1 0,5-2 0,-9 4 0,0-1 0,0 1 0,0-1 0,0 1 0,0-1 0,0 1 0,0-1 0,0 1 0,0-1 0,0 1 0,-1-1 0,1 1 0,0-1 0,0 1 0,0-1 0,-1 1 0,1 0 0,0-1 0,-1 1 0,1-1 0,0 1 0,-1 0 0,1-1 0,0 1 0,-1 0 0,1-1 0,-1 1 0,1 0 0,-1 0 0,1 0 0,0-1 0,-1 1 0,0 0 0,-20-10 0,19 9 0,-17-7 0,10 4 0,-1 0 0,1-1 0,0 0 0,-8-5 0,17 10 0,0-1 0,-1 1 0,1 0 0,-1 0 0,1 0 0,0 0 0,-1 0 0,1-1 0,0 1 0,0 0 0,-1 0 0,1 0 0,0-1 0,0 1 0,-1 0 0,1-1 0,0 1 0,0 0 0,-1 0 0,1-1 0,0 1 0,0 0 0,0-1 0,0 1 0,0-1 0,0 1 0,-1 0 0,1-1 0,0 1 0,0 0 0,0-1 0,0 1 0,0 0 0,0-1 0,0 1 0,1-1 0,-1 1 0,0 0 0,0-1 0,0 1 0,0 0 0,0-1 0,0 1 0,1 0 0,-1-1 0,0 1 0,0 0 0,1 0 0,-1-1 0,0 1 0,0 0 0,1 0 0,-1-1 0,0 1 0,1 0 0,-1 0 0,0 0 0,1 0 0,-1-1 0,0 1 0,1 0 0,0 0 0,25-5 0,311 1 0,-186 7 0,741-3 0,-866 2 0,-1 1 0,-1 1 0,1 1 0,35 12 0,18 4 0,19 4 0,-90-20 0,-18-3 0,-22 0 0,-140-16 0,-9 0 0,-425 12 0,324 3 0,277-1 0,-1 0 0,-1 0 0,1 0 0,-1 1 0,1 0 0,-10 2 0,17-3 0,0 0 0,0 0 0,0 0 0,1 0 0,-1 0 0,0 0 0,0 1 0,0-1 0,0 0 0,0 0 0,0 0 0,1 0 0,-1 0 0,0 0 0,0 0 0,0 0 0,0 0 0,0 1 0,0-1 0,0 0 0,0 0 0,0 0 0,0 0 0,0 0 0,0 0 0,0 1 0,1-1 0,-1 0 0,0 0 0,0 0 0,0 0 0,0 0 0,0 1 0,0-1 0,0 0 0,-1 0 0,1 0 0,0 0 0,0 0 0,0 1 0,0-1 0,0 0 0,0 0 0,0 0 0,0 0 0,0 0 0,0 1 0,22 0 0,55-5 0,134-26 0,-85 10 0,827-125 0,-873 134 0,19-4 0,172-4 0,-217 20 0,-41-1 0,-38 1 0,-36-1 0,-10 2 0,0-4 0,-113-16 0,139 10 0,-222-38 0,191 36 0,-122 2 0,110 11 0,1-5 0,-145-20 0,209 17 0,2-2 0,-40-16 0,-8-3 0,68 26 0,1 0 0,-1 0 0,0 0 0,1 0 0,-1 0 0,0-1 0,0 1 0,1 0 0,-1 0 0,0-1 0,1 1 0,-1 0 0,0-1 0,1 1 0,-1-1 0,0 1 0,1-1 0,-1 1 0,1-1 0,-1 1 0,1-1 0,-1 1 0,1-1 0,0 0 0,-1 1 0,1-1 0,0 0 0,-1 1 0,1-1 0,0-1 0,0 1 0,1 0 0,0 0 0,-1 0 0,1 0 0,0 0 0,0 0 0,0 0 0,0 0 0,0 1 0,0-1 0,0 0 0,0 0 0,0 1 0,0-1 0,2 0 0,49-18 0,-51 18 0,61-21 0,-59 21 0,0 0 0,0-1 0,0 1 0,0-1 0,-1 0 0,1 1 0,-1-1 0,1 0 0,-1-1 0,0 1 0,0 0 0,0-1 0,0 1 0,0-1 0,0 1 0,-1-1 0,3-6 0,-4 8 0,0 0 0,0-1 0,0 1 0,0 0 0,0 0 0,-1-1 0,1 1 0,0 0 0,-1 0 0,1 0 0,-1 0 0,1 0 0,-1-1 0,0 1 0,0 0 0,1 0 0,-1 0 0,0 1 0,0-1 0,0 0 0,0 0 0,0 0 0,0 1 0,0-1 0,-2-1 0,-31-13 0,-4 4 0,-2 1 0,-41-4 0,-37-9 0,84 16 0,1 1 0,-66-3 0,-70 11 0,60 0 0,40-2 0,-16-1 0,-109 13 0,54 1 0,-188-7 0,286-7 0,35 2 0,0-2 0,0 1 0,-1-1 0,1 0 0,1 0 0,-15-5 0,18 4 0,-1 0 0,1 0 0,0 0 0,0 0 0,0 0 0,0-1 0,0 0 0,0 1 0,0-1 0,1 0 0,-1 0 0,1 0 0,0-1 0,-2-4 0,-2-5 17,0-1 0,1-1 1,0 1-1,1-1 0,1 1 0,-2-25 0,1-90-1502,4 96-5341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1:19.696"/>
    </inkml:context>
    <inkml:brush xml:id="br0">
      <inkml:brushProperty name="width" value="0.035" units="cm"/>
      <inkml:brushProperty name="height" value="0.035" units="cm"/>
      <inkml:brushProperty name="color" value="#FFFFFF"/>
    </inkml:brush>
  </inkml:definitions>
  <inkml:trace contextRef="#ctx0" brushRef="#br0">429 406 24575,'1'-1'0,"-1"0"0,0-1 0,1 1 0,-1 0 0,0 1 0,1-1 0,-1 0 0,1 0 0,0 0 0,-1 0 0,1 0 0,0 0 0,-1 1 0,1-1 0,0 0 0,0 1 0,0-1 0,0 0 0,0 1 0,-1-1 0,1 1 0,0-1 0,0 1 0,0 0 0,1-1 0,-1 1 0,1 0 0,34-6 0,-31 6 0,335-5 0,-186 7 0,174 4 0,-312-8 0,-29-6 0,-27-4 0,-108-31 0,110 29 0,-1 2 0,0 2 0,0 2 0,-1 1 0,-49-2 0,72 9 0,-38 0 0,52 0 0,1 0 0,0 0 0,0 0 0,0 1 0,0-1 0,0 1 0,0-1 0,0 1 0,0 0 0,0 0 0,0 0 0,0 0 0,1 0 0,-1 0 0,0 0 0,1 1 0,-1-1 0,0 1 0,-1 2 0,3-3 0,0-1 0,-1 1 0,1 0 0,0 0 0,0-1 0,0 1 0,0 0 0,0 0 0,0 0 0,0-1 0,1 1 0,-1 0 0,0 0 0,0-1 0,1 1 0,-1 0 0,0 0 0,1-1 0,-1 1 0,0 0 0,1-1 0,-1 1 0,1-1 0,0 1 0,-1 0 0,1-1 0,-1 1 0,1-1 0,0 0 0,-1 1 0,1-1 0,0 1 0,-1-1 0,1 0 0,0 0 0,0 1 0,-1-1 0,2 0 0,32 10 0,-33-10 0,26 6 0,5-1 0,-2 3 0,56 19 0,-63-17 0,0-1 0,1-1 0,0-1 0,0-1 0,1-2 0,0 0 0,-1-1 0,38-1 0,193-3 0,66-2 0,-298 2 0,81-7 0,-96 7 0,0 0 0,0-1 0,0 0 0,-1 0 0,1-1 0,-1 0 0,0 0 0,0-1 0,0 0 0,8-6 0,-13 9 0,-1 0 0,0 0 0,0 0 0,0 0 0,1-1 0,-1 1 0,0 0 0,0 0 0,-1-1 0,1 1 0,0-1 0,0 1 0,-1-1 0,1 1 0,-1-1 0,1 1 0,-1-1 0,0 1 0,1-1 0,-1 0 0,0 1 0,0-1 0,0 1 0,0-1 0,0 0 0,-1 1 0,1-1 0,0 1 0,-1-1 0,1 1 0,-1-1 0,0 1 0,1-1 0,-1 1 0,0-1 0,0 1 0,0 0 0,0 0 0,0-1 0,0 1 0,0 0 0,-2-1 0,-3-4 0,-1 1 0,0 0 0,0 0 0,0 1 0,-1 0 0,-13-6 0,-20-4 0,0 1 0,-1 1 0,-74-9 0,-31-2 0,72 10 0,-144-7 0,147 19 0,-129 4 0,155 9 0,44-12 0,1 1 0,0-1 0,-1 1 0,1 0 0,-1 0 0,1 0 0,0-1 0,0 1 0,0 0 0,-1 0 0,-1 3 0,3-4 0,0 1 0,0-1 0,0 1 0,0-1 0,0 1 0,0-1 0,0 1 0,0-1 0,0 1 0,0-1 0,0 1 0,0-1 0,0 1 0,0-1 0,0 1 0,1-1 0,-1 1 0,0-1 0,0 1 0,1-1 0,-1 1 0,0-1 0,1 0 0,-1 1 0,0-1 0,1 0 0,-1 1 0,0-1 0,1 0 0,-1 1 0,1-1 0,-1 0 0,1 0 0,-1 1 0,1-1 0,0 0 0,19 11 0,0-1 0,1 0 0,0-2 0,1-1 0,24 6 0,119 16 0,-116-22 0,64 3 0,-83-9 0,-1 1 0,1 2 0,-1 0 0,37 12 0,-3 6 0,-63-22 0,0 0 0,0 0 0,-1 0 0,1 1 0,0-1 0,0 0 0,0 0 0,0 0 0,0 0 0,-1 0 0,1 0 0,0 0 0,0 0 0,0 1 0,0-1 0,0 0 0,0 0 0,0 0 0,0 0 0,0 0 0,-1 0 0,1 1 0,0-1 0,0 0 0,0 0 0,0 0 0,0 0 0,0 1 0,0-1 0,0 0 0,0 0 0,0 0 0,0 0 0,0 1 0,0-1 0,0 0 0,0 0 0,0 0 0,1 0 0,-1 0 0,0 1 0,0-1 0,0 0 0,0 0 0,0 0 0,0 0 0,0 0 0,0 0 0,0 1 0,1-1 0,-1 0 0,0 0 0,0 0 0,0 0 0,0 0 0,0 0 0,1 0 0,-1 0 0,0 0 0,-19 3 0,-29-4 0,0-2 0,1-2 0,-90-21 0,26 4 0,94 19 0,-377-66 0,382 67 0,-1 0 0,1 1 0,-1 1 0,1 0 0,-1 1 0,1 0 0,-16 4 0,20-4 0,1 1 0,0 0 0,0 1 0,0-1 0,1 1 0,-1 0 0,1 1 0,-1 0 0,1 0 0,0 0 0,1 1 0,-1 0 0,-6 7 0,11-11 0,0 0 0,0 1 0,1-1 0,-1 0 0,0 0 0,1 1 0,-1-1 0,0 1 0,1-1 0,0 0 0,-1 1 0,1-1 0,0 1 0,0-1 0,0 1 0,0-1 0,0 1 0,0-1 0,0 1 0,0-1 0,1 3 0,0-1 0,1 0 0,-1-1 0,1 1 0,-1 0 0,1-1 0,0 0 0,0 1 0,0-1 0,0 0 0,3 3 0,4 1 0,-1 0 0,1-1 0,0 0 0,0 0 0,15 5 0,9-1 0,1-2 0,-1-1 0,1-1 0,39-1 0,-46-2 0,-196-6 0,142 5 0,0 2 0,0 0 0,0 2 0,-31 10 0,57-15 0,-1 0 0,1 0 0,-1 1 0,1-1 0,-1 0 0,1 1 0,0-1 0,-1 1 0,1 0 0,0-1 0,-1 1 0,1 0 0,0 0 0,0 0 0,0 0 0,0 0 0,0 0 0,0 0 0,0 0 0,0 0 0,-1 3 0,2-3 0,1 0 0,-1 0 0,1 0 0,0 0 0,-1 0 0,1 0 0,0-1 0,0 1 0,-1 0 0,1 0 0,0-1 0,0 1 0,0 0 0,0-1 0,0 1 0,0-1 0,0 0 0,0 1 0,0-1 0,2 1 0,16 4 0,35 6 0,141 10 0,-98-12 0,30 2 0,-195-14 0,-75-12 0,99 9 0,10 5 0,19 4 0,15-3 0,0 0 0,-1 1 0,1-1 0,0 0 0,0 0 0,0 0 0,0 0 0,0 0 0,0 0 0,0 1 0,-1-1 0,1 0 0,0 0 0,0 0 0,0 0 0,0 0 0,0 1 0,0-1 0,0 0 0,0 0 0,0 0 0,0 1 0,0-1 0,0 0 0,0 0 0,0 0 0,0 0 0,0 1 0,0-1 0,0 0 0,0 0 0,0 0 0,0 0 0,0 1 0,1-1 0,-1 0 0,0 0 0,0 0 0,0 0 0,0 0 0,0 0 0,0 1 0,0-1 0,1 0 0,-1 0 0,0 0 0,0 0 0,0 0 0,0 0 0,1 0 0,-1 0 0,0 0 0,0 0 0,0 1 0,0-1 0,1 0 0,-1 0 0,11 5 0,0-1 0,0 1 0,1-2 0,-1 1 0,1-2 0,0 1 0,0-2 0,20 1 0,-13 0 0,409 10 0,-455-15 0,1-2 0,-35-10 0,13 3 0,-92-13 0,127 24 0,-2 0 0,0 0 0,0 1 0,0 0 0,0 1 0,-25 5 0,31 1 0,17-1 0,20 0 0,66 1 0,139-6 0,-125-3 0,-158-1 0,1-2 0,-67-15 0,68 9 0,0 3 0,-88-3 0,108 15 0,28-3 0,1-1 0,-1 1 0,0-1 0,0 0 0,1 1 0,-1-1 0,0 1 0,1-1 0,-1 1 0,1-1 0,-1 0 0,0 1 0,1-1 0,-1 0 0,1 0 0,-1 1 0,1-1 0,-1 0 0,1 0 0,-1 0 0,1 1 0,-1-1 0,1 0 0,-1 0 0,2 0 0,57 15 0,173 17 0,-75-13 0,-95-12 0,1-2 0,0-3 0,63-7 0,-96-3 0,-29 8 0,-1 0 0,1 0 0,-1 0 0,0 0 0,1 0 0,-1 0 0,1 0 0,-1 0 0,1-1 0,-1 1 0,0 0 0,1 0 0,-1-1 0,1 1 0,-1 0 0,0 0 0,1-1 0,-1 1 0,0 0 0,1-1 0,-1 1 0,0 0 0,0-1 0,1 1 0,-1-1 0,0 1 0,0 0 0,0-1 0,0 1 0,1-1 0,-1 1 0,0-1 0,0 1 0,0-1 0,0 1 0,0-1 0,0 1 0,0 0 0,0-1 0,0 1 0,0-1 0,-1 1 0,1-1 0,0 1 0,0-1 0,0 1 0,0 0 0,-1-1 0,1 1 0,0 0 0,-1-1 0,1 1 0,0-1 0,0 1 0,-1 0 0,1 0 0,0-1 0,-1 1 0,1 0 0,-1 0 0,1-1 0,0 1 0,-1 0 0,0 0 0,-11-6 0,-1 0 0,0 2 0,1-1 0,-2 2 0,1 0 0,0 0 0,-19 0 0,-4-2 0,-116-25 0,62 10 0,-129-10 0,192 28 0,0 2 0,-1 0 0,1 2 0,0 1 0,0 1 0,0 1 0,1 2 0,-1 0 0,-30 14 0,50-18 0,0 1 0,1 0 0,-1 0 0,1 0 0,-1 1 0,1 0 0,0 0 0,-6 8 0,9-9 0,1-1 0,-1 0 0,1 1 0,0-1 0,0 1 0,1 0 0,-1-1 0,1 1 0,0 0 0,0 0 0,0 0 0,0 0 0,0 0 0,1 0 0,0 0 0,0 0 0,1 8 0,1-4 0,-1 0 0,1-1 0,1 1 0,0-1 0,0 0 0,0 0 0,1 0 0,0 0 0,0-1 0,10 12 0,-5-8 0,0-1 0,1 0 0,0-1 0,1 0 0,21 12 0,3-2 0,2-2 0,-1-2 0,52 13 0,-45-15 0,1-2 0,0-2 0,0-1 0,1-3 0,0-1 0,0-3 0,56-6 0,-94 5 0,1 0 0,-1-1 0,0 0 0,0 0 0,0-1 0,-1 0 0,1 0 0,0-1 0,10-7 0,-15 9 0,0 1 0,0-1 0,-1 1 0,1-1 0,-1 0 0,1 1 0,-1-1 0,0 0 0,1 0 0,-1 0 0,0 0 0,0-1 0,-1 1 0,1 0 0,0 0 0,-1 0 0,1-1 0,-1 1 0,0 0 0,0-1 0,0 1 0,0 0 0,0-1 0,0 1 0,0 0 0,-1 0 0,0-1 0,1 1 0,-1 0 0,0 0 0,0 0 0,0 0 0,0 0 0,0 0 0,-2-2 0,-1-1 0,0 0 0,0 0 0,-1 0 0,0 1 0,0 0 0,0 0 0,0 0 0,0 0 0,-1 1 0,0 0 0,-11-4 0,-8-2 0,-39-9 0,48 14 0,-55-12 0,-131-13 0,197 29 0,0-1 0,0 1 0,1-1 0,-1 0 0,0-1 0,0 1 0,1-1 0,-1 0 0,-6-3 0,11 4 0,-1 1 0,1 0 0,0 0 0,0 0 0,-1-1 0,1 1 0,0 0 0,0 0 0,-1-1 0,1 1 0,0 0 0,0 0 0,0-1 0,0 1 0,-1 0 0,1-1 0,0 1 0,0 0 0,0-1 0,0 1 0,0 0 0,0-1 0,0 1 0,0 0 0,0-1 0,0 1 0,0 0 0,0-1 0,0 1 0,0 0 0,0-1 0,0 1 0,1 0 0,-1-1 0,0 1 0,0 0 0,0 0 0,0-1 0,1 1 0,-1 0 0,0-1 0,0 1 0,1 0 0,-1 0 0,0 0 0,0-1 0,1 1 0,-1 0 0,0 0 0,0 0 0,1 0 0,-1-1 0,0 1 0,1 0 0,-1 0 0,0 0 0,1 0 0,28-8 0,203-31 0,-41 9 0,656-181-998,-666 161 905,-140 39 93,-29 9 0,0-1 0,0-1 0,-1 0 0,22-10 0,-33 11 0,-8 1 0,-13 0 0,-197 8 318,-184 1 455,349-5-773,-59 11 0,-50 2 0,139-15 0,1 2 0,0 1 0,0 1 0,1 1 0,-35 11 0,53-15 0,0 0 0,1 0 0,-1 0 0,1 1 0,-1-1 0,1 0 0,-1 1 0,1 0 0,0-1 0,-1 1 0,1 0 0,0 0 0,0 1 0,1-1 0,-1 0 0,0 0 0,1 1 0,-1-1 0,1 1 0,0 0 0,0-1 0,0 1 0,0 0 0,1 0 0,-1-1 0,1 1 0,-1 0 0,1 0 0,0 0 0,0 0 0,0 0 0,1-1 0,-1 1 0,1 0 0,0 3 0,1 0 0,0 0 0,1-1 0,0 1 0,0-1 0,0 0 0,0 0 0,1 0 0,0 0 0,0 0 0,0-1 0,1 0 0,-1 0 0,1 0 0,0 0 0,0-1 0,6 3 0,14 4 0,-1-1 0,2-1 0,-1-1 0,34 5 0,20 4 0,-65-9 0,-19 0 0,-24 0 0,-4-4 0,-37-1 0,49-3 0,0 2 0,1 0 0,-1 0 0,1 2 0,0 1 0,-31 9 0,49-13 0,1 0 0,0 1 0,0-1 0,-1 0 0,1 1 0,0-1 0,0 1 0,0 0 0,0-1 0,0 1 0,0 0 0,0 0 0,0-1 0,0 1 0,0 0 0,0 0 0,0 0 0,0 0 0,1 0 0,-1 0 0,0 0 0,1 1 0,-1-1 0,1 0 0,-1 0 0,1 0 0,0 1 0,-1-1 0,1 0 0,0 1 0,0 1 0,1-1 0,0 0 0,0 0 0,1 0 0,-1 0 0,1 0 0,0-1 0,-1 1 0,1 0 0,0-1 0,0 1 0,0-1 0,0 0 0,0 0 0,0 0 0,0 0 0,1 0 0,-1 0 0,4 1 0,29 8 0,0-2 0,1 0 0,0-3 0,0-1 0,1-1 0,50-4 0,-37-7 0,-47 7 0,0 0 0,0 0 0,0 0 0,0 0 0,0-1 0,-1 1 0,1-1 0,0 1 0,-1-1 0,1 0 0,-1 0 0,3-4 0,-4 6 0,-1-1 0,1 0 0,-1 1 0,0-1 0,1 0 0,-1 0 0,0 0 0,1 1 0,-1-1 0,0 0 0,0 0 0,0 0 0,0 0 0,0 1 0,0-1 0,0 0 0,0 0 0,0 0 0,-1 0 0,1 1 0,0-1 0,0 0 0,-1 0 0,1 0 0,0 1 0,-1-1 0,1 0 0,-1 0 0,1 1 0,-1-1 0,1 1 0,-1-1 0,0 0 0,-26-17 0,12 11 0,0 1 0,-1 0 0,0 2 0,0 0 0,-22-3 0,-88-3 0,50 5 0,32 2 0,19 1 0,-1 0 0,1-2 0,-28-7 0,49 10 0,1 0 0,0 0 0,0 0 0,0 0 0,0-1 0,0 0 0,0 1 0,0-1 0,0-1 0,1 1 0,-1 0 0,-4-5 0,6 5 0,0 0 0,0 0 0,0 1 0,0-1 0,0 0 0,0 0 0,1 0 0,-1-1 0,1 1 0,-1 0 0,1 0 0,0 0 0,0 0 0,0 0 0,0 0 0,1-3 0,0 0 0,0 1 0,0-1 0,1 1 0,0 0 0,0 0 0,0-1 0,1 1 0,-1 0 0,1 1 0,0-1 0,0 0 0,1 1 0,-1 0 0,1 0 0,-1 0 0,1 0 0,4-2 0,13-7 0,1 2 0,0 0 0,0 1 0,1 2 0,0 0 0,0 1 0,0 2 0,1 0 0,0 1 0,0 2 0,-1 0 0,27 4 0,-88 8 0,15-2 0,-144 52 0,69-22 0,78-32 0,0-1 0,-28 5 0,27-10 0,19-4 0,13-5 0,19-8 0,1 1 0,64-20 0,77-12 0,-48 15 0,-34 4 0,-46 12 0,56-10 0,-95 25 0,1 0 0,-1 1 0,1-1 0,-1 1 0,1 1 0,-1-1 0,10 3 0,-15-3 0,1 0 0,0 0 0,0 1 0,0-1 0,0 0 0,-1 1 0,1-1 0,0 0 0,0 1 0,-1 0 0,1-1 0,0 1 0,-1-1 0,1 1 0,-1 0 0,1-1 0,0 1 0,-1 0 0,0-1 0,1 2 0,0-1 0,-1 1 0,0-1 0,0 0 0,-1 0 0,1 0 0,0 0 0,0 0 0,0 0 0,-1 1 0,1-1 0,0 0 0,-1 0 0,1 0 0,-1 0 0,0 0 0,1 0 0,-1 0 0,0-1 0,1 1 0,-2 1 0,-13 12 0,0 0 0,0-1 0,-1-1 0,-1 0 0,-31 16 0,17-10 0,0 1 0,7-4 0,0-1 0,-32 14 0,5-6 0,34-14 0,-1 0 0,0-1 0,0-1 0,-1-1 0,1 0 0,-23 2 0,25-6 0,31-3 0,30-3 0,157-53 0,-104 27 0,-174 32 0,-99 16 0,-45 1 0,-485-20 0,673 0 0,0-2 0,0-1 0,1-1 0,-34-12 0,-8-1 0,30 8 0,22 5 0,-1 1 0,0 1 0,-29-2 0,-148 5 0,197 1 0,0 0 0,0 0 0,0 0 0,-1 0 0,1-1 0,0 1 0,0 0 0,0-1 0,0 0 0,1 1 0,-1-1 0,0 0 0,0 0 0,0 0 0,0 0 0,1-1 0,-1 1 0,1 0 0,-2-2 0,2 1 0,1 1 0,-1 0 0,1 0 0,0 0 0,-1-1 0,1 1 0,0 0 0,0 0 0,0-1 0,0 1 0,0 0 0,0 0 0,1-1 0,-1 1 0,0 0 0,0 0 0,1 0 0,-1-1 0,1 1 0,-1 0 0,1 0 0,1-2 0,1-2 0,1 0 0,0 0 0,1 0 0,-1 1 0,1-1 0,0 1 0,0 0 0,0 0 0,0 1 0,11-6 0,22-6 0,1 1 0,1 2 0,0 1 0,1 3 0,0 1 0,0 2 0,62 0 0,-21 7 0,48-2 0,-129 0 0,0 0 0,0 0 0,0 0 0,0 0 0,1 0 0,-1 0 0,0 0 0,0 0 0,0 0 0,0-1 0,0 1 0,0 0 0,1-1 0,-1 1 0,0-1 0,0 1 0,0-1 0,0 1 0,0-1 0,0 0 0,-1 0 0,1 1 0,1-2 0,-2 1 0,-1 0 0,1 0 0,-1 0 0,1 0 0,-1 0 0,1 0 0,-1 0 0,0 0 0,1 1 0,-1-1 0,0 0 0,0 0 0,1 1 0,-1-1 0,0 1 0,0-1 0,0 1 0,0-1 0,-1 0 0,-57-25 0,-27-9 0,42 16 0,-84-25 0,63 28 0,65 16 0,0 0 0,0 0 0,0 0 0,0 0 0,0 0 0,-1 0 0,1 0 0,0 0 0,0 0 0,0 0 0,0 0 0,0 0 0,0 0 0,0 0 0,0 0 0,-1 0 0,1 0 0,0 0 0,0 0 0,0 0 0,0 0 0,0 0 0,0 0 0,0 0 0,0 0 0,0 0 0,0 0 0,0 0 0,-1 0 0,1-1 0,0 1 0,0 0 0,0 0 0,0 0 0,0 0 0,0 0 0,0 0 0,0 0 0,0 0 0,0 0 0,0-1 0,0 1 0,0 0 0,0 0 0,0 0 0,0 0 0,0 0 0,0 0 0,0 0 0,0 0 0,0 0 0,0-1 0,0 1 0,0 0 0,0 0 0,0 0 0,0 0 0,0 0 0,0 0 0,0 0 0,1 0 0,-1 0 0,0 0 0,0-1 0,9-1 0,15-1 0,382 3 99,-181 2-1563,-187-2-5362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1:39.276"/>
    </inkml:context>
    <inkml:brush xml:id="br0">
      <inkml:brushProperty name="width" value="0.035" units="cm"/>
      <inkml:brushProperty name="height" value="0.035" units="cm"/>
      <inkml:brushProperty name="color" value="#FFFFFF"/>
    </inkml:brush>
  </inkml:definitions>
  <inkml:trace contextRef="#ctx0" brushRef="#br0">536 701 24575,'7'7'0,"-4"-3"0,0 0 0,1-1 0,-1 1 0,1-1 0,0 0 0,-1 0 0,1 0 0,1-1 0,-1 0 0,0 1 0,1-1 0,-1-1 0,1 1 0,7 1 0,20 2 0,6 0 0,-38-5 0,0 0 0,0 0 0,0 0 0,0 0 0,0 0 0,0 0 0,0 0 0,0 0 0,0 0 0,0 0 0,0 0 0,-1 0 0,1 0 0,0 0 0,0 1 0,0-1 0,0 0 0,0 0 0,0 0 0,0 0 0,0 0 0,0 0 0,0 0 0,0 0 0,0 0 0,0 0 0,0 0 0,-25 1 0,-186-3 0,205 2 0,9 3 0,19 4 0,33 5 0,32-6 0,109-4 0,-128-4 0,-68 3 0,0-1 0,0 0 0,0 0 0,0 0 0,0 0 0,0 0 0,0 0 0,0 0 0,0 0 0,0 0 0,0 1 0,0-1 0,0 0 0,0 0 0,0 0 0,0 0 0,0 0 0,0 0 0,0 0 0,0 0 0,0 0 0,1 1 0,-1-1 0,0 0 0,0 0 0,0 0 0,0 0 0,0 0 0,0 0 0,0 0 0,0 0 0,0 0 0,0 0 0,0 0 0,1 0 0,-1 0 0,0 0 0,0 0 0,0 0 0,0 0 0,0 0 0,0 0 0,-17 7 0,-28 5 0,-67-1 0,81-10 0,0 2 0,0 1 0,1 1 0,-1 1 0,-52 20 0,80-25 0,-1 1 0,1 0 0,-1 0 0,1 0 0,0 0 0,0 0 0,-4 4 0,7-6 0,-1 1 0,1-1 0,0 0 0,0 0 0,-1 1 0,1-1 0,0 0 0,0 1 0,0-1 0,0 0 0,-1 1 0,1-1 0,0 0 0,0 1 0,0-1 0,0 0 0,0 1 0,0-1 0,0 1 0,0-1 0,0 0 0,0 1 0,0-1 0,0 0 0,0 1 0,0-1 0,1 0 0,-1 1 0,0-1 0,17 8 0,13-5 0,-1 0 0,1-3 0,34-2 0,-3 0 0,-43 2 0,0-1 0,0 0 0,0-1 0,0-1 0,30-9 0,-43 7 0,-15 2 0,-15 0 0,-15 1 0,27 3 0,0-1 0,-1-1 0,1-1 0,0 0 0,-20-5 0,33 7 0,0 0 0,0 0 0,1-1 0,-1 1 0,0 0 0,0 0 0,0 0 0,0 0 0,0 0 0,0 0 0,0 0 0,1 0 0,-1 0 0,0 0 0,0-1 0,0 1 0,0 0 0,0 0 0,0 0 0,0 0 0,0 0 0,0 0 0,0-1 0,0 1 0,0 0 0,0 0 0,1 0 0,-1 0 0,0 0 0,0-1 0,0 1 0,0 0 0,-1 0 0,1 0 0,0 0 0,0 0 0,0-1 0,0 1 0,0 0 0,0 0 0,0 0 0,0 0 0,0 0 0,0-1 0,0 1 0,0 0 0,0 0 0,0 0 0,-1 0 0,1 0 0,0 0 0,0 0 0,0 0 0,0 0 0,0-1 0,0 1 0,-1 0 0,1 0 0,0 0 0,0 0 0,0 0 0,0 0 0,-1 0 0,20-8 0,0 0 0,0 1 0,0 1 0,28-4 0,85-10 0,179 11 0,-267 10 0,-38-1 0,1-1 0,-1 1 0,1-1 0,-1 0 0,0-1 0,0 1 0,1-1 0,-1 0 0,0-1 0,10-5 0,-14 6 0,-1 1 0,1 0 0,0 0 0,0-1 0,-1 0 0,1 1 0,-1-1 0,1 0 0,-1 1 0,0-1 0,0 0 0,0 0 0,0 0 0,0 0 0,0 0 0,0 0 0,-1-1 0,1 1 0,-1 0 0,1 0 0,-1 0 0,0-1 0,0 1 0,0 0 0,0 0 0,0 0 0,-1-1 0,1 1 0,-1 0 0,1 0 0,-1 0 0,0 0 0,0 0 0,0 0 0,-1-3 0,-1 1 0,0 1 0,0-1 0,0 0 0,0 1 0,0-1 0,-1 1 0,0 0 0,1 0 0,-1 1 0,0-1 0,-1 1 0,1 0 0,0 0 0,-6-2 0,-13-4 0,-36-8 0,30 9 0,-42-12 0,-1 4 0,-94-9 0,162 23 0,0 0 0,1 1 0,-1-1 0,0 1 0,1 0 0,-1 0 0,1 0 0,-1 1 0,1-1 0,-1 1 0,1 0 0,-1 0 0,1 0 0,-1 0 0,1 0 0,-4 3 0,6-3 0,1-1 0,0 1 0,0-1 0,0 0 0,0 1 0,0-1 0,0 0 0,0 1 0,0-1 0,1 1 0,-1-1 0,0 0 0,0 1 0,0-1 0,0 0 0,0 1 0,1-1 0,-1 0 0,0 1 0,0-1 0,0 0 0,1 1 0,-1-1 0,0 0 0,1 0 0,-1 1 0,0-1 0,1 0 0,-1 0 0,0 1 0,1-1 0,-1 0 0,0 0 0,1 0 0,-1 0 0,0 0 0,1 0 0,-1 0 0,1 0 0,-1 0 0,0 0 0,1 0 0,-1 0 0,1 0 0,20 5 0,22-2 0,-18-2 0,-42-1 0,-91 1 0,-104-4 0,194 1 0,0-1 0,-25-7 0,27 5 0,-1 1 0,-26-2 0,26 8 0,16-2 0,1 0 0,0 0 0,0 0 0,0 0 0,0 0 0,0 0 0,0 0 0,-1 1 0,1-1 0,0 0 0,0 0 0,0 0 0,0 0 0,0 0 0,0 1 0,0-1 0,0 0 0,0 0 0,0 0 0,0 0 0,0 1 0,0-1 0,0 0 0,0 0 0,0 0 0,0 0 0,0 0 0,0 1 0,0-1 0,0 0 0,0 0 0,0 0 0,0 0 0,0 1 0,0-1 0,0 0 0,0 0 0,0 0 0,0 0 0,0 0 0,0 1 0,1-1 0,-1 0 0,0 0 0,2 2 0,0-1 0,-1 0 0,1 1 0,0-1 0,0 0 0,0 0 0,1 0 0,-1 0 0,0 0 0,0-1 0,3 1 0,37 6 0,0-3 0,1-1 0,58-5 0,-40 1 0,-49 1 0,-5 1 0,1-1 0,0 0 0,-1-1 0,1 0 0,13-3 0,-21 4 0,0 0 0,0 0 0,0 0 0,-1 0 0,1 0 0,0 0 0,0-1 0,0 1 0,0 0 0,0 0 0,-1 0 0,1 0 0,0 0 0,0 0 0,0 0 0,0 0 0,0 0 0,0 0 0,0 0 0,-1-1 0,1 1 0,0 0 0,0 0 0,0 0 0,0 0 0,0 0 0,0 0 0,0-1 0,0 1 0,0 0 0,0 0 0,0 0 0,0 0 0,0 0 0,0-1 0,0 1 0,0 0 0,0 0 0,0 0 0,0 0 0,0 0 0,0-1 0,0 1 0,0 0 0,0 0 0,0 0 0,0 0 0,0 0 0,0 0 0,0-1 0,0 1 0,0 0 0,0 0 0,1 0 0,-1 0 0,0 0 0,0 0 0,0 0 0,0-1 0,0 1 0,1 0 0,-13-3 0,0 1 0,0 0 0,0 0 0,-21 1 0,9 0 0,-172-5 0,-109-7 0,281 10 0,12 1 0,-1 1 0,0 0 0,0 1 0,-24 2 0,35-2 0,0 1 0,0-1 0,0 1 0,0-1 0,0 1 0,0 0 0,0 0 0,0 0 0,0 0 0,0 0 0,0 0 0,0 1 0,1-1 0,-1 0 0,0 1 0,1-1 0,0 1 0,-1 0 0,1 0 0,0-1 0,0 1 0,0 0 0,0 0 0,0 0 0,0 0 0,0 0 0,1 0 0,-1 1 0,1-1 0,0 0 0,-1 0 0,1 0 0,0 0 0,1 3 0,-1 0 0,1-1 0,-1 1 0,1-1 0,1 0 0,-1 1 0,1-1 0,-1 0 0,1 0 0,0 0 0,1 0 0,-1 0 0,1-1 0,-1 1 0,1-1 0,0 1 0,1-1 0,-1 0 0,0 0 0,1-1 0,0 1 0,0-1 0,-1 1 0,1-1 0,6 2 0,12 5 0,0-1 0,0-1 0,35 6 0,-28-6 0,22 4 0,1-3 0,72 3 0,108-9 0,-195-3 0,4 3 0,68 10 0,25 3 0,-87-9 0,-37-4 0,0 0 0,0-1 0,0 0 0,19-2 0,-28 1 0,0 0 0,0 0 0,0 0 0,-1 0 0,1 0 0,0 0 0,0 0 0,0-1 0,0 1 0,-1 0 0,1-1 0,0 1 0,0 0 0,-1-1 0,1 1 0,0-1 0,-1 1 0,1-1 0,0 0 0,-1 1 0,1-1 0,-1 0 0,1 1 0,0-2 0,-1 1 0,0 0 0,0 0 0,0 0 0,0 0 0,0 0 0,0 0 0,-1 0 0,1 0 0,0 0 0,-1 0 0,1 0 0,-1 1 0,1-1 0,0 0 0,-1 0 0,0 0 0,1 1 0,-2-2 0,-3-3 0,0 0 0,0 0 0,-1 0 0,-9-5 0,-22-13 0,-2 1 0,-66-25 0,85 39 0,-1 1 0,0 1 0,0 1 0,0 1 0,-1 1 0,1 1 0,-31 0 0,47 3 0,0 0 0,0 0 0,0 0 0,0 0 0,0 1 0,1 0 0,-1 0 0,0 0 0,1 1 0,0 0 0,-1 0 0,-5 5 0,8-6 0,1-1 0,-1 0 0,1 1 0,-1-1 0,1 1 0,0-1 0,0 1 0,0-1 0,0 1 0,0 0 0,0 0 0,1-1 0,-1 1 0,0 0 0,1 0 0,-1 0 0,1 0 0,0 0 0,0 0 0,0 0 0,0 0 0,0 0 0,0 0 0,0 0 0,1-1 0,-1 1 0,1 0 0,-1 0 0,1 0 0,0 0 0,-1 0 0,1-1 0,0 1 0,0 0 0,3 2 0,0 0 0,1 1 0,0-1 0,0-1 0,0 1 0,0-1 0,1 0 0,-1 0 0,1 0 0,0-1 0,0 0 0,0 0 0,0 0 0,7 0 0,15 3 0,42 2 0,-66-7 0,326 0 0,-134-4 0,-126 5 0,-4 0 0,0-2 0,67-11 0,-74 6 0,-41 5 0,-1-1 0,0 0 0,32-10 0,-47 12 0,-1-1 0,1 1 0,-1-1 0,0 1 0,1-1 0,-1 0 0,1 0 0,-1 1 0,0-1 0,0 0 0,1 0 0,-1 0 0,0-1 0,0 1 0,0 0 0,1-2 0,-2 2 0,1 0 0,-1 0 0,0 0 0,0 1 0,0-1 0,0 0 0,0 0 0,0 0 0,0 0 0,0 1 0,0-1 0,-1 0 0,1 0 0,0 0 0,0 1 0,-1-1 0,1 0 0,0 0 0,-1 1 0,1-1 0,-1 0 0,0 0 0,-3-3 0,0 0 0,0 0 0,0 0 0,-1 1 0,0-1 0,0 1 0,-6-3 0,-15-7 0,-1 1 0,-30-8 0,43 16 0,0 0 0,0 1 0,0 0 0,0 1 0,-1 1 0,-15 1 0,28 0 0,0 0 0,0 0 0,0 0 0,1 0 0,-1 1 0,0-1 0,0 1 0,0-1 0,1 1 0,-1 0 0,0 0 0,1-1 0,-1 1 0,0 0 0,-1 2 0,3-3 0,0 0 0,0 0 0,0 1 0,0-1 0,0 0 0,0 0 0,0 1 0,0-1 0,0 0 0,-1 0 0,1 1 0,0-1 0,0 0 0,0 0 0,0 1 0,1-1 0,-1 0 0,0 1 0,0-1 0,0 0 0,0 0 0,0 1 0,0-1 0,0 0 0,0 0 0,0 0 0,1 1 0,-1-1 0,0 0 0,0 0 0,0 0 0,0 1 0,1-1 0,16 9 0,23-1 0,-1-1 0,1-2 0,0-2 0,72-3 0,-50-1 0,31 2 0,228-4 0,-201-10 0,-104 10 0,1 0 0,-1-2 0,0 0 0,0-1 0,19-9 0,201-98 0,-38 20 0,-190 89 0,37-22 0,-44 25 0,-1 1 0,1-1 0,0 1 0,0-1 0,-1 1 0,1-1 0,0 1 0,-1-1 0,1 1 0,-1-1 0,1 0 0,0 1 0,-1-1 0,0 0 0,1 0 0,-1 0 0,1 1 0,-1-1 0,0 0 0,0 0 0,1 0 0,-1 0 0,0 1 0,0-1 0,0 0 0,0 0 0,0 0 0,0 0 0,0 0 0,0 0 0,0 1 0,-1-1 0,1 0 0,0 0 0,0 0 0,-1 0 0,1 1 0,-1-1 0,1 0 0,0 0 0,-1 1 0,0-1 0,1 0 0,-1 1 0,-1-2 0,-7-4 0,-1 0 0,0 0 0,-1 1 0,1 0 0,-1 1 0,0 0 0,0 1 0,-1 0 0,-19-2 0,-110-4 0,-291-35 0,387 39 0,-73 2 0,-27-2 0,140 4 0,-1-1 0,1 1 0,-1-1 0,1 0 0,0 0 0,0-1 0,0 1 0,0-1 0,1 0 0,-1-1 0,1 1 0,0-1 0,0 0 0,0 0 0,0 0 0,1-1 0,-1 1 0,1-1 0,-4-7 0,6 9 0,-1 0 0,0 0 0,1-1 0,0 1 0,0-1 0,0 1 0,0-1 0,0 1 0,1-1 0,0 1 0,0-1 0,0 0 0,0 1 0,0-1 0,1 0 0,-1 1 0,1-1 0,0 1 0,0-1 0,0 1 0,1 0 0,-1-1 0,1 1 0,0 0 0,0 0 0,0 0 0,0 0 0,1 0 0,-1 1 0,1-1 0,2-2 0,1 2 0,-1-1 0,1 1 0,0 0 0,0 0 0,0 0 0,0 1 0,0 0 0,1 1 0,-1-1 0,14 0 0,7 0 0,37 2 0,-43 1 0,18-1 0,-7 0 0,42 5 0,-65-4 0,0 1 0,0 0 0,0 1 0,0 0 0,0 0 0,0 0 0,-1 1 0,0 1 0,9 5 0,21 18 0,83 54 0,-111-76 0,0 0 0,-1 0 0,0 1 0,0 0 0,-1 1 0,0 0 0,8 10 0,-13-14 0,0 0 0,0 1 0,0-1 0,0 1 0,-1 0 0,0 0 0,0 0 0,0 0 0,-1 0 0,0 0 0,0 0 0,0 0 0,0 1 0,-1-1 0,0 0 0,-1 11 0,1-15 0,0 0 0,0 0 0,0 0 0,0 0 0,0 0 0,0 0 0,-1 0 0,1 0 0,-1 1 0,1-1 0,0 0 0,-1 0 0,0-1 0,1 1 0,-1 0 0,0 0 0,1 0 0,-1 0 0,0 0 0,0-1 0,0 1 0,1 0 0,-1-1 0,-2 2 0,2-2 0,-1 0 0,1 0 0,0 0 0,0 0 0,-1 0 0,1-1 0,0 1 0,0 0 0,0-1 0,-1 1 0,1-1 0,0 1 0,0-1 0,0 1 0,0-1 0,0 0 0,-2-1 0,-3-3 0,1 0 0,-1-1 0,1 0 0,0 0 0,-7-11 0,-6-19 0,-19-52 0,16 37 0,19 46 0,-1 1 0,1-1 0,-1 1 0,-1 0 0,1-1 0,0 1 0,-1 1 0,0-1 0,0 1 0,0-1 0,0 1 0,0 0 0,-1 1 0,0-1 0,1 1 0,-1 0 0,0 0 0,0 0 0,0 0 0,-8 0 0,-11-2 0,0 1 0,0 1 0,-31 2 0,20 0 0,-570 2 0,118 2 0,526 5 0,-14-1 0,35 5 0,95 26 0,262 93-1365,-354-110-5461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1:49.966"/>
    </inkml:context>
    <inkml:brush xml:id="br0">
      <inkml:brushProperty name="width" value="0.035" units="cm"/>
      <inkml:brushProperty name="height" value="0.035" units="cm"/>
      <inkml:brushProperty name="color" value="#FFFFFF"/>
    </inkml:brush>
  </inkml:definitions>
  <inkml:trace contextRef="#ctx0" brushRef="#br0">745 1273 24575,'-648'0'0,"714"1"0,63-1 0,-110-1 0,1-2 0,-1 0 0,0-1 0,30-9 0,-15 0 0,12-5 0,1 2 0,1 2 0,81-13 0,-74 23 0,-35 4 0,0-2 0,33-6 0,-52 8 0,0-1 0,1 1 0,-1-1 0,0 1 0,1-1 0,-1 1 0,0-1 0,1 1 0,-1-1 0,0 0 0,0 0 0,0 0 0,2-2 0,-3 3 0,0 0 0,1-1 0,-1 1 0,0-1 0,0 1 0,0-1 0,0 1 0,1-1 0,-1 1 0,0-1 0,0 1 0,0-1 0,0 1 0,0-1 0,0 1 0,0-1 0,-1 1 0,1-1 0,0 1 0,0-1 0,0 1 0,0-1 0,-1 1 0,1-1 0,-1 0 0,-1-2 0,0 1 0,-1-1 0,0 1 0,0-1 0,1 1 0,-1 0 0,0 0 0,-1 0 0,-4-2 0,-11-4 0,-1 0 0,-1 1 0,-39-7 0,-69-4 0,89 13 0,-119-12 0,-247 6 0,586 9 0,104-5 0,-245 4 0,94-7 0,160-34 0,-272 39 0,0-2 0,-1-1 0,0 0 0,-1-1 0,0-1 0,0-1 0,24-19 0,110-103 0,-136 117 0,-8 7 0,10-8 0,-1-1 0,0-1 0,19-27 0,-34 42 0,0-1 0,0 1 0,-1 0 0,1-1 0,-1 0 0,0 1 0,0-1 0,-1 0 0,1 0 0,-1 0 0,0 0 0,0 0 0,-1-1 0,1 1 0,-1 0 0,-1 0 0,1 0 0,-1 0 0,1 0 0,-1 0 0,-1 0 0,-3-10 0,3 11 0,-1 1 0,1-1 0,-1 1 0,0 0 0,0 0 0,0 0 0,-1 0 0,1 0 0,-1 1 0,1-1 0,-1 1 0,0 0 0,0 0 0,0 1 0,0-1 0,0 1 0,0 0 0,-1 0 0,1 0 0,-7 0 0,-11-1 0,0 1 0,-41 4 0,35-1 0,-258 4 0,278-6 0,1 1 0,0 0 0,0 0 0,0 1 0,-10 3 0,14-1 0,11-3 0,17-3 0,-25 2 0,210-33 0,33-4 0,-224 36 0,-5 1 0,1-1 0,-1-1 0,0 0 0,26-8 0,-36 9 0,-1-1 0,0 1 0,1-1 0,-1 0 0,0 1 0,0-2 0,0 1 0,0 0 0,0 0 0,-1-1 0,1 0 0,-1 1 0,0-1 0,1 0 0,-1 0 0,0 0 0,-1-1 0,1 1 0,-1 0 0,1-1 0,-1 1 0,0-1 0,0 1 0,0-6 0,0 3 0,-1 1 0,1-1 0,-1 0 0,0 0 0,-1 1 0,1-1 0,-1 0 0,-1 1 0,1-1 0,-1 1 0,0-1 0,0 1 0,0 0 0,-1-1 0,-3-4 0,1 3 0,-1 0 0,0 0 0,0 1 0,0 0 0,-1 0 0,0 0 0,0 1 0,-15-8 0,-5 0 0,0 1 0,-1 2 0,-1 0 0,-51-9 0,-25-4-69,43 8-363,-1 2 0,-101-7 0,138 20-6394</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2:01.347"/>
    </inkml:context>
    <inkml:brush xml:id="br0">
      <inkml:brushProperty name="width" value="0.035" units="cm"/>
      <inkml:brushProperty name="height" value="0.035" units="cm"/>
      <inkml:brushProperty name="color" value="#FFFFFF"/>
    </inkml:brush>
  </inkml:definitions>
  <inkml:trace contextRef="#ctx0" brushRef="#br0">526 325 24575,'-349'0'0,"419"1"0,89-3 0,-153 2 0,-1 0 0,0-1 0,0 0 0,0 0 0,0 0 0,8-4 0,-12 4 0,0 1 0,0 0 0,0-1 0,0 1 0,0-1 0,-1 0 0,1 1 0,0-1 0,0 0 0,-1 0 0,1 1 0,0-1 0,-1 0 0,1 0 0,-1 0 0,1 0 0,-1 1 0,0-1 0,1 0 0,-1 0 0,0 0 0,0 0 0,1 0 0,-1 0 0,0 0 0,0 0 0,0 0 0,0 0 0,0 0 0,0 0 0,-1 0 0,1 0 0,0 0 0,0 0 0,-1 0 0,1 0 0,-1 0 0,1 0 0,-1 0 0,1 1 0,-1-1 0,-1-1 0,-3-7 0,-1 2 0,-1-1 0,0 1 0,0 0 0,0 0 0,-1 1 0,-15-11 0,-67-33 0,77 44 0,-97-44 0,66 32 0,-71-41 0,114 59-3,0 0-1,1-1 0,-1 1 1,0 0-1,0-1 1,0 1-1,0-1 0,1 0 1,-1 1-1,0-1 1,0 1-1,1-1 0,-1 0 1,1 0-1,-1 0 0,1 1 1,-1-1-1,1 0 1,-1 0-1,1 0 0,-1 0 1,1 0-1,0 0 1,-1-1-1,2 1 13,0 1 0,-1-1 0,1 1 0,0-1 0,0 0 0,-1 1 0,1-1 0,0 1 0,0-1 1,0 1-1,0 0 0,0-1 0,-1 1 0,1 0 0,0 0 0,0-1 0,0 1 0,0 0 0,1 0 0,60 0-860,-56 0 246,29 2-6221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2:32.591"/>
    </inkml:context>
    <inkml:brush xml:id="br0">
      <inkml:brushProperty name="width" value="0.035" units="cm"/>
      <inkml:brushProperty name="height" value="0.035" units="cm"/>
      <inkml:brushProperty name="color" value="#FFFFFF"/>
    </inkml:brush>
  </inkml:definitions>
  <inkml:trace contextRef="#ctx0" brushRef="#br0">312 931 24575,'1'-2'0,"1"0"0,-1 1 0,1-1 0,-1 1 0,1-1 0,0 1 0,-1-1 0,1 1 0,0 0 0,0 0 0,0 0 0,0 0 0,0 0 0,0 1 0,4-2 0,3-1 0,37-17 0,2 2 0,1 2 0,90-18 0,-130 33 0,1-1 0,-1 0 0,1-1 0,-1 0 0,0 0 0,10-6 0,-18 9 0,-1 0 0,0-1 0,1 1 0,-1 0 0,1 0 0,-1-1 0,1 1 0,-1 0 0,0-1 0,1 1 0,-1 0 0,0-1 0,1 1 0,-1-1 0,0 1 0,1 0 0,-1-1 0,0 1 0,0-1 0,1 1 0,-1-1 0,0 1 0,0-1 0,0 1 0,0-1 0,0 1 0,0-1 0,0 1 0,0-1 0,0 0 0,-13-9 0,-26 1 0,-14 5 0,-58 3 0,63 2 0,-90-10 0,114 4 0,51 8 0,3 0 0,93-1 0,-75-3 0,62 8 0,-69 2 0,-39-8 0,-1-1 0,1 1 0,0-1 0,0 1 0,0 0 0,0 0 0,-1 0 0,1 0 0,0 0 0,-1 0 0,1 1 0,-1-1 0,1 0 0,-1 1 0,0-1 0,0 1 0,1-1 0,0 3 0,-2-3 0,0 0 0,-1 0 0,1 0 0,0 0 0,-1-1 0,1 1 0,0 0 0,-1 0 0,1-1 0,-1 1 0,1 0 0,-1-1 0,0 1 0,1 0 0,-1-1 0,0 1 0,1-1 0,-1 1 0,0-1 0,0 1 0,1-1 0,-1 0 0,0 1 0,0-1 0,0 0 0,0 0 0,0 0 0,1 1 0,-1-1 0,0 0 0,-1 0 0,-33 5 0,33-5 0,-93 3 0,70-4 0,1 1 0,0 1 0,0 2 0,-47 10 0,71-13 0,0 0 0,0 0 0,0 0 0,0 0 0,0 0 0,0 0 0,0 1 0,0-1 0,0 0 0,0 0 0,1 0 0,-1 0 0,0 0 0,0 0 0,0 0 0,0 1 0,0-1 0,0 0 0,0 0 0,0 0 0,0 0 0,0 0 0,0 0 0,0 1 0,0-1 0,0 0 0,0 0 0,0 0 0,-1 0 0,1 0 0,0 0 0,0 0 0,0 1 0,0-1 0,0 0 0,0 0 0,0 0 0,0 0 0,0 0 0,0 0 0,0 0 0,0 0 0,-1 0 0,1 0 0,0 1 0,0-1 0,0 0 0,0 0 0,0 0 0,0 0 0,0 0 0,-1 0 0,1 0 0,0 0 0,0 0 0,0 0 0,0 0 0,0 0 0,0 0 0,-1 0 0,1 0 0,0 0 0,0 0 0,0 0 0,0 0 0,0 0 0,-1-1 0,16 5 0,21-1 0,58-4 0,44 3 0,-108 4 0,-23-4 0,-21-5 0,-46-13 0,-35-10 0,-147-20 0,91 18 0,87 14 0,59 13 0,0 0 0,0 0 0,1 0 0,-1 1 0,0 0 0,0 0 0,0 0 0,0 0 0,1 1 0,-9 2 0,12-3 0,1 0 0,-1 0 0,1 1 0,-1-1 0,1 0 0,-1 0 0,1 1 0,-1-1 0,1 0 0,0 1 0,-1-1 0,1 0 0,0 1 0,-1-1 0,1 1 0,0-1 0,-1 1 0,1-1 0,0 1 0,0-1 0,-1 0 0,1 1 0,0-1 0,0 1 0,0 0 0,0-1 0,0 1 0,0-1 0,0 1 0,0-1 0,0 1 0,0-1 0,0 1 0,0-1 0,0 1 0,0-1 0,1 1 0,-1-1 0,0 1 0,0-1 0,0 1 0,1-1 0,-1 0 0,0 1 0,1-1 0,-1 1 0,0-1 0,1 0 0,-1 1 0,1-1 0,0 1 0,23 20 0,15 2 0,0-1 0,72 28 0,-41-20 0,-11-5 0,104 30 0,-134-50 0,-22-8 0,-15-8 0,-10-2 0,-1 0 0,-1 1 0,0 1 0,0 1 0,-1 1 0,-38-12 0,31 13 0,0 1 0,0 1 0,-1 1 0,-28 0 0,648 21 0,3 36 0,-578-50 0,92 9 0,-232-24 0,69 10 0,-24 1 0,-124-21 0,49-5 0,-99-22 0,251 50 0,-3-2 0,0 1 0,-1 0 0,1 0 0,-1 0 0,1 1 0,-8-1 0,13 3 0,4 0 0,13 2 0,111 7 0,149-8 0,-196-3 0,-76 0 0,0 1 0,0-1 0,0-1 0,1 1 0,-1-1 0,0 1 0,0-1 0,-1-1 0,1 1 0,0-1 0,0 0 0,-1 0 0,1 0 0,-1-1 0,1 1 0,-1-1 0,0 0 0,0 0 0,0-1 0,5-6 0,5-8 0,-7 9 0,-1 1 0,1 0 0,1 0 0,14-12 0,-22 20 0,0 0 0,0-1 0,0 1 0,0 0 0,0 0 0,1 0 0,-1-1 0,0 1 0,0 0 0,0 0 0,1 0 0,-1-1 0,0 1 0,0 0 0,1 0 0,-1 0 0,0 0 0,0 0 0,1 0 0,-1 0 0,0 0 0,0-1 0,1 1 0,-1 0 0,0 0 0,0 0 0,1 0 0,-1 0 0,0 0 0,0 1 0,1-1 0,-1 0 0,0 0 0,1 0 0,-1 0 0,0 0 0,0 0 0,0 0 0,1 0 0,-1 1 0,-3 11 0,-14 17 0,-59 61 0,-25 31 0,99-117 0,-4 5 0,-1 0 0,0 0 0,-12 11 0,19-20 0,0 0 0,-1 1 0,1-1 0,-1 0 0,1 1 0,0-1 0,-1 0 0,1 1 0,-1-1 0,1 0 0,-1 0 0,1 1 0,-1-1 0,1 0 0,-1 0 0,0 0 0,1 0 0,-1 0 0,1 0 0,-1 0 0,1 0 0,-1 0 0,1 0 0,-1 0 0,1 0 0,-1 0 0,1 0 0,-1-1 0,1 1 0,-1 0 0,1 0 0,-1-1 0,1 1 0,-1 0 0,1 0 0,-1-1 0,1 1 0,-1-1 0,1 1 0,0 0 0,-1-1 0,1 1 0,0-1 0,0 1 0,-1-1 0,1 1 0,0-1 0,0 1 0,-1-1 0,1 1 0,0-1 0,0 1 0,0-1 0,0 0 0,-6-37 0,5 35 0,0-279 0,4 171 0,-2 123 0,0-1 0,1 0 0,1 0 0,0 0 0,0 0 0,7 14 0,-5-15 0,-1 1 0,-1-1 0,0 1 0,0 0 0,-1 0 0,1 14 0,-4-18 0,-2-7 0,-7-15 0,-6-26 0,13 31 0,1-1 0,0 1 0,1-1 0,0 0 0,1 0 0,1-16 0,-1 25 0,0 0 0,0 0 0,1 0 0,-1 0 0,0 0 0,1 1 0,0-1 0,-1 0 0,1 0 0,0 0 0,0 1 0,0-1 0,0 1 0,0-1 0,0 1 0,0-1 0,0 1 0,1-1 0,-1 1 0,1 0 0,-1 0 0,1 0 0,-1 0 0,1 0 0,0 0 0,-1 0 0,1 0 0,0 1 0,0-1 0,0 1 0,-1-1 0,1 1 0,0 0 0,0-1 0,0 1 0,0 0 0,0 0 0,0 1 0,0-1 0,-1 0 0,1 1 0,0-1 0,0 1 0,3 1 0,2 1 0,-1 0 0,0 1 0,0 0 0,0 0 0,0 0 0,0 1 0,-1-1 0,0 1 0,0 1 0,0-1 0,-1 1 0,0 0 0,6 10 0,-8-13 0,-8-80 0,5 71 0,1 2 0,-1 1 0,1-1 0,0 1 0,0-1 0,0 1 0,0-1 0,1 1 0,-1-1 0,2-3 0,-2 6 0,0 1 0,0 0 0,0 0 0,1 0 0,-1 0 0,0-1 0,0 1 0,0 0 0,0 0 0,0 0 0,0 0 0,0 0 0,1 0 0,-1 0 0,0-1 0,0 1 0,0 0 0,0 0 0,1 0 0,-1 0 0,0 0 0,0 0 0,0 0 0,0 0 0,1 0 0,-1 0 0,0 0 0,0 0 0,0 0 0,0 0 0,1 0 0,-1 0 0,0 0 0,0 0 0,0 0 0,1 0 0,-1 0 0,0 0 0,0 0 0,0 0 0,0 1 0,0-1 0,1 0 0,7 9 0,5 11 0,-8-8 0,0 1 0,0-1 0,-1 1 0,-1 0 0,0 0 0,-1 0 0,-1 1 0,0-1 0,0 0 0,-1 1 0,-4 22 0,3-33 0,1 0 0,-2 0 0,1-1 0,0 1 0,0 0 0,-1-1 0,1 1 0,-1-1 0,0 1 0,0-1 0,0 0 0,0 0 0,0 0 0,-1 0 0,1 0 0,-1 0 0,1-1 0,-1 1 0,1-1 0,-1 0 0,0 0 0,0 0 0,0 0 0,1 0 0,-1 0 0,0-1 0,0 1 0,0-1 0,0 0 0,0 0 0,-6-1 0,-6 0 0,-1-1 0,1-1 0,-1 0 0,-25-9 0,-99-39 0,79 23 0,52 22 0,-1 1 0,0 1 0,0-1 0,0 1 0,0 1 0,-17-4 0,-15 3 0,-1 2 0,-49 5 0,49-2 0,91-2 0,167-8 0,-171 3 0,508-36 0,-512 40 0,-1-2 0,0-2 0,0-1 0,74-25 0,-31 8 0,91-11 0,-167 34 0,-1 1 0,1-1 0,0 1 0,-1 0 0,8 2 0,-12-2 0,0 0 0,0 0 0,0 0 0,0 0 0,-1 0 0,1 1 0,0-1 0,0 0 0,0 1 0,-1-1 0,1 0 0,0 1 0,0-1 0,-1 1 0,1-1 0,0 1 0,-1 0 0,1-1 0,-1 1 0,1 0 0,-1-1 0,1 1 0,-1 0 0,1-1 0,-1 1 0,0 0 0,1 0 0,-1 0 0,0-1 0,0 1 0,0 0 0,0 0 0,1 0 0,-1 0 0,0-1 0,0 1 0,0 0 0,-1 0 0,1 0 0,0 0 0,0-1 0,0 1 0,-1 0 0,0 1 0,0 1 0,-1-1 0,1 1 0,-1-1 0,0 1 0,0-1 0,0 0 0,0 0 0,-1 0 0,1 0 0,-1 0 0,1 0 0,-1-1 0,1 1 0,-1-1 0,0 1 0,0-1 0,0 0 0,-4 1 0,-60 11 0,62-13 0,-68 5 0,-86-6 0,126 0 0,142 3 0,102-4 0,-209 2 0,0 0 0,0 0 0,0 0 0,-1-1 0,1 1 0,0 0 0,0-1 0,-1 1 0,1-1 0,0 0 0,-1 1 0,1-1 0,-1 0 0,1 0 0,-1 0 0,1 0 0,-1 0 0,1-1 0,-1 1 0,0 0 0,2-3 0,-3 3 0,0 0 0,0 0 0,0-1 0,0 1 0,0 0 0,0-1 0,0 1 0,-1 0 0,1 0 0,0-1 0,-1 1 0,1 0 0,-1 0 0,1 0 0,-1 0 0,0 0 0,1-1 0,-1 1 0,0 0 0,0 1 0,0-1 0,0 0 0,0 0 0,0 0 0,0 0 0,0 1 0,0-1 0,0 0 0,0 1 0,-2-1 0,-19-10 0,-1 1 0,0 1 0,0 1 0,-1 1 0,-26-4 0,-84-6 0,20 3 0,168 8 0,2 5 0,9 1 0,-1-2 0,71-13 0,-77 8 0,1 2 0,110 5 0,27 0 0,-188-1 0,-1 0 0,1 0 0,0-1 0,0 0 0,-1 0 0,1 0 0,-1-1 0,0-1 0,0 1 0,8-6 0,-11 7 0,-1-1 0,0 0 0,1 0 0,-1 0 0,0 0 0,-1 0 0,1-1 0,0 1 0,-1-1 0,0 1 0,0-1 0,0 0 0,0 0 0,-1 0 0,0 0 0,0-1 0,0 1 0,0 0 0,0 0 0,-1-6 0,0-14 0,-8-44 0,-1-13 0,9 73 0,0 0 0,0 1 0,1-1 0,0 0 0,1 0 0,-1 0 0,5-10 0,-6 16 0,1 1 0,-1 0 0,0 0 0,1 0 0,-1 0 0,1-1 0,-1 1 0,1 0 0,0 0 0,-1 0 0,1 0 0,0 0 0,0 0 0,0 0 0,0 1 0,0-1 0,0 0 0,0 0 0,0 1 0,0-1 0,0 0 0,0 1 0,0-1 0,0 1 0,3-1 0,-3 2 0,0-1 0,1 0 0,-1 1 0,0 0 0,1-1 0,-1 1 0,0 0 0,0 0 0,1 0 0,-1-1 0,0 1 0,0 0 0,0 1 0,0-1 0,0 0 0,-1 0 0,3 3 0,2 4 0,-1 1 0,0 0 0,0 0 0,-1 0 0,4 12 0,-5-14 0,-1 1 0,1 0 0,-1 0 0,-1 0 0,0 0 0,0 0 0,-2 13 0,1-18 0,0 0 0,0 0 0,0 0 0,-1 0 0,1 0 0,-1 0 0,0 0 0,0-1 0,0 1 0,-1-1 0,1 1 0,0-1 0,-1 0 0,0 0 0,1 0 0,-1 0 0,0-1 0,0 1 0,0-1 0,-6 3 0,-15 3 0,0 0 0,-1-1 0,0-2 0,0 0 0,-37 0 0,-29 4 0,-133 30-60,-70 9 222,201-36-895,-111-2-1,161-10-6092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2:41.860"/>
    </inkml:context>
    <inkml:brush xml:id="br0">
      <inkml:brushProperty name="width" value="0.035" units="cm"/>
      <inkml:brushProperty name="height" value="0.035" units="cm"/>
      <inkml:brushProperty name="color" value="#FFFFFF"/>
    </inkml:brush>
  </inkml:definitions>
  <inkml:trace contextRef="#ctx0" brushRef="#br0">2375 2467 24575,'-15'-14'0,"12"12"0,0-1 0,0 1 0,0-1 0,1 0 0,-1 0 0,1 0 0,0 0 0,0 0 0,0 0 0,0-1 0,0 1 0,1-1 0,-2-5 0,-1-9 0,0 0 0,1 0 0,1-1 0,1 0 0,1 1 0,1-1 0,3-21 0,5-14 0,19-61 0,-20 71 0,-1 0 0,-2 0 0,-3-1 0,-4-75 0,3-47 0,2 147 0,0 0 0,1 1 0,11-29 0,-7 24 0,6-35 0,-5-25 0,-4 1 0,-7-104 0,-1 49 0,6 103 0,1 0 0,2 0 0,1 1 0,20-57 0,-3 10 0,-21 71 0,0 0 0,0 1 0,1-1 0,0 1 0,9-14 0,-12 22 0,0 0 0,0-1 0,0 1 0,0 0 0,0 0 0,0 0 0,0 0 0,0 0 0,0 1 0,0-1 0,0 0 0,0 0 0,1 1 0,-1-1 0,0 1 0,0-1 0,1 1 0,-1 0 0,1-1 0,1 1 0,-1 0 0,-1 1 0,1 0 0,0-1 0,0 1 0,-1 0 0,1 0 0,-1 0 0,1 0 0,0 0 0,-1 0 0,0 0 0,1 1 0,-1-1 0,0 1 0,0-1 0,0 1 0,0-1 0,0 1 0,0-1 0,1 3 0,6 11 0,-1 1 0,-1-1 0,0 1 0,-1 1 0,-1-1 0,0 1 0,2 30 0,-3 123 0,-4-137 0,1-31 0,0-1 0,0 1 0,0-1 0,0 1 0,0-1 0,0 1 0,0-1 0,-1 1 0,1-1 0,0 1 0,-1-1 0,0 1 0,0 1 0,0-3 0,1 0 0,-1 0 0,1-1 0,-1 1 0,1 0 0,-1-1 0,1 1 0,-1 0 0,1-1 0,0 1 0,-1-1 0,1 1 0,-1-1 0,1 1 0,0-1 0,0 1 0,-1-1 0,1 1 0,0-1 0,0 1 0,0-1 0,-1 1 0,1-2 0,-16-50 0,15 49 0,-7-26 0,3 8 0,-1-1 0,-1 2 0,-10-23 0,14 38 0,0-1 0,0 1 0,-1-1 0,1 1 0,-1 0 0,0 1 0,-1-1 0,1 1 0,-1-1 0,0 1 0,0 1 0,0-1 0,-1 1 0,1 0 0,-10-4 0,-1 2 0,1 1 0,-1 0 0,0 1 0,0 1 0,-19 0 0,-84 5 0,10 0 0,105-3 0,0-1 0,1 1 0,-1 0 0,0-1 0,0 0 0,0 0 0,1 0 0,-1-1 0,0 1 0,-3-3 0,6 4 0,1 0 0,-1-1 0,1 1 0,-1-1 0,1 1 0,-1-1 0,1 1 0,-1-1 0,1 0 0,0 1 0,-1-1 0,1 1 0,0-1 0,-1 0 0,1 1 0,0-1 0,0 0 0,-1 0 0,1 1 0,0-1 0,0 0 0,0 0 0,0-1 0,1 0 0,-1 1 0,1-1 0,-1 1 0,1-1 0,0 1 0,0 0 0,0-1 0,-1 1 0,1 0 0,0-1 0,1 1 0,-1 0 0,1-1 0,29-25 0,45-31 0,-19 17 0,-33 25 0,-20 14 0,0 0 0,0 0 0,0-1 0,0 1 0,-1-1 0,1 0 0,-1 0 0,0 0 0,0-1 0,0 1 0,4-6 0,-7 8 0,0 0 0,0 0 0,-1 0 0,1 0 0,0 0 0,0 0 0,0 0 0,-1 0 0,1 0 0,0 0 0,-1 0 0,1 0 0,-1 1 0,1-1 0,-1 0 0,0 0 0,1 0 0,-1 1 0,0-1 0,1 0 0,-1 1 0,0-1 0,0 0 0,0 1 0,0-1 0,1 1 0,-1 0 0,0-1 0,0 1 0,0 0 0,-2-1 0,-35-12 0,35 13 0,-360-88 0,332 81 0,-37-4 0,42 8 0,0-1 0,-41-13 0,40 9 0,1 1 0,-2 1 0,-45-4 0,-84 5 0,-33-4 0,15-6 0,84 9 0,-96-20 0,-44-5 0,141 20 0,-42-2 0,56 12 0,48 3 0,-1-3 0,1 0 0,0-2 0,-45-9 0,71 12 0,1-1 0,-1 1 0,1 0 0,-1-1 0,1 1 0,0-1 0,-1 0 0,1 1 0,0-1 0,-1 0 0,1 0 0,0 0 0,0 0 0,0 0 0,-1 0 0,1 0 0,1 0 0,-3-2 0,3 2 0,0 0 0,0 0 0,0 1 0,0-1 0,0 0 0,0 0 0,1 0 0,-1 1 0,0-1 0,0 0 0,0 1 0,1-1 0,-1 0 0,0 0 0,1 1 0,-1-1 0,0 0 0,1 1 0,-1-1 0,1 1 0,-1-1 0,1 1 0,0-1 0,0 0 0,4-3 0,0 1 0,0 0 0,1 0 0,-1 0 0,0 1 0,1-1 0,8-1 0,15-1 44,1 1 0,52-1 0,22-2-1541,-71 2-5329</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2:45.830"/>
    </inkml:context>
    <inkml:brush xml:id="br0">
      <inkml:brushProperty name="width" value="0.035" units="cm"/>
      <inkml:brushProperty name="height" value="0.035" units="cm"/>
      <inkml:brushProperty name="color" value="#FFFFFF"/>
    </inkml:brush>
  </inkml:definitions>
  <inkml:trace contextRef="#ctx0" brushRef="#br0">35 35 24575,'-15'-15'0,"-4"-5"-8191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9T21:52:54.522"/>
    </inkml:context>
    <inkml:brush xml:id="br0">
      <inkml:brushProperty name="width" value="0.035" units="cm"/>
      <inkml:brushProperty name="height" value="0.035" units="cm"/>
      <inkml:brushProperty name="color" value="#FFFFFF"/>
    </inkml:brush>
  </inkml:definitions>
  <inkml:trace contextRef="#ctx0" brushRef="#br0">3318 742 24575,'19'-1'0,"0"-2"0,0 0 0,0-1 0,31-11 0,12-2 0,-15 6 0,126-22 0,-113 26 0,89-14 0,-139 15 0,-15-1 0,-22-5 0,-98-22 0,376 70 0,132 27 0,-277-35 0,-145-26 0,-651-72 0,681 68 0,-15 0 0,0-2 0,0-1 0,1-1 0,-38-14 0,61 20 0,0 0 0,-1 0 0,1 0 0,0 0 0,0 0 0,-1 0 0,1-1 0,0 1 0,0 0 0,0 0 0,-1 0 0,1 0 0,0 0 0,0 0 0,-1 0 0,1-1 0,0 1 0,0 0 0,0 0 0,0 0 0,-1-1 0,1 1 0,0 0 0,0 0 0,0 0 0,0-1 0,0 1 0,0 0 0,0 0 0,-1-1 0,1 1 0,0 0 0,0 0 0,0-1 0,0 1 0,0 0 0,0 0 0,0-1 0,0 1 0,0 0 0,0 0 0,1-1 0,11-4 0,22 0 0,397 1 0,-254 6 0,-51-3 0,-22-1 0,114 12 0,-211-9 0,1 0 0,-1 0 0,0 0 0,1 1 0,-1 1 0,0-1 0,11 6 0,-17-7 0,1 0 0,-1 0 0,1 0 0,-1 1 0,0-1 0,0 0 0,0 1 0,0-1 0,0 0 0,0 1 0,0-1 0,0 1 0,0 0 0,-1-1 0,1 1 0,-1 0 0,1-1 0,-1 1 0,1 0 0,-1-1 0,0 1 0,0 0 0,0 0 0,0-1 0,0 1 0,-1 0 0,1 0 0,0-1 0,-1 1 0,1 0 0,-1-1 0,0 1 0,1 0 0,-1-1 0,-2 3 0,-7 12 0,-1 0 0,0 0 0,-2-1 0,1-1 0,-2 0 0,-29 23 0,12-10 0,17-17 0,1 0 0,-1 0 0,-1-2 0,0 0 0,0-1 0,0 0 0,-1-1 0,0-1 0,0 0 0,-20 2 0,-26 3 0,-84 2 0,127-11 0,-470 3 0,375-5 0,112 1 0,-9 0 0,0-1 0,0 0 0,-22-4 0,31 5 0,1-1 0,0 1 0,0 0 0,0 0 0,-1-1 0,1 1 0,0 0 0,0-1 0,0 1 0,0-1 0,0 0 0,0 1 0,0-1 0,0 0 0,0 0 0,0 1 0,0-1 0,0 0 0,0 0 0,0 0 0,1 0 0,-1 0 0,0 0 0,1 0 0,-1-1 0,1 1 0,-1 0 0,1 0 0,0 0 0,-1-1 0,1 1 0,0 0 0,0 0 0,0 0 0,0-1 0,0 1 0,0 0 0,0 0 0,1-1 0,-1 1 0,0 0 0,1 0 0,-1 0 0,0-1 0,1 1 0,0 0 0,-1 0 0,2-1 0,2-5 0,1 0 0,0 0 0,1 0 0,-1 1 0,1-1 0,1 2 0,-1-1 0,1 1 0,0 0 0,0 0 0,1 1 0,-1-1 0,1 2 0,0-1 0,0 1 0,0 1 0,11-3 0,-3 0 0,-1 0 0,0-1 0,26-15 0,-29 13 0,2 2 0,-1-1 0,1 2 0,-1 0 0,17-4 0,36 1 0,1 3 0,0 2 0,72 7 0,-29-1 0,-93-2 0,-35-1 0,-725 0 0,721 0 0,0 1 0,1 0 0,-1 2 0,0 1 0,1 0 0,-29 11 0,47-14 0,0 0 0,1 0 0,-1 1 0,1-1 0,-1 1 0,1-1 0,-1 1 0,1 0 0,0 0 0,0 0 0,0 0 0,0 1 0,0-1 0,0 0 0,1 1 0,-3 3 0,3-4 0,1 0 0,0 0 0,-1 0 0,1 0 0,0 0 0,0 0 0,0 0 0,0 0 0,1 0 0,-1 0 0,1 0 0,-1 0 0,1 0 0,-1 0 0,1-1 0,0 1 0,0 0 0,0 0 0,0-1 0,0 1 0,0 0 0,1-1 0,-1 1 0,0-1 0,4 3 0,6 5 0,1 0 0,0-1 0,0 0 0,1 0 0,0-2 0,24 10 0,88 24 0,-121-39 0,198 50 0,54 15 0,-23 4 0,-205-57 0,-28-13 0,0 0 0,0 0 0,1 0 0,-1 1 0,0-1 0,0 0 0,0 0 0,0 0 0,0 0 0,0 1 0,1-1 0,-1 0 0,0 0 0,0 0 0,0 1 0,0-1 0,0 0 0,0 0 0,0 0 0,0 1 0,0-1 0,0 0 0,0 0 0,0 0 0,0 1 0,0-1 0,0 0 0,0 0 0,0 0 0,0 1 0,0-1 0,-1 0 0,1 0 0,0 0 0,0 1 0,0-1 0,0 0 0,0 0 0,0 0 0,-1 0 0,1 0 0,0 1 0,0-1 0,0 0 0,0 0 0,-1 0 0,1 0 0,0 0 0,0 0 0,0 0 0,-1 0 0,1 0 0,0 0 0,-1 1 0,-7 1 0,0 0 0,0-1 0,-1 0 0,-13 0 0,-491-1 0,-10-28 0,-160-4 0,614 31 0,49 0 0,40-2 0,-16 2 0,357-20 0,-231 19 0,194-29 0,-237 18 0,116-2 0,91 15 0,-125 2 0,130-2 0,-272-2 0,-23 0 0,-50-6 0,-637-11-340,116 8-417,-54-43-695,4-25 243,298 36 1451,92 14-269,-834-130-339,1046 156 348,-32-5-2,1-3 0,-71-25-1,115 35 30,1 1 1,-1 0-1,1-1 0,-1 1 0,1-1 0,0 0 0,-1 0 0,1 1 0,0-1 0,0 0 1,-1 0-1,1 0 0,0 0 0,0 0 0,0 0 0,0-1 0,-1-1 0,2 2 17,1 0-1,-1 0 1,1 1 0,0-1-1,-1 0 1,1 1-1,0-1 1,0 0-1,-1 1 1,1-1 0,0 1-1,0-1 1,0 1-1,0-1 1,0 1-1,0 0 1,0 0 0,-1-1-1,1 1 1,0 0-1,0 0 1,0 0-1,2 0 1,32-4 871,0 1-1,70 3 1,-49 1-851,281 3 422,536-2-462,-831-3-6,0-1 0,0-3 0,42-9 0,-78 12 4,0 0 0,0 0 0,0-1 0,0 0 0,0 0 0,0 0 0,-1 0 0,1-1-1,-1 0 1,0 0 0,0-1 0,-1 0 0,1 1 0,-1-1 0,0-1 0,0 1 0,-1-1 0,1 1 0,-1-1-1,-1 0 1,1 0 0,-1 0 0,0 0 0,0-1 0,-1 1 0,2-13 0,-1-4-214,-1 0 0,-1 0-1,-1 0 1,-1 0 0,-1 0 0,-7-26 0,-26-87-6616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23:10:20.212"/>
    </inkml:context>
    <inkml:brush xml:id="br0">
      <inkml:brushProperty name="width" value="0.035" units="cm"/>
      <inkml:brushProperty name="height" value="0.035" units="cm"/>
      <inkml:brushProperty name="color" value="#FFFFFF"/>
    </inkml:brush>
  </inkml:definitions>
  <inkml:trace contextRef="#ctx0" brushRef="#br0">1 210 24575,'333'-22'0,"-99"-13"0,-68 8 0,-340 25 0,-210 3 0,377-2 0,-1 1 0,0 1 0,1-1 0,-15 4 0,20-3 0,-1 0 0,1 0 0,0 0 0,0 0 0,0 1 0,0-1 0,0 0 0,0 1 0,0-1 0,0 1 0,1 0 0,-1 0 0,0-1 0,1 1 0,0 0 0,-1 0 0,1 1 0,0-1 0,-1 3 0,-6 19 0,1 0 0,1 0 0,1 0 0,-2 33 0,7-55 0,0 0 0,0-1 0,0 1 0,0 0 0,0-1 0,0 1 0,1-1 0,-1 1 0,1 0 0,-1-1 0,1 1 0,-1-1 0,1 1 0,0-1 0,0 0 0,0 1 0,0-1 0,0 0 0,0 0 0,0 1 0,0-1 0,1 0 0,-1 0 0,0 0 0,1 0 0,-1-1 0,0 1 0,1 0 0,-1-1 0,1 1 0,0-1 0,-1 1 0,1-1 0,-1 1 0,3-1 0,7 2 0,-1-1 0,2-1 0,-1 0 0,12-1 0,-10 1 0,12-1 0,10-1 0,1 1 0,0 2 0,41 7 0,-42-1 0,0-1 0,1-2 0,0-2 0,64-3 0,-96-4 0,-9-5 0,-17-15 0,12 15 0,2 0 0,-1 0 0,0 0 0,-20-14 0,24 21 0,0 0 0,0 0 0,0 0 0,0 1 0,-1-1 0,1 1 0,-1 1 0,1-1 0,-1 1 0,-9-1 0,106 12 0,-4-9 0,0-5 0,94-15 0,170-48 0,-227 43 0,-180 22 0,-36 2 0,-117-14 0,199 13 0,6-1 0,-1 1 0,0 0 0,0 1 0,0-1 0,0 1 0,0 0 0,0 1 0,1-1 0,-1 1 0,0 0 0,0 0 0,0 0 0,1 1 0,-8 3 0,11-5 0,1 0 0,-1 0 0,1 1 0,-1-1 0,1 0 0,-1 0 0,1 1 0,-1-1 0,1 0 0,0 1 0,-1-1 0,1 1 0,0-1 0,-1 1 0,1-1 0,0 0 0,0 1 0,-1-1 0,1 1 0,0-1 0,0 1 0,0 0 0,0-1 0,0 1 0,-1-1 0,1 1 0,0-1 0,0 1 0,0-1 0,0 1 0,1-1 0,-1 1 0,0-1 0,0 1 0,0-1 0,0 1 0,1-1 0,-1 1 0,0-1 0,0 1 0,1-1 0,-1 1 0,0-1 0,1 1 0,-1-1 0,0 0 0,1 1 0,-1-1 0,1 0 0,-1 1 0,0-1 0,1 0 0,-1 0 0,1 1 0,-1-1 0,1 0 0,-1 0 0,1 0 0,0 0 0,-1 0 0,1 1 0,41 11 0,-35-11 0,71 18 0,0-3 0,132 9 0,157-23 0,-352-3 0,-42 3 0,-444 101 0,257-49 0,210-53 0,-73 15 0,69-15 0,-1 0 0,1 0 0,0-1 0,0 0 0,-1 0 0,-8-2 0,16 0 0,11-1 0,22-2 0,63-3 0,-45 6 0,627-26-465,105-6-106,-608 15 571,-172 19-3,0 0 0,0 0-1,0-1 1,0 1 0,1-1 0,-1 1 0,0-1 0,0 0 0,0 0 0,0 0 0,0 0 0,0 0 0,2-2 0,-5 2 14,-1 1 0,1-1 1,0 0-1,0 1 0,-1-1 1,1 0-1,-1 1 0,1 0 1,-1-1-1,1 1 1,-1 0-1,1 0 0,-1 0 1,1 0-1,-1 0 0,1 0 1,0 0-1,-3 1 1,-66 0 461,-97 16 0,-72 24-630,142-23 231,-156 23-74,-1-12 0,-359-3 0,595-26 0,-25-1 0,39 0 0,6 0 0,23-4 0,257-37 136,645-107-1593,-320 31 1457,-574 110-52,-33 8 55,0 0 0,0 0 0,0 0 0,0 0 0,-1 0 0,1 0 0,0 0 0,0 0 0,0-1 0,0 1 0,0 0 0,0 0 0,0 0 0,0 0 0,0 0 0,0 0 0,0 0 0,0 0 1,0 0-1,0 0 0,0-1 0,0 1 0,0 0 0,0 0 0,0 0 0,0 0 0,0 0 0,0 0 0,0 0 0,0 0 0,0-1 0,0 1 0,0 0 0,0 0 0,0 0 0,0 0 0,0 0 0,0 0 1,0 0-1,-50 0 760,38 1-495,-1006 7-62,734-9-192,374 0-14,0 5 0,0 3 0,159 34 0,-236-38 0,33 10 0,-44-12 0,1 0 0,-1 0 0,0 0 0,1 0 0,-1 0 0,0 1 0,0-1 0,0 1 0,0-1 0,0 1 0,0 0 0,-1 0 0,1 0 0,2 3 0,-4-5 0,0 0 0,0 1 0,0-1 0,0 0 0,0 1 0,0-1 0,0 0 0,0 1 0,0-1 0,0 0 0,0 1 0,0-1 0,0 0 0,0 1 0,0-1 0,0 0 0,0 1 0,-1-1 0,1 0 0,0 0 0,0 1 0,0-1 0,-1 0 0,1 1 0,0-1 0,0 0 0,0 0 0,-1 1 0,1-1 0,0 0 0,-1 0 0,1 0 0,0 0 0,0 1 0,-1-1 0,1 0 0,0 0 0,-1 0 0,0 0 0,-8 3 0,0 0 0,-1-1 0,1-1 0,-1 1 0,1-2 0,-12 1 0,7-1 0,-683 4 0,403-7 0,1740 3 0,-1577 6 0,-183 33 0,183-19 0,-222 32-336,-547 61 117,756-105 211,113-9 22,97-7 73,881-106-175,-304 11-21,-573 88 130,107-36 1,-143 41 44,-98 11 484,-445 79-550,323-44 0,-20 2 0,-441 75 0,636-111 0,12 0 0,23-1 0,42-2 0,-23 0 0,39 0 0,-1-4 0,122-22 0,4-2 0,-171 26 0,-11-3 0,-19 1 0,-18 0 0,-36-2 0,1 3 0,-74 3 0,53 2 0,-153-1 0,-127-1 0,339 1 0,-1 1 0,0-1 0,0 0 0,0-1 0,0 0 0,1-1 0,-1 0 0,0 0 0,0-1 0,1-1 0,-10-4 0,18 7 0,0 1 0,-1-1 0,1 0 0,0 0 0,0 0 0,0-1 0,0 1 0,0 0 0,0 0 0,0 0 0,0-1 0,1 1 0,-1 0 0,1-1 0,-1 1 0,1-1 0,-1 1 0,1-1 0,0 1 0,-1-1 0,1 1 0,0-1 0,0 1 0,0-1 0,0 1 0,0-1 0,1 1 0,-1-1 0,0 1 0,1-1 0,-1 1 0,1-1 0,0 1 0,-1 0 0,1-1 0,1-1 0,2-2 0,0 0 0,0 0 0,0 0 0,0 0 0,1 1 0,0 0 0,9-6 0,21-9 0,0 2 0,2 1 0,0 2 0,54-13 0,-52 15 0,19-2 0,-46 13 0,1-2 0,0 0 0,-1 0 0,0-1 0,0-1 0,0 0 0,0 0 0,-1-1 0,12-8 0,-21 13 0,-1 0 0,1-1 0,-1 1 0,0 0 0,1-1 0,-1 1 0,0 0 0,0-1 0,0 1 0,0-1 0,0 0 0,0 1 0,0-1 0,0 0 0,-1 0 0,1 1 0,-1-1 0,1 0 0,-1 0 0,0 0 0,0 0 0,0 0 0,0 0 0,0 1 0,0-1 0,0 0 0,-1 0 0,1 0 0,-1 0 0,1 1 0,-1-1 0,0 0 0,0 0 0,1 1 0,-1-1 0,0 1 0,-1-1 0,1 1 0,0-1 0,0 1 0,-1-1 0,1 1 0,-1 0 0,1 0 0,-1 0 0,1 0 0,-1 0 0,0 0 0,1 0 0,-1 1 0,0-1 0,0 1 0,-2-1 0,-18-5 0,0 2 0,-1 0 0,1 1 0,-1 2 0,1 0 0,-1 1 0,1 2 0,-41 7 0,61-9 0,0 0 0,0 1 0,0-1 0,0 1 0,0-1 0,0 1 0,0 0 0,0 0 0,1-1 0,-1 1 0,0 1 0,-1 0 0,3-1 0,0-1 0,0 1 0,0-1 0,0 0 0,1 1 0,-1-1 0,0 1 0,0-1 0,1 0 0,-1 1 0,0-1 0,1 0 0,-1 1 0,0-1 0,1 0 0,-1 1 0,0-1 0,1 0 0,-1 0 0,1 0 0,-1 1 0,0-1 0,1 0 0,-1 0 0,1 0 0,-1 0 0,1 0 0,-1 0 0,1 0 0,0 0 0,55 8 0,-54-7 0,60 7 0,-1 3 0,75 23 0,109 52 0,-238-83 0,11 3 0,-1 2 0,26 15 0,-43-23 0,0 0 0,0 0 0,-1 0 0,1 0 0,0 0 0,0 0 0,0 0 0,0 0 0,0 0 0,0 0 0,0 0 0,0 0 0,0 0 0,-1 0 0,1 0 0,0 0 0,0 0 0,0 0 0,0 0 0,0 0 0,0 0 0,0 0 0,0 0 0,0 0 0,0 0 0,0 1 0,-1-1 0,1 0 0,0 0 0,0 0 0,0 0 0,0 0 0,0 0 0,0 0 0,0 0 0,0 0 0,0 1 0,0-1 0,0 0 0,0 0 0,0 0 0,0 0 0,0 0 0,0 0 0,0 0 0,0 0 0,0 0 0,0 1 0,0-1 0,0 0 0,0 0 0,0 0 0,0 0 0,0 0 0,1 0 0,-1 0 0,0 0 0,0 0 0,0 0 0,0 1 0,0-1 0,0 0 0,0 0 0,0 0 0,0 0 0,0 0 0,-15 2 0,-19-3 0,-742-11 0,561 12 0,244-13 0,30-7 0,285-51-1295,-341 70 1225,44-6-6756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DEC78-5605-493E-A70A-B2244FCABCD0}" type="datetimeFigureOut">
              <a:rPr lang="en-US" smtClean="0"/>
              <a:pPr/>
              <a:t>1/15/2024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DE353E-D07D-4DB1-A337-3400C8EBC45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1BE5B-A143-441B-9D82-6371C7365CD9}" type="slidenum">
              <a:rPr lang="en-US" smtClean="0"/>
              <a:pPr/>
              <a:t>2</a:t>
            </a:fld>
            <a:endParaRPr lang="en-US"/>
          </a:p>
        </p:txBody>
      </p:sp>
    </p:spTree>
    <p:extLst>
      <p:ext uri="{BB962C8B-B14F-4D97-AF65-F5344CB8AC3E}">
        <p14:creationId xmlns:p14="http://schemas.microsoft.com/office/powerpoint/2010/main" xmlns="" val="1809122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Change in MG-ADL (A), Quantitative Myasthenia Gravis score (B), Myasthenia Gravis Composite scale (C), and MG-QOL15r (D) during cycle 1, in acetylcholine receptor antibody-positive patients</a:t>
            </a:r>
          </a:p>
          <a:p>
            <a:endParaRPr lang="en-US" dirty="0"/>
          </a:p>
          <a:p>
            <a:r>
              <a:rPr lang="en-US" dirty="0"/>
              <a:t>Patients in the </a:t>
            </a:r>
            <a:r>
              <a:rPr lang="en-US" dirty="0" err="1"/>
              <a:t>efgartigimod</a:t>
            </a:r>
            <a:r>
              <a:rPr lang="en-US" dirty="0"/>
              <a:t> alfa + CT group had greater total mean score improvements in MG­ADL, QMG, MCG, and MG­QOL15r in cycle 1, with statistically significant differences from baseline observed from week 1 and sustained through week 7 in all measures.</a:t>
            </a:r>
          </a:p>
          <a:p>
            <a:endParaRPr lang="en-US" dirty="0"/>
          </a:p>
          <a:p>
            <a:r>
              <a:rPr lang="en-US" dirty="0"/>
              <a:t>The maximum improvement in </a:t>
            </a:r>
            <a:r>
              <a:rPr lang="en-US" dirty="0" err="1"/>
              <a:t>efgartigimod</a:t>
            </a:r>
            <a:r>
              <a:rPr lang="en-US" dirty="0"/>
              <a:t> alfa + CT-treated patients occurred at week 5 for MG­QOL15r and week 4 for other measures.</a:t>
            </a:r>
          </a:p>
          <a:p>
            <a:endParaRPr lang="en-US" dirty="0"/>
          </a:p>
        </p:txBody>
      </p:sp>
      <p:sp>
        <p:nvSpPr>
          <p:cNvPr id="4" name="Slide Number Placeholder 3"/>
          <p:cNvSpPr>
            <a:spLocks noGrp="1"/>
          </p:cNvSpPr>
          <p:nvPr>
            <p:ph type="sldNum" sz="quarter" idx="5"/>
          </p:nvPr>
        </p:nvSpPr>
        <p:spPr/>
        <p:txBody>
          <a:bodyPr/>
          <a:lstStyle/>
          <a:p>
            <a:pPr defTabSz="457175">
              <a:defRPr/>
            </a:pPr>
            <a:fld id="{025E0DFF-B40A-8549-B442-E08C26E74063}" type="slidenum">
              <a:rPr lang="en-US">
                <a:solidFill>
                  <a:prstClr val="black"/>
                </a:solidFill>
                <a:latin typeface="Calibri"/>
              </a:rPr>
              <a:pPr defTabSz="457175">
                <a:defRPr/>
              </a:pPr>
              <a:t>13</a:t>
            </a:fld>
            <a:endParaRPr lang="en-US" dirty="0">
              <a:solidFill>
                <a:prstClr val="black"/>
              </a:solidFill>
              <a:latin typeface="Calibri"/>
            </a:endParaRPr>
          </a:p>
        </p:txBody>
      </p:sp>
    </p:spTree>
    <p:extLst>
      <p:ext uri="{BB962C8B-B14F-4D97-AF65-F5344CB8AC3E}">
        <p14:creationId xmlns:p14="http://schemas.microsoft.com/office/powerpoint/2010/main" xmlns="" val="80886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1123950"/>
            <a:ext cx="5114925" cy="2878138"/>
          </a:xfrm>
        </p:spPr>
      </p:sp>
      <p:sp>
        <p:nvSpPr>
          <p:cNvPr id="3" name="Notes Placeholder 2"/>
          <p:cNvSpPr>
            <a:spLocks noGrp="1"/>
          </p:cNvSpPr>
          <p:nvPr>
            <p:ph type="body" idx="1"/>
          </p:nvPr>
        </p:nvSpPr>
        <p:spPr/>
        <p:txBody>
          <a:bodyPr/>
          <a:lstStyle/>
          <a:p>
            <a:pPr marL="280406" indent="-280406">
              <a:buFont typeface="Arial" panose="020B0604020202020204" pitchFamily="34" charset="0"/>
              <a:buChar char="•"/>
            </a:pPr>
            <a:r>
              <a:rPr lang="en-US" dirty="0">
                <a:solidFill>
                  <a:srgbClr val="000000"/>
                </a:solidFill>
              </a:rPr>
              <a:t>ADAPT SC is a randomized, open-label, parallel-group, multicenter study in patients with generalized myasthenia gravis (gMG), including participants who are seropositive and participants who are seronegative for the acetylcholine receptor binding autoantibodies (AChR-Abs). </a:t>
            </a:r>
          </a:p>
          <a:p>
            <a:pPr marL="280406" indent="-280406">
              <a:buFont typeface="Arial" panose="020B0604020202020204" pitchFamily="34" charset="0"/>
              <a:buChar char="•"/>
            </a:pPr>
            <a:r>
              <a:rPr lang="en-US" dirty="0">
                <a:solidFill>
                  <a:srgbClr val="000000"/>
                </a:solidFill>
              </a:rPr>
              <a:t>After screening, patients were randomized to receive either </a:t>
            </a:r>
            <a:r>
              <a:rPr lang="en-US" dirty="0" err="1">
                <a:solidFill>
                  <a:srgbClr val="000000"/>
                </a:solidFill>
              </a:rPr>
              <a:t>efgartigimod</a:t>
            </a:r>
            <a:r>
              <a:rPr lang="en-US" dirty="0">
                <a:solidFill>
                  <a:srgbClr val="000000"/>
                </a:solidFill>
              </a:rPr>
              <a:t> intravenous (IV) (</a:t>
            </a:r>
            <a:r>
              <a:rPr lang="en-US" dirty="0" err="1">
                <a:solidFill>
                  <a:srgbClr val="000000"/>
                </a:solidFill>
              </a:rPr>
              <a:t>efgartigimod</a:t>
            </a:r>
            <a:r>
              <a:rPr lang="en-US" dirty="0">
                <a:solidFill>
                  <a:srgbClr val="000000"/>
                </a:solidFill>
              </a:rPr>
              <a:t> alfa) 10 mg/kg Q7D for 4 infusions or </a:t>
            </a:r>
            <a:r>
              <a:rPr lang="en-US" dirty="0" err="1">
                <a:solidFill>
                  <a:srgbClr val="000000"/>
                </a:solidFill>
              </a:rPr>
              <a:t>efgartigimod</a:t>
            </a:r>
            <a:r>
              <a:rPr lang="en-US" dirty="0">
                <a:solidFill>
                  <a:srgbClr val="000000"/>
                </a:solidFill>
              </a:rPr>
              <a:t> PH20 SC 1000 mg Q7D for 4 injections concomitant to their current gMG therapy.</a:t>
            </a:r>
          </a:p>
          <a:p>
            <a:pPr marL="280406" indent="-280406">
              <a:buFont typeface="Arial" panose="020B0604020202020204" pitchFamily="34" charset="0"/>
              <a:buChar char="•"/>
            </a:pPr>
            <a:r>
              <a:rPr lang="en-US" dirty="0">
                <a:solidFill>
                  <a:srgbClr val="000000"/>
                </a:solidFill>
              </a:rPr>
              <a:t>After a participant completes the study, the participant will be allowed, if eligibility criteria are met, to roll over into the open-label extension (OLE) study to receive </a:t>
            </a:r>
            <a:r>
              <a:rPr lang="en-US" dirty="0" err="1">
                <a:solidFill>
                  <a:srgbClr val="000000"/>
                </a:solidFill>
              </a:rPr>
              <a:t>efgartigimod</a:t>
            </a:r>
            <a:r>
              <a:rPr lang="en-US" dirty="0">
                <a:solidFill>
                  <a:srgbClr val="000000"/>
                </a:solidFill>
              </a:rPr>
              <a:t> PH20 SC 1000 mg. </a:t>
            </a:r>
            <a:endParaRPr lang="en-US" dirty="0"/>
          </a:p>
          <a:p>
            <a:endParaRPr lang="en-US" dirty="0"/>
          </a:p>
        </p:txBody>
      </p:sp>
      <p:sp>
        <p:nvSpPr>
          <p:cNvPr id="4" name="Slide Number Placeholder 3"/>
          <p:cNvSpPr>
            <a:spLocks noGrp="1"/>
          </p:cNvSpPr>
          <p:nvPr>
            <p:ph type="sldNum" sz="quarter" idx="5"/>
          </p:nvPr>
        </p:nvSpPr>
        <p:spPr/>
        <p:txBody>
          <a:bodyPr/>
          <a:lstStyle/>
          <a:p>
            <a:pPr defTabSz="897301">
              <a:defRPr/>
            </a:pPr>
            <a:fld id="{535853CA-670F-4485-B9E2-E900738E77B6}" type="slidenum">
              <a:rPr lang="en-US" smtClean="0">
                <a:solidFill>
                  <a:prstClr val="black"/>
                </a:solidFill>
                <a:latin typeface="Calibri" panose="020F0502020204030204"/>
              </a:rPr>
              <a:pPr defTabSz="897301">
                <a:defRPr/>
              </a:pPr>
              <a:t>14</a:t>
            </a:fld>
            <a:endParaRPr lang="en-US" dirty="0">
              <a:solidFill>
                <a:prstClr val="black"/>
              </a:solidFill>
              <a:latin typeface="Calibri" panose="020F0502020204030204"/>
            </a:endParaRPr>
          </a:p>
        </p:txBody>
      </p:sp>
      <p:sp>
        <p:nvSpPr>
          <p:cNvPr id="5" name="TextBox 4">
            <a:extLst>
              <a:ext uri="{FF2B5EF4-FFF2-40B4-BE49-F238E27FC236}">
                <a16:creationId xmlns:a16="http://schemas.microsoft.com/office/drawing/2014/main" xmlns="" id="{C91BC012-593C-6185-6298-B58E3EF2777C}"/>
              </a:ext>
            </a:extLst>
          </p:cNvPr>
          <p:cNvSpPr txBox="1"/>
          <p:nvPr/>
        </p:nvSpPr>
        <p:spPr>
          <a:xfrm>
            <a:off x="7094464" y="1124263"/>
            <a:ext cx="6301807" cy="3353038"/>
          </a:xfrm>
          <a:prstGeom prst="rect">
            <a:avLst/>
          </a:prstGeom>
          <a:noFill/>
        </p:spPr>
        <p:txBody>
          <a:bodyPr wrap="square" lIns="89730" tIns="44865" rIns="89730" bIns="44865" rtlCol="0">
            <a:spAutoFit/>
          </a:bodyPr>
          <a:lstStyle/>
          <a:p>
            <a:pPr defTabSz="897301">
              <a:defRPr/>
            </a:pPr>
            <a:r>
              <a:rPr lang="en-US" dirty="0">
                <a:latin typeface="Calibri" panose="020F0502020204030204"/>
              </a:rPr>
              <a:t>Slide Face</a:t>
            </a:r>
          </a:p>
          <a:p>
            <a:pPr defTabSz="897301">
              <a:defRPr/>
            </a:pPr>
            <a:r>
              <a:rPr lang="en-US" sz="1500" b="1" dirty="0">
                <a:latin typeface="Calibri" panose="020F0502020204030204"/>
              </a:rPr>
              <a:t>Study Design</a:t>
            </a:r>
          </a:p>
          <a:p>
            <a:pPr defTabSz="897301">
              <a:defRPr/>
            </a:pPr>
            <a:r>
              <a:rPr lang="en-US" sz="1500" dirty="0">
                <a:latin typeface="Calibri" panose="020F0502020204030204"/>
              </a:rPr>
              <a:t>argenx_ADAPT-SC_TLR_press_release/pg2/P3 (Phase 3 ADAPT-SC)</a:t>
            </a:r>
          </a:p>
          <a:p>
            <a:pPr defTabSz="897301">
              <a:defRPr/>
            </a:pPr>
            <a:r>
              <a:rPr lang="en-US" sz="1500" dirty="0">
                <a:latin typeface="Calibri" panose="020F0502020204030204"/>
              </a:rPr>
              <a:t>ADAPT-SC TLR Presentation/Slide 7</a:t>
            </a:r>
          </a:p>
          <a:p>
            <a:pPr defTabSz="897301">
              <a:defRPr/>
            </a:pPr>
            <a:r>
              <a:rPr lang="en-US" sz="1500" dirty="0">
                <a:latin typeface="Calibri" panose="020F0502020204030204"/>
              </a:rPr>
              <a:t>Inclusion criteria</a:t>
            </a:r>
          </a:p>
          <a:p>
            <a:pPr defTabSz="897301">
              <a:defRPr/>
            </a:pPr>
            <a:r>
              <a:rPr lang="en-US" sz="1200" dirty="0">
                <a:latin typeface="Calibri" panose="020F0502020204030204"/>
              </a:rPr>
              <a:t>ARGX-113-2001 CTP v2.0_for publishing/pdf pg29/section 5.1 inclusion criteria </a:t>
            </a:r>
          </a:p>
          <a:p>
            <a:pPr defTabSz="897301">
              <a:defRPr/>
            </a:pPr>
            <a:r>
              <a:rPr lang="en-US" sz="1500" dirty="0">
                <a:latin typeface="Calibri" panose="020F0502020204030204"/>
              </a:rPr>
              <a:t>Green callout, Open-label extension</a:t>
            </a:r>
          </a:p>
          <a:p>
            <a:pPr defTabSz="897301">
              <a:defRPr/>
            </a:pPr>
            <a:r>
              <a:rPr lang="en-US" sz="1300" dirty="0">
                <a:solidFill>
                  <a:srgbClr val="FF0000"/>
                </a:solidFill>
                <a:latin typeface="Calibri" panose="020F0502020204030204"/>
              </a:rPr>
              <a:t>Bullet 1, 10 patients</a:t>
            </a:r>
          </a:p>
          <a:p>
            <a:pPr defTabSz="897301">
              <a:defRPr/>
            </a:pPr>
            <a:r>
              <a:rPr lang="en-US" sz="1300" dirty="0">
                <a:solidFill>
                  <a:srgbClr val="FF0000"/>
                </a:solidFill>
                <a:latin typeface="Calibri" panose="020F0502020204030204"/>
              </a:rPr>
              <a:t>ARGX_113_2002 topline results/word pg 11/ section 2.1/P1</a:t>
            </a:r>
          </a:p>
          <a:p>
            <a:pPr defTabSz="897301">
              <a:defRPr/>
            </a:pPr>
            <a:r>
              <a:rPr lang="en-US" sz="1200" dirty="0">
                <a:latin typeface="Calibri" panose="020F0502020204030204"/>
              </a:rPr>
              <a:t>GX024-22B_Myology_ADAPTsc poster_v5.3_5Sep2022_Print Ready/objectives and methods section (client request to add in from source poster)</a:t>
            </a:r>
          </a:p>
          <a:p>
            <a:pPr defTabSz="897301">
              <a:defRPr/>
            </a:pPr>
            <a:r>
              <a:rPr lang="en-US" sz="1500" dirty="0">
                <a:latin typeface="Calibri" panose="020F0502020204030204"/>
              </a:rPr>
              <a:t>Primary endpoint</a:t>
            </a:r>
          </a:p>
          <a:p>
            <a:pPr defTabSz="897301">
              <a:defRPr/>
            </a:pPr>
            <a:r>
              <a:rPr lang="en-US" sz="1200" dirty="0">
                <a:latin typeface="Calibri" panose="020F0502020204030204"/>
              </a:rPr>
              <a:t>ARGX-113-2001 CTP v2.0_for publishing/pdf pg 25/section 3. Objectives and endpoints/primary </a:t>
            </a:r>
          </a:p>
          <a:p>
            <a:pPr defTabSz="897301">
              <a:defRPr/>
            </a:pPr>
            <a:endParaRPr lang="en-US" sz="1500" dirty="0">
              <a:solidFill>
                <a:srgbClr val="FF0000"/>
              </a:solidFill>
              <a:latin typeface="Calibri" panose="020F0502020204030204"/>
            </a:endParaRPr>
          </a:p>
          <a:p>
            <a:pPr defTabSz="897301">
              <a:defRPr/>
            </a:pPr>
            <a:endParaRPr lang="en-US" sz="1500" dirty="0">
              <a:solidFill>
                <a:srgbClr val="FF0000"/>
              </a:solidFill>
              <a:latin typeface="Calibri" panose="020F0502020204030204"/>
            </a:endParaRPr>
          </a:p>
        </p:txBody>
      </p:sp>
      <p:sp>
        <p:nvSpPr>
          <p:cNvPr id="6" name="TextBox 5">
            <a:extLst>
              <a:ext uri="{FF2B5EF4-FFF2-40B4-BE49-F238E27FC236}">
                <a16:creationId xmlns:a16="http://schemas.microsoft.com/office/drawing/2014/main" xmlns="" id="{CC203F0C-17E4-5F8F-6D1C-9680D0771BD4}"/>
              </a:ext>
            </a:extLst>
          </p:cNvPr>
          <p:cNvSpPr txBox="1"/>
          <p:nvPr/>
        </p:nvSpPr>
        <p:spPr>
          <a:xfrm>
            <a:off x="7094464" y="4489694"/>
            <a:ext cx="4882149" cy="2214265"/>
          </a:xfrm>
          <a:prstGeom prst="rect">
            <a:avLst/>
          </a:prstGeom>
          <a:noFill/>
        </p:spPr>
        <p:txBody>
          <a:bodyPr wrap="square" lIns="89730" tIns="44865" rIns="89730" bIns="44865" rtlCol="0">
            <a:spAutoFit/>
          </a:bodyPr>
          <a:lstStyle/>
          <a:p>
            <a:pPr defTabSz="897301">
              <a:defRPr/>
            </a:pPr>
            <a:r>
              <a:rPr lang="en-US" dirty="0">
                <a:latin typeface="Calibri" panose="020F0502020204030204"/>
              </a:rPr>
              <a:t>Slide Notes</a:t>
            </a:r>
          </a:p>
          <a:p>
            <a:pPr defTabSz="897301">
              <a:defRPr/>
            </a:pPr>
            <a:r>
              <a:rPr lang="en-US" sz="1500" b="1" dirty="0">
                <a:latin typeface="Calibri" panose="020F0502020204030204"/>
              </a:rPr>
              <a:t>Bullets 1-3, ADAPT–SC is a,</a:t>
            </a:r>
          </a:p>
          <a:p>
            <a:pPr defTabSz="897301">
              <a:defRPr/>
            </a:pPr>
            <a:r>
              <a:rPr lang="en-US" sz="1500" dirty="0">
                <a:latin typeface="Calibri" panose="020F0502020204030204"/>
              </a:rPr>
              <a:t>argenx_ADAPT-SC_TLR_press_release/pg2/P3 (Phase 3 ADAPT-SC)</a:t>
            </a:r>
          </a:p>
          <a:p>
            <a:pPr defTabSz="897301">
              <a:defRPr/>
            </a:pPr>
            <a:r>
              <a:rPr lang="en-US" sz="1500" dirty="0">
                <a:latin typeface="Calibri" panose="020F0502020204030204"/>
              </a:rPr>
              <a:t>ARGX-113-2001 CTP v2.0_for publishing/pdf pg 27/section 4.1 Overall design/ bullets 1, 4, 5, 6, 9</a:t>
            </a:r>
          </a:p>
          <a:p>
            <a:pPr>
              <a:defRPr/>
            </a:pPr>
            <a:r>
              <a:rPr lang="en-US" sz="1500" dirty="0">
                <a:latin typeface="Calibri" panose="020F0502020204030204"/>
              </a:rPr>
              <a:t>ARGX-113-2001 CTP v2.0_for publishing/pdf pg 37/section 6.6/P1</a:t>
            </a:r>
          </a:p>
          <a:p>
            <a:pPr defTabSz="897301">
              <a:defRPr/>
            </a:pP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xmlns="" val="392218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E0DFF-B40A-8549-B442-E08C26E74063}" type="slidenum">
              <a:rPr lang="en-US" smtClean="0"/>
              <a:pPr/>
              <a:t>15</a:t>
            </a:fld>
            <a:endParaRPr lang="en-US" dirty="0"/>
          </a:p>
        </p:txBody>
      </p:sp>
    </p:spTree>
    <p:extLst>
      <p:ext uri="{BB962C8B-B14F-4D97-AF65-F5344CB8AC3E}">
        <p14:creationId xmlns:p14="http://schemas.microsoft.com/office/powerpoint/2010/main" xmlns="" val="2637129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E353E-D07D-4DB1-A337-3400C8EBC457}" type="slidenum">
              <a:rPr lang="en-US" smtClean="0"/>
              <a:pPr/>
              <a:t>19</a:t>
            </a:fld>
            <a:endParaRPr lang="en-US" dirty="0"/>
          </a:p>
        </p:txBody>
      </p:sp>
    </p:spTree>
    <p:extLst>
      <p:ext uri="{BB962C8B-B14F-4D97-AF65-F5344CB8AC3E}">
        <p14:creationId xmlns:p14="http://schemas.microsoft.com/office/powerpoint/2010/main" xmlns="" val="239720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miter lim="800000"/>
            <a:headEnd/>
            <a:tailEnd/>
          </a:ln>
        </p:spPr>
        <p:txBody>
          <a:bodyPr/>
          <a:lstStyle/>
          <a:p>
            <a:fld id="{1D2D072F-4A18-4D20-8C04-EC5118A14409}" type="slidenum">
              <a:rPr lang="en-US" altLang="en-US">
                <a:latin typeface="Arial" pitchFamily="34" charset="0"/>
              </a:rPr>
              <a:pPr/>
              <a:t>28</a:t>
            </a:fld>
            <a:endParaRPr lang="en-US" altLang="en-US">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73A4E800-4B98-4206-A737-A73B2FB11D9D}" type="slidenum">
              <a:rPr lang="en-US" altLang="en-US" smtClean="0"/>
              <a:pPr/>
              <a:t>29</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miter lim="800000"/>
            <a:headEnd/>
            <a:tailEnd/>
          </a:ln>
        </p:spPr>
        <p:txBody>
          <a:bodyPr/>
          <a:lstStyle/>
          <a:p>
            <a:fld id="{84893F81-A8E2-4317-A646-556E6B7D1265}" type="slidenum">
              <a:rPr lang="en-US" altLang="en-US" smtClean="0"/>
              <a:pPr/>
              <a:t>30</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4D589-AAE8-6248-ADB0-CFBB419487AF}" type="slidenum">
              <a:rPr lang="en-US" smtClean="0"/>
              <a:pPr/>
              <a:t>33</a:t>
            </a:fld>
            <a:endParaRPr lang="en-US"/>
          </a:p>
        </p:txBody>
      </p:sp>
    </p:spTree>
    <p:extLst>
      <p:ext uri="{BB962C8B-B14F-4D97-AF65-F5344CB8AC3E}">
        <p14:creationId xmlns:p14="http://schemas.microsoft.com/office/powerpoint/2010/main" xmlns="" val="88247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Garamond" pitchFamily="18" charset="0"/>
                <a:ea typeface="ＭＳ Ｐゴシック" pitchFamily="34" charset="-128"/>
              </a:defRPr>
            </a:lvl1pPr>
            <a:lvl2pPr marL="742950" indent="-285750" eaLnBrk="0" hangingPunct="0">
              <a:defRPr sz="2400">
                <a:solidFill>
                  <a:schemeClr val="tx1"/>
                </a:solidFill>
                <a:latin typeface="Garamond" pitchFamily="18" charset="0"/>
                <a:ea typeface="ＭＳ Ｐゴシック" pitchFamily="34" charset="-128"/>
              </a:defRPr>
            </a:lvl2pPr>
            <a:lvl3pPr marL="1143000" indent="-228600" eaLnBrk="0" hangingPunct="0">
              <a:defRPr sz="2400">
                <a:solidFill>
                  <a:schemeClr val="tx1"/>
                </a:solidFill>
                <a:latin typeface="Garamond" pitchFamily="18" charset="0"/>
                <a:ea typeface="ＭＳ Ｐゴシック" pitchFamily="34" charset="-128"/>
              </a:defRPr>
            </a:lvl3pPr>
            <a:lvl4pPr marL="1600200" indent="-228600" eaLnBrk="0" hangingPunct="0">
              <a:defRPr sz="2400">
                <a:solidFill>
                  <a:schemeClr val="tx1"/>
                </a:solidFill>
                <a:latin typeface="Garamond" pitchFamily="18" charset="0"/>
                <a:ea typeface="ＭＳ Ｐゴシック" pitchFamily="34" charset="-128"/>
              </a:defRPr>
            </a:lvl4pPr>
            <a:lvl5pPr marL="2057400" indent="-228600" eaLnBrk="0" hangingPunct="0">
              <a:defRPr sz="2400">
                <a:solidFill>
                  <a:schemeClr val="tx1"/>
                </a:solidFill>
                <a:latin typeface="Garamond"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9pPr>
          </a:lstStyle>
          <a:p>
            <a:pPr eaLnBrk="1" hangingPunct="1"/>
            <a:fld id="{5D3D4A78-10E1-45B0-A5B3-BE04DD8DC64C}" type="slidenum">
              <a:rPr lang="en-US" altLang="en-US" sz="1200">
                <a:latin typeface="Arial" pitchFamily="34" charset="0"/>
              </a:rPr>
              <a:pPr eaLnBrk="1" hangingPunct="1"/>
              <a:t>34</a:t>
            </a:fld>
            <a:endParaRPr lang="en-US" altLang="en-US" sz="1200">
              <a:latin typeface="Arial" pitchFamily="34" charset="0"/>
            </a:endParaRPr>
          </a:p>
        </p:txBody>
      </p:sp>
      <p:sp>
        <p:nvSpPr>
          <p:cNvPr id="79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xmlns="" val="2511577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2EEA8A-C5C4-4F97-8985-D6BC4314FA29}" type="slidenum">
              <a:rPr lang="en-US" smtClean="0"/>
              <a:pPr/>
              <a:t>35</a:t>
            </a:fld>
            <a:endParaRPr lang="en-US"/>
          </a:p>
        </p:txBody>
      </p:sp>
    </p:spTree>
    <p:extLst>
      <p:ext uri="{BB962C8B-B14F-4D97-AF65-F5344CB8AC3E}">
        <p14:creationId xmlns:p14="http://schemas.microsoft.com/office/powerpoint/2010/main" xmlns="" val="18854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6F1F8D30-7733-401F-98AB-FAEA3FC88C9C}" type="slidenum">
              <a:rPr lang="en-US" altLang="en-US">
                <a:latin typeface="Arial" pitchFamily="34" charset="0"/>
              </a:rPr>
              <a:pPr/>
              <a:t>3</a:t>
            </a:fld>
            <a:endParaRPr lang="en-US" altLang="en-US">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E353E-D07D-4DB1-A337-3400C8EBC457}" type="slidenum">
              <a:rPr lang="en-US" smtClean="0"/>
              <a:pPr/>
              <a:t>42</a:t>
            </a:fld>
            <a:endParaRPr lang="en-US" dirty="0"/>
          </a:p>
        </p:txBody>
      </p:sp>
    </p:spTree>
    <p:extLst>
      <p:ext uri="{BB962C8B-B14F-4D97-AF65-F5344CB8AC3E}">
        <p14:creationId xmlns:p14="http://schemas.microsoft.com/office/powerpoint/2010/main" xmlns="" val="70087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consider</a:t>
            </a:r>
            <a:r>
              <a:rPr lang="en-US" baseline="0" dirty="0"/>
              <a:t> on each </a:t>
            </a:r>
          </a:p>
          <a:p>
            <a:endParaRPr lang="en-US" dirty="0"/>
          </a:p>
        </p:txBody>
      </p:sp>
      <p:sp>
        <p:nvSpPr>
          <p:cNvPr id="4" name="Slide Number Placeholder 3"/>
          <p:cNvSpPr>
            <a:spLocks noGrp="1"/>
          </p:cNvSpPr>
          <p:nvPr>
            <p:ph type="sldNum" sz="quarter" idx="10"/>
          </p:nvPr>
        </p:nvSpPr>
        <p:spPr/>
        <p:txBody>
          <a:bodyPr/>
          <a:lstStyle/>
          <a:p>
            <a:fld id="{6494D589-AAE8-6248-ADB0-CFBB419487AF}" type="slidenum">
              <a:rPr lang="en-US" smtClean="0"/>
              <a:pPr/>
              <a:t>49</a:t>
            </a:fld>
            <a:endParaRPr lang="en-US"/>
          </a:p>
        </p:txBody>
      </p:sp>
    </p:spTree>
    <p:extLst>
      <p:ext uri="{BB962C8B-B14F-4D97-AF65-F5344CB8AC3E}">
        <p14:creationId xmlns:p14="http://schemas.microsoft.com/office/powerpoint/2010/main" xmlns="" val="3815014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Exploratory</a:t>
            </a:r>
          </a:p>
          <a:p>
            <a:pPr lvl="1"/>
            <a:r>
              <a:rPr lang="en-US" sz="1800" dirty="0">
                <a:latin typeface="Calibri" panose="020F0502020204030204" pitchFamily="34" charset="0"/>
                <a:cs typeface="Calibri" panose="020F0502020204030204" pitchFamily="34" charset="0"/>
              </a:rPr>
              <a:t>Vector genome copies </a:t>
            </a:r>
          </a:p>
          <a:p>
            <a:pPr lvl="1"/>
            <a:r>
              <a:rPr lang="en-US" sz="1800" dirty="0">
                <a:latin typeface="Calibri" panose="020F0502020204030204" pitchFamily="34" charset="0"/>
                <a:cs typeface="Calibri" panose="020F0502020204030204" pitchFamily="34" charset="0"/>
              </a:rPr>
              <a:t>Change in CK from baseline over 260 weeks</a:t>
            </a:r>
          </a:p>
          <a:p>
            <a:pPr lvl="1"/>
            <a:r>
              <a:rPr lang="en-US" sz="1800" dirty="0">
                <a:latin typeface="Calibri" panose="020F0502020204030204" pitchFamily="34" charset="0"/>
                <a:cs typeface="Calibri" panose="020F0502020204030204" pitchFamily="34" charset="0"/>
              </a:rPr>
              <a:t>Evaluate cellular immune response to AAVrh74 and micro-dystrophin transgene as measured by ELISpot</a:t>
            </a:r>
          </a:p>
          <a:p>
            <a:pPr lvl="1"/>
            <a:r>
              <a:rPr lang="en-US" sz="1800" dirty="0">
                <a:latin typeface="Calibri" panose="020F0502020204030204" pitchFamily="34" charset="0"/>
                <a:cs typeface="Calibri" panose="020F0502020204030204" pitchFamily="34" charset="0"/>
              </a:rPr>
              <a:t>Antibody titers to micro-dystrophin transgene</a:t>
            </a:r>
          </a:p>
          <a:p>
            <a:endParaRPr lang="en-US" baseline="0" dirty="0"/>
          </a:p>
        </p:txBody>
      </p:sp>
      <p:sp>
        <p:nvSpPr>
          <p:cNvPr id="4" name="Slide Number Placeholder 3"/>
          <p:cNvSpPr>
            <a:spLocks noGrp="1"/>
          </p:cNvSpPr>
          <p:nvPr>
            <p:ph type="sldNum" sz="quarter" idx="10"/>
          </p:nvPr>
        </p:nvSpPr>
        <p:spPr/>
        <p:txBody>
          <a:bodyPr/>
          <a:lstStyle/>
          <a:p>
            <a:fld id="{6494D589-AAE8-6248-ADB0-CFBB419487AF}" type="slidenum">
              <a:rPr lang="en-US" smtClean="0"/>
              <a:pPr/>
              <a:t>50</a:t>
            </a:fld>
            <a:endParaRPr lang="en-US"/>
          </a:p>
        </p:txBody>
      </p:sp>
    </p:spTree>
    <p:extLst>
      <p:ext uri="{BB962C8B-B14F-4D97-AF65-F5344CB8AC3E}">
        <p14:creationId xmlns:p14="http://schemas.microsoft.com/office/powerpoint/2010/main" xmlns="" val="2578430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a:t>
            </a:r>
            <a:r>
              <a:rPr lang="en-US" baseline="0" dirty="0"/>
              <a:t> of NSAA</a:t>
            </a:r>
          </a:p>
          <a:p>
            <a:r>
              <a:rPr lang="en-US" baseline="0" dirty="0"/>
              <a:t>TTR= Time to Rise</a:t>
            </a:r>
          </a:p>
          <a:p>
            <a:r>
              <a:rPr lang="en-US" baseline="0" dirty="0"/>
              <a:t>4 Stair Climb</a:t>
            </a:r>
          </a:p>
          <a:p>
            <a:r>
              <a:rPr lang="en-US" baseline="0" dirty="0"/>
              <a:t>10Meter </a:t>
            </a:r>
          </a:p>
          <a:p>
            <a:r>
              <a:rPr lang="en-US" baseline="0" dirty="0"/>
              <a:t>100 Meter</a:t>
            </a:r>
          </a:p>
          <a:p>
            <a:r>
              <a:rPr lang="en-US" baseline="0" dirty="0"/>
              <a:t>6Minute Walk Test  </a:t>
            </a:r>
            <a:endParaRPr lang="en-US" dirty="0"/>
          </a:p>
        </p:txBody>
      </p:sp>
      <p:sp>
        <p:nvSpPr>
          <p:cNvPr id="4" name="Slide Number Placeholder 3"/>
          <p:cNvSpPr>
            <a:spLocks noGrp="1"/>
          </p:cNvSpPr>
          <p:nvPr>
            <p:ph type="sldNum" sz="quarter" idx="10"/>
          </p:nvPr>
        </p:nvSpPr>
        <p:spPr/>
        <p:txBody>
          <a:bodyPr/>
          <a:lstStyle/>
          <a:p>
            <a:fld id="{6494D589-AAE8-6248-ADB0-CFBB419487AF}" type="slidenum">
              <a:rPr lang="en-US" smtClean="0"/>
              <a:pPr/>
              <a:t>53</a:t>
            </a:fld>
            <a:endParaRPr lang="en-US"/>
          </a:p>
        </p:txBody>
      </p:sp>
    </p:spTree>
    <p:extLst>
      <p:ext uri="{BB962C8B-B14F-4D97-AF65-F5344CB8AC3E}">
        <p14:creationId xmlns:p14="http://schemas.microsoft.com/office/powerpoint/2010/main" xmlns="" val="1065430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Review the key components of gene therapy for DMD, including vectors, promoters, and transgene constructs</a:t>
            </a:r>
          </a:p>
          <a:p>
            <a:pPr marL="0" lvl="0" indent="0">
              <a:buNone/>
            </a:pPr>
            <a:endParaRPr lang="en-US" dirty="0"/>
          </a:p>
          <a:p>
            <a:pPr lvl="0"/>
            <a:r>
              <a:rPr lang="en-US" dirty="0"/>
              <a:t>Assess the prospective functional benefits of gene therapies in DMD and their potential to slow disease progression</a:t>
            </a:r>
          </a:p>
          <a:p>
            <a:pPr marL="0" lvl="0" indent="0">
              <a:buNone/>
            </a:pPr>
            <a:endParaRPr lang="en-US" dirty="0"/>
          </a:p>
          <a:p>
            <a:pPr lvl="0"/>
            <a:r>
              <a:rPr lang="en-US" dirty="0"/>
              <a:t>Evaluate the latest results from clinical trials for gene therapies in DMD</a:t>
            </a:r>
          </a:p>
          <a:p>
            <a:endParaRPr lang="en-US" dirty="0"/>
          </a:p>
        </p:txBody>
      </p:sp>
      <p:sp>
        <p:nvSpPr>
          <p:cNvPr id="4" name="Slide Number Placeholder 3"/>
          <p:cNvSpPr>
            <a:spLocks noGrp="1"/>
          </p:cNvSpPr>
          <p:nvPr>
            <p:ph type="sldNum" sz="quarter" idx="10"/>
          </p:nvPr>
        </p:nvSpPr>
        <p:spPr/>
        <p:txBody>
          <a:bodyPr/>
          <a:lstStyle/>
          <a:p>
            <a:fld id="{6494D589-AAE8-6248-ADB0-CFBB419487AF}" type="slidenum">
              <a:rPr lang="en-US" smtClean="0"/>
              <a:pPr/>
              <a:t>55</a:t>
            </a:fld>
            <a:endParaRPr lang="en-US"/>
          </a:p>
        </p:txBody>
      </p:sp>
    </p:spTree>
    <p:extLst>
      <p:ext uri="{BB962C8B-B14F-4D97-AF65-F5344CB8AC3E}">
        <p14:creationId xmlns:p14="http://schemas.microsoft.com/office/powerpoint/2010/main" xmlns="" val="2156623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EE13E99B-4498-44ED-A79F-637C9767048B}" type="slidenum">
              <a:rPr lang="en-US" altLang="en-US" smtClean="0"/>
              <a:pPr/>
              <a:t>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82BABA90-9671-427B-B86F-393B93DAAD45}" type="slidenum">
              <a:rPr lang="en-US" altLang="en-US">
                <a:latin typeface="Arial" pitchFamily="34" charset="0"/>
              </a:rPr>
              <a:pPr/>
              <a:t>6</a:t>
            </a:fld>
            <a:endParaRPr lang="en-US" altLang="en-US">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anose="020B0604020202020204" pitchFamily="34" charset="0"/>
              <a:buChar char="•"/>
            </a:pPr>
            <a:r>
              <a:rPr lang="en-US" dirty="0"/>
              <a:t>gMG is an antibody-mediated disease, caused by autoantibodies targeting neuromuscular junction proteins. In the majority of patients (~85%) antibodies against the muscle acetylcholine receptor (AChR) are detected, while in 6% antibodies against the muscle-specific kinase (MuSK) are detected. In ~10% of gMG patients no autoantibodies can be found with the classical diagnostics for AChR and MuSK antibodies (seronegative MG, SN-MG), making the improvement of methods for the detection of known autoantibodies or the discovery of novel antigenic targets imperative. [Lazaridis 2020]</a:t>
            </a:r>
          </a:p>
          <a:p>
            <a:pPr marL="171441" indent="-171441">
              <a:buFont typeface="Arial" panose="020B0604020202020204" pitchFamily="34" charset="0"/>
              <a:buChar char="•"/>
            </a:pPr>
            <a:r>
              <a:rPr lang="en-US" dirty="0"/>
              <a:t>The figure illustrates the pathophysiology of anti-AChR+ gMG. The three major pathogenic mechanisms of AChR autoantibodies in gMG include complement activation at the neuromuscular junction, which causes the formation of MACs on the muscle membrane and destruction of the typical folds in the motor endplate; antigenic modulation that results in the internalization and degradation of surface AChRs; and binding of AChR antibodies at the AChR ligand binding site, which could directly block ACh binding and, consequently, channel opening. </a:t>
            </a:r>
          </a:p>
        </p:txBody>
      </p:sp>
      <p:sp>
        <p:nvSpPr>
          <p:cNvPr id="4" name="Slide Number Placeholder 3"/>
          <p:cNvSpPr>
            <a:spLocks noGrp="1"/>
          </p:cNvSpPr>
          <p:nvPr>
            <p:ph type="sldNum" sz="quarter" idx="5"/>
          </p:nvPr>
        </p:nvSpPr>
        <p:spPr/>
        <p:txBody>
          <a:bodyPr/>
          <a:lstStyle/>
          <a:p>
            <a:pPr defTabSz="457175">
              <a:defRPr/>
            </a:pPr>
            <a:fld id="{025E0DFF-B40A-8549-B442-E08C26E74063}" type="slidenum">
              <a:rPr lang="en-US">
                <a:solidFill>
                  <a:prstClr val="black"/>
                </a:solidFill>
                <a:latin typeface="Calibri"/>
              </a:rPr>
              <a:pPr defTabSz="457175">
                <a:defRPr/>
              </a:pPr>
              <a:t>7</a:t>
            </a:fld>
            <a:endParaRPr lang="en-US" dirty="0">
              <a:solidFill>
                <a:prstClr val="black"/>
              </a:solidFill>
              <a:latin typeface="Calibri"/>
            </a:endParaRPr>
          </a:p>
        </p:txBody>
      </p:sp>
    </p:spTree>
    <p:extLst>
      <p:ext uri="{BB962C8B-B14F-4D97-AF65-F5344CB8AC3E}">
        <p14:creationId xmlns:p14="http://schemas.microsoft.com/office/powerpoint/2010/main" xmlns="" val="115959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b="0" dirty="0"/>
              <a:t>There are key autoimmune characteristics that differentiate  AChR MG, MuSK MG, and LRP4 MG subsets — with possible implications for response to immunomodulating therapies.</a:t>
            </a:r>
          </a:p>
          <a:p>
            <a:r>
              <a:rPr lang="en-US" dirty="0"/>
              <a:t>For example, in the AChR MG subtype, thymectomy is beneficial whereas no benefit of thymectomy is seen in the MuSK MG subtype. Similarly, complement inhibitors have clinical benefit in the AChR MG subtype, but no clinical benefit would be expected for the MuSK MG subtype. However, clinical benefit with FcRn inhibition would be expected across subtypes.</a:t>
            </a:r>
          </a:p>
        </p:txBody>
      </p:sp>
      <p:sp>
        <p:nvSpPr>
          <p:cNvPr id="4" name="Slide Number Placeholder 3"/>
          <p:cNvSpPr>
            <a:spLocks noGrp="1"/>
          </p:cNvSpPr>
          <p:nvPr>
            <p:ph type="sldNum" sz="quarter" idx="5"/>
          </p:nvPr>
        </p:nvSpPr>
        <p:spPr/>
        <p:txBody>
          <a:bodyPr/>
          <a:lstStyle/>
          <a:p>
            <a:fld id="{025E0DFF-B40A-8549-B442-E08C26E74063}" type="slidenum">
              <a:rPr lang="en-US" smtClean="0"/>
              <a:pPr/>
              <a:t>8</a:t>
            </a:fld>
            <a:endParaRPr lang="en-US" dirty="0"/>
          </a:p>
        </p:txBody>
      </p:sp>
    </p:spTree>
    <p:extLst>
      <p:ext uri="{BB962C8B-B14F-4D97-AF65-F5344CB8AC3E}">
        <p14:creationId xmlns:p14="http://schemas.microsoft.com/office/powerpoint/2010/main" xmlns="" val="361262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2F20ECD4-DFA6-4DD2-8826-70CC416E238F}" type="slidenum">
              <a:rPr lang="en-US" altLang="en-US">
                <a:latin typeface="Arial" pitchFamily="34" charset="0"/>
              </a:rPr>
              <a:pPr/>
              <a:t>10</a:t>
            </a:fld>
            <a:endParaRPr lang="en-US" altLang="en-US">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Mechanism of FcRn targeting. Left: Physiological FcRn mode of action. Right: FcRn inhibitor-mediated disruption of IgG recycling. </a:t>
            </a:r>
          </a:p>
          <a:p>
            <a:endParaRPr lang="en-US" dirty="0"/>
          </a:p>
          <a:p>
            <a:r>
              <a:rPr lang="en-US" dirty="0"/>
              <a:t>The neonatal Fc receptor (FcRn), ubiquitously expressed in endothelial cells and in myeloid cells of</a:t>
            </a:r>
          </a:p>
          <a:p>
            <a:r>
              <a:rPr lang="en-US" dirty="0"/>
              <a:t>of IgG recycling. The neonatal Fc receptor (FcRn), ubiquitously expressed in endothelial cells and in myeloid cells of</a:t>
            </a:r>
          </a:p>
          <a:p>
            <a:r>
              <a:rPr lang="en-US" dirty="0"/>
              <a:t>the immune system, interacts with IgG and facilitates its internalization and subsequent recycling via a pH-dependent</a:t>
            </a:r>
          </a:p>
          <a:p>
            <a:r>
              <a:rPr lang="en-US" dirty="0"/>
              <a:t>mechanism. FcRn does not interact with IgG at a neutral pH of 7.4.  The acidic environment of the endosome following pinocytosis allows for efficient binding of IgG to the receptor, which prevents endosomal transport of IgG to the lysosome for subsequent degradation. [Keller 2021] </a:t>
            </a:r>
          </a:p>
          <a:p>
            <a:endParaRPr lang="en-US" dirty="0"/>
          </a:p>
          <a:p>
            <a:r>
              <a:rPr lang="en-US" dirty="0"/>
              <a:t>FcRn-bound IgG is eventually recycled back to the cell surface and exocytosed. Exposure to a neutral pH facilitates release of IgG from the receptor. [Keller 2021] </a:t>
            </a:r>
          </a:p>
          <a:p>
            <a:endParaRPr lang="en-US" dirty="0"/>
          </a:p>
          <a:p>
            <a:r>
              <a:rPr lang="en-US" dirty="0"/>
              <a:t>This FcRn-mediated recycling mechanism ultimately leads to the half-life extension of all IgG subclasses and can be blocked by specific molecules that interfere with FcRn binding. [Keller 2021] </a:t>
            </a:r>
          </a:p>
          <a:p>
            <a:endParaRPr lang="en-US" dirty="0"/>
          </a:p>
        </p:txBody>
      </p:sp>
      <p:sp>
        <p:nvSpPr>
          <p:cNvPr id="4" name="Slide Number Placeholder 3"/>
          <p:cNvSpPr>
            <a:spLocks noGrp="1"/>
          </p:cNvSpPr>
          <p:nvPr>
            <p:ph type="sldNum" sz="quarter" idx="5"/>
          </p:nvPr>
        </p:nvSpPr>
        <p:spPr/>
        <p:txBody>
          <a:bodyPr/>
          <a:lstStyle/>
          <a:p>
            <a:pPr defTabSz="457175">
              <a:defRPr/>
            </a:pPr>
            <a:fld id="{025E0DFF-B40A-8549-B442-E08C26E74063}" type="slidenum">
              <a:rPr lang="en-US">
                <a:solidFill>
                  <a:prstClr val="black"/>
                </a:solidFill>
                <a:latin typeface="Calibri"/>
              </a:rPr>
              <a:pPr defTabSz="457175">
                <a:defRPr/>
              </a:pPr>
              <a:t>11</a:t>
            </a:fld>
            <a:endParaRPr lang="en-US" dirty="0">
              <a:solidFill>
                <a:prstClr val="black"/>
              </a:solidFill>
              <a:latin typeface="Calibri"/>
            </a:endParaRPr>
          </a:p>
        </p:txBody>
      </p:sp>
    </p:spTree>
    <p:extLst>
      <p:ext uri="{BB962C8B-B14F-4D97-AF65-F5344CB8AC3E}">
        <p14:creationId xmlns:p14="http://schemas.microsoft.com/office/powerpoint/2010/main" xmlns="" val="349921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sz="1800" b="1" dirty="0">
                <a:solidFill>
                  <a:srgbClr val="211D1E"/>
                </a:solidFill>
                <a:latin typeface="ScalaLancetPro"/>
              </a:rPr>
              <a:t>Primary endpoint:</a:t>
            </a:r>
            <a:r>
              <a:rPr lang="en-US" sz="1800" dirty="0">
                <a:solidFill>
                  <a:srgbClr val="211D1E"/>
                </a:solidFill>
                <a:latin typeface="ScalaLancetPro"/>
              </a:rPr>
              <a:t> proportion of AChR antibody-positive patients who were MG-ADL responders (≥2-point MG-ADL improvement sustained for ≥4 weeks) in the first treatment cycle. </a:t>
            </a:r>
          </a:p>
          <a:p>
            <a:pPr defTabSz="448650">
              <a:defRPr/>
            </a:pPr>
            <a:endParaRPr lang="en-US" b="0" dirty="0"/>
          </a:p>
          <a:p>
            <a:pPr defTabSz="448650">
              <a:defRPr/>
            </a:pPr>
            <a:r>
              <a:rPr lang="en-US" b="1" dirty="0"/>
              <a:t>Secondary endpoints</a:t>
            </a:r>
            <a:r>
              <a:rPr lang="en-US" b="0" dirty="0"/>
              <a:t>,</a:t>
            </a:r>
            <a:r>
              <a:rPr lang="en-US" b="1" dirty="0"/>
              <a:t> </a:t>
            </a:r>
            <a:r>
              <a:rPr lang="en-US" dirty="0"/>
              <a:t>assessed in hierarchical order: </a:t>
            </a:r>
          </a:p>
          <a:p>
            <a:pPr marL="224325" indent="-224325" defTabSz="448650">
              <a:buFontTx/>
              <a:buAutoNum type="arabicParenBoth"/>
              <a:defRPr/>
            </a:pPr>
            <a:r>
              <a:rPr lang="en-US" b="0" dirty="0"/>
              <a:t>percentage </a:t>
            </a:r>
            <a:r>
              <a:rPr lang="en-US" dirty="0"/>
              <a:t>of QMG responders (≥3 point improvement in the total QMG score for ≥4 consecutive weeks with the first improvement occurring by week 4 of cycle 1) in the </a:t>
            </a:r>
            <a:r>
              <a:rPr lang="en-US" dirty="0">
                <a:solidFill>
                  <a:srgbClr val="211D1E"/>
                </a:solidFill>
                <a:latin typeface="ScalaLancetPro"/>
              </a:rPr>
              <a:t>AChR</a:t>
            </a:r>
            <a:r>
              <a:rPr lang="en-US" dirty="0"/>
              <a:t> antibody-positive population; </a:t>
            </a:r>
          </a:p>
          <a:p>
            <a:pPr marL="224325" indent="-224325" defTabSz="448650">
              <a:buFontTx/>
              <a:buAutoNum type="arabicParenBoth"/>
              <a:defRPr/>
            </a:pPr>
            <a:r>
              <a:rPr lang="en-US" dirty="0"/>
              <a:t>percentage of MG-ADL responders in cycle 1 in the overall population (ie, </a:t>
            </a:r>
            <a:r>
              <a:rPr lang="en-US" dirty="0">
                <a:solidFill>
                  <a:srgbClr val="211D1E"/>
                </a:solidFill>
                <a:latin typeface="ScalaLancetPro"/>
              </a:rPr>
              <a:t>AChR </a:t>
            </a:r>
            <a:r>
              <a:rPr lang="en-US" dirty="0"/>
              <a:t>antibody-positive and antibody-negative patients);</a:t>
            </a:r>
            <a:r>
              <a:rPr lang="en-US" b="1" dirty="0"/>
              <a:t> </a:t>
            </a:r>
          </a:p>
          <a:p>
            <a:pPr marL="224325" indent="-224325" defTabSz="448650">
              <a:buFontTx/>
              <a:buAutoNum type="arabicParenBoth"/>
              <a:defRPr/>
            </a:pPr>
            <a:r>
              <a:rPr lang="en-US" dirty="0"/>
              <a:t>proportion of time patients showed a clinically meaningful improvement in MG-ADL score in the </a:t>
            </a:r>
            <a:r>
              <a:rPr lang="en-US" dirty="0">
                <a:solidFill>
                  <a:srgbClr val="211D1E"/>
                </a:solidFill>
                <a:latin typeface="ScalaLancetPro"/>
              </a:rPr>
              <a:t>AChR </a:t>
            </a:r>
            <a:r>
              <a:rPr lang="en-US" dirty="0"/>
              <a:t>antibody-positive population, up to day 126;</a:t>
            </a:r>
          </a:p>
          <a:p>
            <a:pPr marL="224325" indent="-224325" defTabSz="448650">
              <a:buFontTx/>
              <a:buAutoNum type="arabicParenBoth"/>
              <a:defRPr/>
            </a:pPr>
            <a:r>
              <a:rPr lang="en-US" dirty="0"/>
              <a:t>time from day 28 (1 week after the fourth infusion in cycle 1) to not having clinically meaningful improvement in the </a:t>
            </a:r>
            <a:r>
              <a:rPr lang="en-US" dirty="0">
                <a:solidFill>
                  <a:srgbClr val="211D1E"/>
                </a:solidFill>
                <a:latin typeface="ScalaLancetPro"/>
              </a:rPr>
              <a:t>AChR</a:t>
            </a:r>
            <a:r>
              <a:rPr lang="en-US" dirty="0"/>
              <a:t> antibody-positive population; </a:t>
            </a:r>
          </a:p>
          <a:p>
            <a:pPr marL="224325" indent="-224325" defTabSz="448650">
              <a:buFontTx/>
              <a:buAutoNum type="arabicParenBoth"/>
              <a:defRPr/>
            </a:pPr>
            <a:r>
              <a:rPr lang="en-US" dirty="0"/>
              <a:t>proportion of early MG-ADL responders in cycle 1 (MG-ADL responders with first MG-ADL improvement of ≥2 points occurring by week 2)</a:t>
            </a:r>
          </a:p>
          <a:p>
            <a:pPr defTabSz="448650">
              <a:defRPr/>
            </a:pPr>
            <a:r>
              <a:rPr lang="en-US" dirty="0">
                <a:solidFill>
                  <a:srgbClr val="F2F2F2">
                    <a:lumMod val="10000"/>
                  </a:srgbClr>
                </a:solidFill>
                <a:latin typeface="Helvetica" panose="020B0604020202020204" pitchFamily="34" charset="0"/>
                <a:cs typeface="Helvetica" panose="020B0604020202020204" pitchFamily="34" charset="0"/>
              </a:rPr>
              <a:t>The fifth secondary endpoint was not assessed because the fourth secondary endpoint was not significant.</a:t>
            </a:r>
            <a:endParaRPr lang="en-US" dirty="0"/>
          </a:p>
          <a:p>
            <a:endParaRPr lang="en-US" dirty="0"/>
          </a:p>
        </p:txBody>
      </p:sp>
      <p:sp>
        <p:nvSpPr>
          <p:cNvPr id="4" name="Slide Number Placeholder 3"/>
          <p:cNvSpPr>
            <a:spLocks noGrp="1"/>
          </p:cNvSpPr>
          <p:nvPr>
            <p:ph type="sldNum" sz="quarter" idx="5"/>
          </p:nvPr>
        </p:nvSpPr>
        <p:spPr/>
        <p:txBody>
          <a:bodyPr/>
          <a:lstStyle/>
          <a:p>
            <a:fld id="{025E0DFF-B40A-8549-B442-E08C26E74063}" type="slidenum">
              <a:rPr lang="en-US" smtClean="0"/>
              <a:pPr/>
              <a:t>12</a:t>
            </a:fld>
            <a:endParaRPr lang="en-US" dirty="0"/>
          </a:p>
        </p:txBody>
      </p:sp>
    </p:spTree>
    <p:extLst>
      <p:ext uri="{BB962C8B-B14F-4D97-AF65-F5344CB8AC3E}">
        <p14:creationId xmlns:p14="http://schemas.microsoft.com/office/powerpoint/2010/main" xmlns="" val="212450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EDFE97-D061-93FC-1EE5-09BCCFD37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06E960-C94D-CDAB-CE61-C55B059FD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1D0B611-8ABF-8090-A876-3C70C684BE8A}"/>
              </a:ext>
            </a:extLst>
          </p:cNvPr>
          <p:cNvSpPr>
            <a:spLocks noGrp="1"/>
          </p:cNvSpPr>
          <p:nvPr>
            <p:ph type="dt" sz="half" idx="10"/>
          </p:nvPr>
        </p:nvSpPr>
        <p:spPr/>
        <p:txBody>
          <a:bodyPr/>
          <a:lstStyle/>
          <a:p>
            <a:fld id="{C74DD237-FD02-47DE-A760-0C6A45D8B97F}" type="datetime1">
              <a:rPr lang="en-US" smtClean="0"/>
              <a:pPr/>
              <a:t>1/15/2024</a:t>
            </a:fld>
            <a:endParaRPr lang="en-US" dirty="0"/>
          </a:p>
        </p:txBody>
      </p:sp>
      <p:sp>
        <p:nvSpPr>
          <p:cNvPr id="5" name="Footer Placeholder 4">
            <a:extLst>
              <a:ext uri="{FF2B5EF4-FFF2-40B4-BE49-F238E27FC236}">
                <a16:creationId xmlns:a16="http://schemas.microsoft.com/office/drawing/2014/main" xmlns="" id="{275A289A-C03F-41CD-BBD7-2D69A524B5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9808453-FFEC-CF1F-465F-B3D0C191C2BE}"/>
              </a:ext>
            </a:extLst>
          </p:cNvPr>
          <p:cNvSpPr>
            <a:spLocks noGrp="1"/>
          </p:cNvSpPr>
          <p:nvPr>
            <p:ph type="sldNum" sz="quarter" idx="12"/>
          </p:nvPr>
        </p:nvSpPr>
        <p:spPr/>
        <p:txBody>
          <a:bodyPr/>
          <a:lstStyle/>
          <a:p>
            <a:fld id="{23D952CD-6370-0749-B443-35EAB882344C}" type="slidenum">
              <a:rPr lang="en-US" smtClean="0"/>
              <a:pPr/>
              <a:t>‹#›</a:t>
            </a:fld>
            <a:endParaRPr lang="en-US" dirty="0"/>
          </a:p>
        </p:txBody>
      </p:sp>
    </p:spTree>
    <p:extLst>
      <p:ext uri="{BB962C8B-B14F-4D97-AF65-F5344CB8AC3E}">
        <p14:creationId xmlns:p14="http://schemas.microsoft.com/office/powerpoint/2010/main" xmlns="" val="261027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9D668E-022B-2D88-4ED1-390A15518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BE9E3A-A98F-0D4D-0D68-42DD2EAA9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C8CEBE-B4C4-6012-36CB-EB37B1CA129E}"/>
              </a:ext>
            </a:extLst>
          </p:cNvPr>
          <p:cNvSpPr>
            <a:spLocks noGrp="1"/>
          </p:cNvSpPr>
          <p:nvPr>
            <p:ph type="dt" sz="half" idx="10"/>
          </p:nvPr>
        </p:nvSpPr>
        <p:spPr/>
        <p:txBody>
          <a:bodyPr/>
          <a:lstStyle/>
          <a:p>
            <a:fld id="{5B665320-F5B0-4B92-A748-B388A5C1F041}" type="datetime1">
              <a:rPr lang="en-US" smtClean="0"/>
              <a:pPr/>
              <a:t>1/15/2024</a:t>
            </a:fld>
            <a:endParaRPr lang="en-US" dirty="0"/>
          </a:p>
        </p:txBody>
      </p:sp>
      <p:sp>
        <p:nvSpPr>
          <p:cNvPr id="5" name="Footer Placeholder 4">
            <a:extLst>
              <a:ext uri="{FF2B5EF4-FFF2-40B4-BE49-F238E27FC236}">
                <a16:creationId xmlns:a16="http://schemas.microsoft.com/office/drawing/2014/main" xmlns="" id="{9C58C1A6-FE03-BE8A-1417-F7D7C08CBC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E2C4227-AA77-FABC-1119-09F4343AF43C}"/>
              </a:ext>
            </a:extLst>
          </p:cNvPr>
          <p:cNvSpPr>
            <a:spLocks noGrp="1"/>
          </p:cNvSpPr>
          <p:nvPr>
            <p:ph type="sldNum" sz="quarter" idx="12"/>
          </p:nvPr>
        </p:nvSpPr>
        <p:spPr/>
        <p:txBody>
          <a:bodyPr/>
          <a:lstStyle/>
          <a:p>
            <a:fld id="{23D952CD-6370-0749-B443-35EAB882344C}" type="slidenum">
              <a:rPr lang="en-US" smtClean="0"/>
              <a:pPr/>
              <a:t>‹#›</a:t>
            </a:fld>
            <a:endParaRPr lang="en-US" dirty="0"/>
          </a:p>
        </p:txBody>
      </p:sp>
    </p:spTree>
    <p:extLst>
      <p:ext uri="{BB962C8B-B14F-4D97-AF65-F5344CB8AC3E}">
        <p14:creationId xmlns:p14="http://schemas.microsoft.com/office/powerpoint/2010/main" xmlns="" val="354255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41C9C-D971-BA07-1C6F-29943BE58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DD2E0B-7485-B1D3-4E12-92A501273CF5}"/>
              </a:ext>
            </a:extLst>
          </p:cNvPr>
          <p:cNvSpPr>
            <a:spLocks noGrp="1"/>
          </p:cNvSpPr>
          <p:nvPr>
            <p:ph type="dt" sz="half" idx="10"/>
          </p:nvPr>
        </p:nvSpPr>
        <p:spPr/>
        <p:txBody>
          <a:bodyPr/>
          <a:lstStyle/>
          <a:p>
            <a:fld id="{B6A45531-C197-4A51-956B-B0E123476AF5}" type="datetime1">
              <a:rPr lang="en-US" smtClean="0"/>
              <a:pPr/>
              <a:t>1/15/2024</a:t>
            </a:fld>
            <a:endParaRPr lang="en-US" dirty="0"/>
          </a:p>
        </p:txBody>
      </p:sp>
      <p:sp>
        <p:nvSpPr>
          <p:cNvPr id="4" name="Footer Placeholder 3">
            <a:extLst>
              <a:ext uri="{FF2B5EF4-FFF2-40B4-BE49-F238E27FC236}">
                <a16:creationId xmlns:a16="http://schemas.microsoft.com/office/drawing/2014/main" xmlns="" id="{BA94C21B-8B6A-DCD5-132D-BE8FDCA3EF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E9DCB18-FB00-2BAC-0D19-20EEE189D07D}"/>
              </a:ext>
            </a:extLst>
          </p:cNvPr>
          <p:cNvSpPr>
            <a:spLocks noGrp="1"/>
          </p:cNvSpPr>
          <p:nvPr>
            <p:ph type="sldNum" sz="quarter" idx="12"/>
          </p:nvPr>
        </p:nvSpPr>
        <p:spPr/>
        <p:txBody>
          <a:bodyPr/>
          <a:lstStyle/>
          <a:p>
            <a:fld id="{23D952CD-6370-0749-B443-35EAB882344C}" type="slidenum">
              <a:rPr lang="en-US" smtClean="0"/>
              <a:pPr/>
              <a:t>‹#›</a:t>
            </a:fld>
            <a:endParaRPr lang="en-US" dirty="0"/>
          </a:p>
        </p:txBody>
      </p:sp>
    </p:spTree>
    <p:extLst>
      <p:ext uri="{BB962C8B-B14F-4D97-AF65-F5344CB8AC3E}">
        <p14:creationId xmlns:p14="http://schemas.microsoft.com/office/powerpoint/2010/main" xmlns="" val="217828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buClr>
                <a:srgbClr val="2E5E9E"/>
              </a:buClr>
              <a:defRPr sz="2600"/>
            </a:lvl1pPr>
            <a:lvl2pPr>
              <a:defRPr sz="2400">
                <a:solidFill>
                  <a:srgbClr val="717171"/>
                </a:solidFill>
              </a:defRPr>
            </a:lvl2pPr>
            <a:lvl3pPr>
              <a:defRPr sz="2000">
                <a:solidFill>
                  <a:srgbClr val="717171"/>
                </a:solidFill>
              </a:defRPr>
            </a:lvl3pPr>
            <a:lvl4pPr marL="1600200" indent="-228600">
              <a:buFont typeface="Helvetica" panose="020B0604020202020204" pitchFamily="34" charset="0"/>
              <a:buChar char="-"/>
              <a:defRPr sz="1800">
                <a:solidFill>
                  <a:srgbClr val="717171"/>
                </a:solidFill>
              </a:defRPr>
            </a:lvl4pPr>
            <a:lvl5pPr marL="2286000" indent="-457200">
              <a:buFont typeface="Lucida Grande"/>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6"/>
            <a:ext cx="5384800" cy="4525963"/>
          </a:xfrm>
        </p:spPr>
        <p:txBody>
          <a:bodyPr/>
          <a:lstStyle>
            <a:lvl1pPr>
              <a:buClr>
                <a:srgbClr val="2E5E9E"/>
              </a:buClr>
              <a:defRPr sz="2600">
                <a:solidFill>
                  <a:srgbClr val="44546A"/>
                </a:solidFill>
              </a:defRPr>
            </a:lvl1pPr>
            <a:lvl2pPr>
              <a:defRPr sz="2400">
                <a:solidFill>
                  <a:srgbClr val="717171"/>
                </a:solidFill>
              </a:defRPr>
            </a:lvl2pPr>
            <a:lvl3pPr>
              <a:defRPr sz="2000">
                <a:solidFill>
                  <a:srgbClr val="717171"/>
                </a:solidFill>
              </a:defRPr>
            </a:lvl3pPr>
            <a:lvl4pPr marL="1600200" indent="-228600">
              <a:buFont typeface="Helvetica" panose="020B0604020202020204" pitchFamily="34" charset="0"/>
              <a:buChar char="-"/>
              <a:defRPr sz="1800">
                <a:solidFill>
                  <a:srgbClr val="717171"/>
                </a:solidFill>
              </a:defRPr>
            </a:lvl4pPr>
            <a:lvl5pPr marL="2286000" indent="-457200">
              <a:buFont typeface="Lucida Grande"/>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a:extLst>
              <a:ext uri="{FF2B5EF4-FFF2-40B4-BE49-F238E27FC236}">
                <a16:creationId xmlns:a16="http://schemas.microsoft.com/office/drawing/2014/main" xmlns="" id="{304A39E4-9488-4FAB-8302-439A7F217704}"/>
              </a:ext>
            </a:extLst>
          </p:cNvPr>
          <p:cNvSpPr>
            <a:spLocks noGrp="1"/>
          </p:cNvSpPr>
          <p:nvPr>
            <p:ph type="body" sz="quarter" idx="11" hasCustomPrompt="1"/>
          </p:nvPr>
        </p:nvSpPr>
        <p:spPr>
          <a:xfrm>
            <a:off x="609600" y="6327487"/>
            <a:ext cx="10513613" cy="328612"/>
          </a:xfrm>
        </p:spPr>
        <p:txBody>
          <a:bodyPr/>
          <a:lstStyle>
            <a:lvl1pPr>
              <a:buNone/>
              <a:defRPr sz="1000">
                <a:solidFill>
                  <a:srgbClr val="5A5A5A"/>
                </a:solidFill>
                <a:latin typeface="+mj-lt"/>
              </a:defRPr>
            </a:lvl1pPr>
          </a:lstStyle>
          <a:p>
            <a:pPr lvl="0"/>
            <a:r>
              <a:rPr lang="en-US" dirty="0"/>
              <a:t>Reference</a:t>
            </a:r>
          </a:p>
        </p:txBody>
      </p:sp>
    </p:spTree>
    <p:extLst>
      <p:ext uri="{BB962C8B-B14F-4D97-AF65-F5344CB8AC3E}">
        <p14:creationId xmlns:p14="http://schemas.microsoft.com/office/powerpoint/2010/main" xmlns=""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8C71C07B-1863-4FE7-A224-D9B9DC6FA178}"/>
              </a:ext>
            </a:extLst>
          </p:cNvPr>
          <p:cNvSpPr>
            <a:spLocks noGrp="1"/>
          </p:cNvSpPr>
          <p:nvPr>
            <p:ph type="body" sz="quarter" idx="10" hasCustomPrompt="1"/>
          </p:nvPr>
        </p:nvSpPr>
        <p:spPr>
          <a:xfrm>
            <a:off x="609600" y="6254750"/>
            <a:ext cx="10513613" cy="328612"/>
          </a:xfrm>
        </p:spPr>
        <p:txBody>
          <a:bodyPr/>
          <a:lstStyle>
            <a:lvl1pPr>
              <a:buNone/>
              <a:defRPr sz="1000">
                <a:solidFill>
                  <a:srgbClr val="5A5A5A"/>
                </a:solidFill>
                <a:latin typeface="+mj-lt"/>
              </a:defRPr>
            </a:lvl1pPr>
          </a:lstStyle>
          <a:p>
            <a:pPr lvl="0"/>
            <a:r>
              <a:rPr lang="en-US" dirty="0"/>
              <a:t>Reference</a:t>
            </a:r>
          </a:p>
        </p:txBody>
      </p:sp>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lgn="l">
              <a:defRPr sz="3600">
                <a:solidFill>
                  <a:schemeClr val="accent1"/>
                </a:solidFill>
              </a:defRPr>
            </a:lvl1pPr>
          </a:lstStyle>
          <a:p>
            <a:r>
              <a:rPr lang="en-US" dirty="0"/>
              <a:t>Click to edit Master title style</a:t>
            </a:r>
          </a:p>
        </p:txBody>
      </p:sp>
      <p:sp>
        <p:nvSpPr>
          <p:cNvPr id="6" name="Text Placeholder 2"/>
          <p:cNvSpPr>
            <a:spLocks noGrp="1"/>
          </p:cNvSpPr>
          <p:nvPr>
            <p:ph idx="1"/>
          </p:nvPr>
        </p:nvSpPr>
        <p:spPr>
          <a:xfrm>
            <a:off x="924395" y="1600206"/>
            <a:ext cx="10658004" cy="4525963"/>
          </a:xfrm>
          <a:prstGeom prst="rect">
            <a:avLst/>
          </a:prstGeom>
        </p:spPr>
        <p:txBody>
          <a:bodyPr vert="horz" lIns="91440" tIns="45720" rIns="91440" bIns="45720" rtlCol="0">
            <a:noAutofit/>
          </a:bodyPr>
          <a:lstStyle>
            <a:lvl1pPr marL="342900" indent="-342900">
              <a:buClr>
                <a:srgbClr val="2E5E9E"/>
              </a:buClr>
              <a:buFont typeface="Wingdings" charset="2"/>
              <a:buChar char="§"/>
              <a:defRPr>
                <a:solidFill>
                  <a:srgbClr val="44546A"/>
                </a:solidFill>
              </a:defRPr>
            </a:lvl1pPr>
            <a:lvl2pPr marL="742950" indent="-285750">
              <a:buClr>
                <a:srgbClr val="2E5E9E"/>
              </a:buClr>
              <a:buFont typeface="Helvetica" panose="020B0604020202020204" pitchFamily="34" charset="0"/>
              <a:buChar char="−"/>
              <a:defRPr>
                <a:solidFill>
                  <a:srgbClr val="717171"/>
                </a:solidFill>
              </a:defRPr>
            </a:lvl2pPr>
            <a:lvl3pPr marL="1143000" indent="-228600">
              <a:buClr>
                <a:srgbClr val="2E5E9E"/>
              </a:buClr>
              <a:buFont typeface="Arial" panose="020B0604020202020204" pitchFamily="34" charset="0"/>
              <a:buChar char="•"/>
              <a:defRPr>
                <a:solidFill>
                  <a:srgbClr val="717171"/>
                </a:solidFill>
              </a:defRPr>
            </a:lvl3pPr>
            <a:lvl4pPr marL="1600200" indent="-228600">
              <a:buClr>
                <a:srgbClr val="2E5E9E"/>
              </a:buClr>
              <a:buFont typeface="Helvetica" panose="020B0604020202020204" pitchFamily="34" charset="0"/>
              <a:buChar char="-"/>
              <a:defRPr>
                <a:solidFill>
                  <a:srgbClr val="717171"/>
                </a:solidFill>
              </a:defRPr>
            </a:lvl4pPr>
            <a:lvl5pPr marL="2286000" indent="-457200">
              <a:buClr>
                <a:schemeClr val="accent6"/>
              </a:buClr>
              <a:buFont typeface="Lucida Grande"/>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p:nvPr userDrawn="1"/>
        </p:nvCxnSpPr>
        <p:spPr>
          <a:xfrm flipV="1">
            <a:off x="753989" y="1430753"/>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82043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defRPr>
                <a:solidFill>
                  <a:schemeClr val="accent1"/>
                </a:solidFill>
              </a:defRPr>
            </a:lvl1pPr>
          </a:lstStyle>
          <a:p>
            <a:r>
              <a:rPr lang="en-US" dirty="0"/>
              <a:t>Click to edit Master title style</a:t>
            </a:r>
          </a:p>
        </p:txBody>
      </p:sp>
      <p:sp>
        <p:nvSpPr>
          <p:cNvPr id="6" name="Text Placeholder 2"/>
          <p:cNvSpPr>
            <a:spLocks noGrp="1"/>
          </p:cNvSpPr>
          <p:nvPr>
            <p:ph idx="1"/>
          </p:nvPr>
        </p:nvSpPr>
        <p:spPr>
          <a:xfrm>
            <a:off x="918361" y="1901539"/>
            <a:ext cx="10711543" cy="4525963"/>
          </a:xfrm>
          <a:prstGeom prst="rect">
            <a:avLst/>
          </a:prstGeom>
        </p:spPr>
        <p:txBody>
          <a:bodyPr vert="horz" lIns="91440" tIns="45720" rIns="91440" bIns="45720" rtlCol="0">
            <a:noAutofit/>
          </a:bodyPr>
          <a:lstStyle>
            <a:lvl1pPr>
              <a:buClr>
                <a:srgbClr val="2E5E9E"/>
              </a:buClr>
              <a:defRPr>
                <a:solidFill>
                  <a:srgbClr val="44546A"/>
                </a:solidFill>
              </a:defRPr>
            </a:lvl1pPr>
            <a:lvl2pPr>
              <a:buClr>
                <a:srgbClr val="2E5E9E"/>
              </a:buClr>
              <a:defRPr>
                <a:solidFill>
                  <a:srgbClr val="717171"/>
                </a:solidFill>
              </a:defRPr>
            </a:lvl2pPr>
            <a:lvl3pPr>
              <a:buClr>
                <a:srgbClr val="2E5E9E"/>
              </a:buClr>
              <a:defRPr>
                <a:solidFill>
                  <a:srgbClr val="717171"/>
                </a:solidFill>
              </a:defRPr>
            </a:lvl3pPr>
            <a:lvl4pPr>
              <a:buClr>
                <a:srgbClr val="2E5E9E"/>
              </a:buClr>
              <a:defRPr>
                <a:solidFill>
                  <a:srgbClr val="71717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xmlns="" val="3982621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rgbClr val="55555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
        <p:nvSpPr>
          <p:cNvPr id="11" name="Text Placeholder 10"/>
          <p:cNvSpPr>
            <a:spLocks noGrp="1"/>
          </p:cNvSpPr>
          <p:nvPr>
            <p:ph type="body" sz="quarter" idx="13"/>
          </p:nvPr>
        </p:nvSpPr>
        <p:spPr>
          <a:xfrm>
            <a:off x="515490" y="1468807"/>
            <a:ext cx="11148484" cy="4703763"/>
          </a:xfrm>
        </p:spPr>
        <p:txBody>
          <a:bodyPr/>
          <a:lstStyle>
            <a:lvl2pPr>
              <a:defRPr b="0"/>
            </a:lvl2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xmlns="" val="278172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BEA00BCF-EDDC-4812-9C37-AAD64CFEEA4C}" type="datetime1">
              <a:rPr lang="en-US" smtClean="0"/>
              <a:pPr>
                <a:defRPr/>
              </a:pPr>
              <a:t>1/15/2024</a:t>
            </a:fld>
            <a:endParaRPr lang="en-US"/>
          </a:p>
        </p:txBody>
      </p:sp>
      <p:sp>
        <p:nvSpPr>
          <p:cNvPr id="6" name="Rectangle 3"/>
          <p:cNvSpPr>
            <a:spLocks noGrp="1" noChangeArrowheads="1"/>
          </p:cNvSpPr>
          <p:nvPr>
            <p:ph type="sldNum" sz="quarter" idx="11"/>
          </p:nvPr>
        </p:nvSpPr>
        <p:spPr>
          <a:ln/>
        </p:spPr>
        <p:txBody>
          <a:bodyPr/>
          <a:lstStyle>
            <a:lvl1pPr>
              <a:defRPr/>
            </a:lvl1pPr>
          </a:lstStyle>
          <a:p>
            <a:fld id="{D523A2EC-478E-444B-A438-83005530FF2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50665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02559A-671A-4FDE-82C3-1CF8CFCF18EC}"/>
              </a:ext>
            </a:extLst>
          </p:cNvPr>
          <p:cNvSpPr>
            <a:spLocks noGrp="1"/>
          </p:cNvSpPr>
          <p:nvPr>
            <p:ph type="dt" sz="half" idx="10"/>
          </p:nvPr>
        </p:nvSpPr>
        <p:spPr/>
        <p:txBody>
          <a:bodyPr/>
          <a:lstStyle/>
          <a:p>
            <a:fld id="{055D91BE-80E7-4FFF-8F87-14867DAD96E7}" type="datetime1">
              <a:rPr lang="en-US" smtClean="0"/>
              <a:pPr/>
              <a:t>1/15/2024</a:t>
            </a:fld>
            <a:endParaRPr lang="en-US"/>
          </a:p>
        </p:txBody>
      </p:sp>
      <p:sp>
        <p:nvSpPr>
          <p:cNvPr id="3" name="Footer Placeholder 2">
            <a:extLst>
              <a:ext uri="{FF2B5EF4-FFF2-40B4-BE49-F238E27FC236}">
                <a16:creationId xmlns:a16="http://schemas.microsoft.com/office/drawing/2014/main" xmlns=""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EFD93BDE-2A52-4AA7-B222-0F25570EBF77}"/>
              </a:ext>
            </a:extLst>
          </p:cNvPr>
          <p:cNvSpPr>
            <a:spLocks noGrp="1"/>
          </p:cNvSpPr>
          <p:nvPr>
            <p:ph type="sldNum" sz="quarter" idx="12"/>
          </p:nvPr>
        </p:nvSpPr>
        <p:spPr/>
        <p:txBody>
          <a:bodyPr/>
          <a:lstStyle/>
          <a:p>
            <a:fld id="{B4A918BC-4D43-4B42-B3C0-E7EBE25E6AF0}" type="slidenum">
              <a:rPr lang="en-US" smtClean="0"/>
              <a:pPr/>
              <a:t>‹#›</a:t>
            </a:fld>
            <a:endParaRPr lang="en-US"/>
          </a:p>
        </p:txBody>
      </p:sp>
    </p:spTree>
    <p:extLst>
      <p:ext uri="{BB962C8B-B14F-4D97-AF65-F5344CB8AC3E}">
        <p14:creationId xmlns:p14="http://schemas.microsoft.com/office/powerpoint/2010/main" xmlns="" val="166568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B7047AF-5CB2-A0D2-9DFF-26D97B5A4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5DC775C-1056-9FB0-C58E-6CD0EB074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8DD618-C153-DF0B-E9F8-BBCDBE315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AE4B2-5716-45AB-91FD-BDF4D3D9D783}" type="datetime1">
              <a:rPr lang="en-US" smtClean="0"/>
              <a:pPr/>
              <a:t>1/15/2024</a:t>
            </a:fld>
            <a:endParaRPr lang="en-US" dirty="0"/>
          </a:p>
        </p:txBody>
      </p:sp>
      <p:sp>
        <p:nvSpPr>
          <p:cNvPr id="5" name="Footer Placeholder 4">
            <a:extLst>
              <a:ext uri="{FF2B5EF4-FFF2-40B4-BE49-F238E27FC236}">
                <a16:creationId xmlns:a16="http://schemas.microsoft.com/office/drawing/2014/main" xmlns="" id="{20D67EA4-11AE-F369-2DA5-55AF97668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6C2C1396-6EA1-E9BA-475A-6772D252C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52CD-6370-0749-B443-35EAB882344C}" type="slidenum">
              <a:rPr lang="en-US" smtClean="0"/>
              <a:pPr/>
              <a:t>‹#›</a:t>
            </a:fld>
            <a:endParaRPr lang="en-US" dirty="0"/>
          </a:p>
        </p:txBody>
      </p:sp>
    </p:spTree>
    <p:extLst>
      <p:ext uri="{BB962C8B-B14F-4D97-AF65-F5344CB8AC3E}">
        <p14:creationId xmlns:p14="http://schemas.microsoft.com/office/powerpoint/2010/main" xmlns="" val="201678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term=Sacconi+S&amp;cauthor_id=37059507" TargetMode="External"/><Relationship Id="rId13" Type="http://schemas.openxmlformats.org/officeDocument/2006/relationships/hyperlink" Target="https://pubmed.ncbi.nlm.nih.gov/?term=Bozorg+A&amp;cauthor_id=37059507" TargetMode="External"/><Relationship Id="rId18" Type="http://schemas.openxmlformats.org/officeDocument/2006/relationships/hyperlink" Target="https://pubmed.ncbi.nlm.nih.gov/?term=MG0003+study+team%5bCorporate+Author%5d" TargetMode="External"/><Relationship Id="rId3" Type="http://schemas.openxmlformats.org/officeDocument/2006/relationships/hyperlink" Target="https://pubmed.ncbi.nlm.nih.gov/37059507/" TargetMode="External"/><Relationship Id="rId7" Type="http://schemas.openxmlformats.org/officeDocument/2006/relationships/hyperlink" Target="https://pubmed.ncbi.nlm.nih.gov/?term=Mantegazza+R&amp;cauthor_id=37059507" TargetMode="External"/><Relationship Id="rId12" Type="http://schemas.openxmlformats.org/officeDocument/2006/relationships/hyperlink" Target="https://pubmed.ncbi.nlm.nih.gov/?term=Boehnlein+M&amp;cauthor_id=37059507" TargetMode="External"/><Relationship Id="rId17" Type="http://schemas.openxmlformats.org/officeDocument/2006/relationships/hyperlink" Target="https://pubmed.ncbi.nlm.nih.gov/?term=Kaminski+HJ&amp;cauthor_id=37059507" TargetMode="External"/><Relationship Id="rId2" Type="http://schemas.openxmlformats.org/officeDocument/2006/relationships/hyperlink" Target="https://pubmed.ncbi.nlm.nih.gov/?term=Bril+V&amp;cauthor_id=37059507" TargetMode="External"/><Relationship Id="rId16" Type="http://schemas.openxmlformats.org/officeDocument/2006/relationships/hyperlink" Target="https://pubmed.ncbi.nlm.nih.gov/?term=Woltering+F&amp;cauthor_id=37059507" TargetMode="External"/><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pubmed.ncbi.nlm.nih.gov/?term=Habib+AA&amp;cauthor_id=37059507" TargetMode="External"/><Relationship Id="rId11" Type="http://schemas.openxmlformats.org/officeDocument/2006/relationships/hyperlink" Target="https://pubmed.ncbi.nlm.nih.gov/?term=Vu+T&amp;cauthor_id=37059507" TargetMode="External"/><Relationship Id="rId5" Type="http://schemas.openxmlformats.org/officeDocument/2006/relationships/hyperlink" Target="https://pubmed.ncbi.nlm.nih.gov/?term=Grosskreutz+J&amp;cauthor_id=37059507" TargetMode="External"/><Relationship Id="rId15" Type="http://schemas.openxmlformats.org/officeDocument/2006/relationships/hyperlink" Target="https://pubmed.ncbi.nlm.nih.gov/?term=Greve+B&amp;cauthor_id=37059507" TargetMode="External"/><Relationship Id="rId10" Type="http://schemas.openxmlformats.org/officeDocument/2006/relationships/hyperlink" Target="https://pubmed.ncbi.nlm.nih.gov/?term=Vissing+J&amp;cauthor_id=37059507" TargetMode="External"/><Relationship Id="rId19" Type="http://schemas.openxmlformats.org/officeDocument/2006/relationships/hyperlink" Target="https://doi.org/10.1016/s1474-4422(23)00077-7" TargetMode="External"/><Relationship Id="rId4" Type="http://schemas.openxmlformats.org/officeDocument/2006/relationships/hyperlink" Target="https://pubmed.ncbi.nlm.nih.gov/?term=Dru%C5%BCd%C5%BC+A&amp;cauthor_id=37059507" TargetMode="External"/><Relationship Id="rId9" Type="http://schemas.openxmlformats.org/officeDocument/2006/relationships/hyperlink" Target="https://pubmed.ncbi.nlm.nih.gov/?term=Utsugisawa+K&amp;cauthor_id=37059507" TargetMode="External"/><Relationship Id="rId14" Type="http://schemas.openxmlformats.org/officeDocument/2006/relationships/hyperlink" Target="https://pubmed.ncbi.nlm.nih.gov/?term=Gayfieva+M&amp;cauthor_id=37059507"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6.xml"/><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customXml" Target="../ink/ink1.xml"/><Relationship Id="rId21" Type="http://schemas.openxmlformats.org/officeDocument/2006/relationships/customXml" Target="../ink/ink10.xml"/><Relationship Id="rId34" Type="http://schemas.openxmlformats.org/officeDocument/2006/relationships/image" Target="../media/image27.png"/><Relationship Id="rId7" Type="http://schemas.openxmlformats.org/officeDocument/2006/relationships/customXml" Target="../ink/ink3.xml"/><Relationship Id="rId12" Type="http://schemas.openxmlformats.org/officeDocument/2006/relationships/image" Target="../media/image1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2" Type="http://schemas.openxmlformats.org/officeDocument/2006/relationships/image" Target="../media/image12.png"/><Relationship Id="rId20" Type="http://schemas.openxmlformats.org/officeDocument/2006/relationships/image" Target="../media/image20.png"/><Relationship Id="rId29"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customXml" Target="../ink/ink5.xml"/><Relationship Id="rId24" Type="http://schemas.openxmlformats.org/officeDocument/2006/relationships/image" Target="../media/image22.png"/><Relationship Id="rId32" Type="http://schemas.openxmlformats.org/officeDocument/2006/relationships/image" Target="../media/image26.png"/><Relationship Id="rId5" Type="http://schemas.openxmlformats.org/officeDocument/2006/relationships/customXml" Target="../ink/ink2.xml"/><Relationship Id="rId23" Type="http://schemas.openxmlformats.org/officeDocument/2006/relationships/customXml" Target="../ink/ink11.xml"/><Relationship Id="rId28" Type="http://schemas.openxmlformats.org/officeDocument/2006/relationships/image" Target="../media/image24.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8.png"/><Relationship Id="rId22" Type="http://schemas.openxmlformats.org/officeDocument/2006/relationships/image" Target="../media/image21.png"/><Relationship Id="rId27" Type="http://schemas.openxmlformats.org/officeDocument/2006/relationships/customXml" Target="../ink/ink13.xml"/><Relationship Id="rId30"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33.png"/><Relationship Id="rId18" Type="http://schemas.openxmlformats.org/officeDocument/2006/relationships/customXml" Target="../ink/ink24.xml"/><Relationship Id="rId3" Type="http://schemas.openxmlformats.org/officeDocument/2006/relationships/image" Target="../media/image28.png"/><Relationship Id="rId21"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customXml" Target="../ink/ink21.xml"/><Relationship Id="rId17" Type="http://schemas.openxmlformats.org/officeDocument/2006/relationships/image" Target="../media/image35.png"/><Relationship Id="rId25"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customXml" Target="../ink/ink23.xml"/><Relationship Id="rId20" Type="http://schemas.openxmlformats.org/officeDocument/2006/relationships/customXml" Target="../ink/ink25.xml"/><Relationship Id="rId1" Type="http://schemas.openxmlformats.org/officeDocument/2006/relationships/slideLayout" Target="../slideLayouts/slideLayout7.xml"/><Relationship Id="rId6" Type="http://schemas.openxmlformats.org/officeDocument/2006/relationships/customXml" Target="../ink/ink18.xml"/><Relationship Id="rId11" Type="http://schemas.openxmlformats.org/officeDocument/2006/relationships/image" Target="../media/image32.png"/><Relationship Id="rId24" Type="http://schemas.openxmlformats.org/officeDocument/2006/relationships/customXml" Target="../ink/ink27.xml"/><Relationship Id="rId5" Type="http://schemas.openxmlformats.org/officeDocument/2006/relationships/image" Target="../media/image29.png"/><Relationship Id="rId15" Type="http://schemas.openxmlformats.org/officeDocument/2006/relationships/image" Target="../media/image34.png"/><Relationship Id="rId23" Type="http://schemas.openxmlformats.org/officeDocument/2006/relationships/image" Target="../media/image38.png"/><Relationship Id="rId10" Type="http://schemas.openxmlformats.org/officeDocument/2006/relationships/customXml" Target="../ink/ink20.xml"/><Relationship Id="rId19" Type="http://schemas.openxmlformats.org/officeDocument/2006/relationships/image" Target="../media/image36.png"/><Relationship Id="rId4" Type="http://schemas.openxmlformats.org/officeDocument/2006/relationships/customXml" Target="../ink/ink17.xml"/><Relationship Id="rId9" Type="http://schemas.openxmlformats.org/officeDocument/2006/relationships/image" Target="../media/image31.png"/><Relationship Id="rId14" Type="http://schemas.openxmlformats.org/officeDocument/2006/relationships/customXml" Target="../ink/ink22.xml"/><Relationship Id="rId22" Type="http://schemas.openxmlformats.org/officeDocument/2006/relationships/customXml" Target="../ink/ink2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3" Type="http://schemas.openxmlformats.org/officeDocument/2006/relationships/customXml" Target="../ink/ink33.xml"/><Relationship Id="rId18" Type="http://schemas.openxmlformats.org/officeDocument/2006/relationships/image" Target="../media/image48.png"/><Relationship Id="rId26" Type="http://schemas.openxmlformats.org/officeDocument/2006/relationships/image" Target="../media/image52.png"/><Relationship Id="rId39" Type="http://schemas.openxmlformats.org/officeDocument/2006/relationships/customXml" Target="../ink/ink46.xml"/><Relationship Id="rId3" Type="http://schemas.openxmlformats.org/officeDocument/2006/relationships/customXml" Target="../ink/ink28.xml"/><Relationship Id="rId21" Type="http://schemas.openxmlformats.org/officeDocument/2006/relationships/customXml" Target="../ink/ink37.xml"/><Relationship Id="rId34" Type="http://schemas.openxmlformats.org/officeDocument/2006/relationships/image" Target="../media/image56.png"/><Relationship Id="rId42" Type="http://schemas.openxmlformats.org/officeDocument/2006/relationships/image" Target="../media/image60.png"/><Relationship Id="rId47" Type="http://schemas.openxmlformats.org/officeDocument/2006/relationships/customXml" Target="../ink/ink50.xml"/><Relationship Id="rId50" Type="http://schemas.openxmlformats.org/officeDocument/2006/relationships/image" Target="../media/image64.png"/><Relationship Id="rId7" Type="http://schemas.openxmlformats.org/officeDocument/2006/relationships/customXml" Target="../ink/ink30.xml"/><Relationship Id="rId12" Type="http://schemas.openxmlformats.org/officeDocument/2006/relationships/image" Target="../media/image45.png"/><Relationship Id="rId17" Type="http://schemas.openxmlformats.org/officeDocument/2006/relationships/customXml" Target="../ink/ink35.xml"/><Relationship Id="rId25" Type="http://schemas.openxmlformats.org/officeDocument/2006/relationships/customXml" Target="../ink/ink39.xml"/><Relationship Id="rId33" Type="http://schemas.openxmlformats.org/officeDocument/2006/relationships/customXml" Target="../ink/ink43.xml"/><Relationship Id="rId38" Type="http://schemas.openxmlformats.org/officeDocument/2006/relationships/image" Target="../media/image58.png"/><Relationship Id="rId46" Type="http://schemas.openxmlformats.org/officeDocument/2006/relationships/image" Target="../media/image62.png"/><Relationship Id="rId2" Type="http://schemas.openxmlformats.org/officeDocument/2006/relationships/image" Target="../media/image40.png"/><Relationship Id="rId16" Type="http://schemas.openxmlformats.org/officeDocument/2006/relationships/image" Target="../media/image47.png"/><Relationship Id="rId20" Type="http://schemas.openxmlformats.org/officeDocument/2006/relationships/image" Target="../media/image49.png"/><Relationship Id="rId29" Type="http://schemas.openxmlformats.org/officeDocument/2006/relationships/customXml" Target="../ink/ink41.xml"/><Relationship Id="rId41" Type="http://schemas.openxmlformats.org/officeDocument/2006/relationships/customXml" Target="../ink/ink47.xml"/><Relationship Id="rId54"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customXml" Target="../ink/ink32.xml"/><Relationship Id="rId24" Type="http://schemas.openxmlformats.org/officeDocument/2006/relationships/image" Target="../media/image51.png"/><Relationship Id="rId32" Type="http://schemas.openxmlformats.org/officeDocument/2006/relationships/image" Target="../media/image55.png"/><Relationship Id="rId37" Type="http://schemas.openxmlformats.org/officeDocument/2006/relationships/customXml" Target="../ink/ink45.xml"/><Relationship Id="rId40" Type="http://schemas.openxmlformats.org/officeDocument/2006/relationships/image" Target="../media/image59.png"/><Relationship Id="rId45" Type="http://schemas.openxmlformats.org/officeDocument/2006/relationships/customXml" Target="../ink/ink49.xml"/><Relationship Id="rId53" Type="http://schemas.openxmlformats.org/officeDocument/2006/relationships/customXml" Target="../ink/ink53.xml"/><Relationship Id="rId5" Type="http://schemas.openxmlformats.org/officeDocument/2006/relationships/customXml" Target="../ink/ink29.xml"/><Relationship Id="rId15" Type="http://schemas.openxmlformats.org/officeDocument/2006/relationships/customXml" Target="../ink/ink34.xml"/><Relationship Id="rId23" Type="http://schemas.openxmlformats.org/officeDocument/2006/relationships/customXml" Target="../ink/ink38.xml"/><Relationship Id="rId28" Type="http://schemas.openxmlformats.org/officeDocument/2006/relationships/image" Target="../media/image53.png"/><Relationship Id="rId36" Type="http://schemas.openxmlformats.org/officeDocument/2006/relationships/image" Target="../media/image57.png"/><Relationship Id="rId49" Type="http://schemas.openxmlformats.org/officeDocument/2006/relationships/customXml" Target="../ink/ink51.xml"/><Relationship Id="rId10" Type="http://schemas.openxmlformats.org/officeDocument/2006/relationships/image" Target="../media/image44.png"/><Relationship Id="rId19" Type="http://schemas.openxmlformats.org/officeDocument/2006/relationships/customXml" Target="../ink/ink36.xml"/><Relationship Id="rId31" Type="http://schemas.openxmlformats.org/officeDocument/2006/relationships/customXml" Target="../ink/ink42.xml"/><Relationship Id="rId44" Type="http://schemas.openxmlformats.org/officeDocument/2006/relationships/image" Target="../media/image61.png"/><Relationship Id="rId52" Type="http://schemas.openxmlformats.org/officeDocument/2006/relationships/image" Target="../media/image65.png"/><Relationship Id="rId4" Type="http://schemas.openxmlformats.org/officeDocument/2006/relationships/image" Target="../media/image41.png"/><Relationship Id="rId9" Type="http://schemas.openxmlformats.org/officeDocument/2006/relationships/customXml" Target="../ink/ink31.xml"/><Relationship Id="rId14" Type="http://schemas.openxmlformats.org/officeDocument/2006/relationships/image" Target="../media/image46.png"/><Relationship Id="rId22" Type="http://schemas.openxmlformats.org/officeDocument/2006/relationships/image" Target="../media/image50.png"/><Relationship Id="rId27" Type="http://schemas.openxmlformats.org/officeDocument/2006/relationships/customXml" Target="../ink/ink40.xml"/><Relationship Id="rId30" Type="http://schemas.openxmlformats.org/officeDocument/2006/relationships/image" Target="../media/image54.png"/><Relationship Id="rId35" Type="http://schemas.openxmlformats.org/officeDocument/2006/relationships/customXml" Target="../ink/ink44.xml"/><Relationship Id="rId43" Type="http://schemas.openxmlformats.org/officeDocument/2006/relationships/customXml" Target="../ink/ink48.xml"/><Relationship Id="rId48" Type="http://schemas.openxmlformats.org/officeDocument/2006/relationships/image" Target="../media/image63.png"/><Relationship Id="rId8" Type="http://schemas.openxmlformats.org/officeDocument/2006/relationships/image" Target="../media/image43.png"/><Relationship Id="rId51" Type="http://schemas.openxmlformats.org/officeDocument/2006/relationships/customXml" Target="../ink/ink52.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59.xml"/><Relationship Id="rId18" Type="http://schemas.openxmlformats.org/officeDocument/2006/relationships/image" Target="../media/image75.png"/><Relationship Id="rId26" Type="http://schemas.openxmlformats.org/officeDocument/2006/relationships/image" Target="../media/image79.png"/><Relationship Id="rId39" Type="http://schemas.openxmlformats.org/officeDocument/2006/relationships/customXml" Target="../ink/ink72.xml"/><Relationship Id="rId3" Type="http://schemas.openxmlformats.org/officeDocument/2006/relationships/customXml" Target="../ink/ink54.xml"/><Relationship Id="rId21" Type="http://schemas.openxmlformats.org/officeDocument/2006/relationships/customXml" Target="../ink/ink63.xml"/><Relationship Id="rId34" Type="http://schemas.openxmlformats.org/officeDocument/2006/relationships/image" Target="../media/image83.png"/><Relationship Id="rId42" Type="http://schemas.openxmlformats.org/officeDocument/2006/relationships/image" Target="../media/image87.png"/><Relationship Id="rId7" Type="http://schemas.openxmlformats.org/officeDocument/2006/relationships/customXml" Target="../ink/ink56.xml"/><Relationship Id="rId12" Type="http://schemas.openxmlformats.org/officeDocument/2006/relationships/image" Target="../media/image72.png"/><Relationship Id="rId17" Type="http://schemas.openxmlformats.org/officeDocument/2006/relationships/customXml" Target="../ink/ink61.xml"/><Relationship Id="rId25" Type="http://schemas.openxmlformats.org/officeDocument/2006/relationships/customXml" Target="../ink/ink65.xml"/><Relationship Id="rId33" Type="http://schemas.openxmlformats.org/officeDocument/2006/relationships/customXml" Target="../ink/ink69.xml"/><Relationship Id="rId38" Type="http://schemas.openxmlformats.org/officeDocument/2006/relationships/image" Target="../media/image85.png"/><Relationship Id="rId2" Type="http://schemas.openxmlformats.org/officeDocument/2006/relationships/image" Target="../media/image67.png"/><Relationship Id="rId16" Type="http://schemas.openxmlformats.org/officeDocument/2006/relationships/image" Target="../media/image74.png"/><Relationship Id="rId20" Type="http://schemas.openxmlformats.org/officeDocument/2006/relationships/image" Target="../media/image76.png"/><Relationship Id="rId29" Type="http://schemas.openxmlformats.org/officeDocument/2006/relationships/customXml" Target="../ink/ink67.xml"/><Relationship Id="rId41" Type="http://schemas.openxmlformats.org/officeDocument/2006/relationships/customXml" Target="../ink/ink73.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customXml" Target="../ink/ink58.xml"/><Relationship Id="rId24" Type="http://schemas.openxmlformats.org/officeDocument/2006/relationships/image" Target="../media/image78.png"/><Relationship Id="rId32" Type="http://schemas.openxmlformats.org/officeDocument/2006/relationships/image" Target="../media/image82.png"/><Relationship Id="rId37" Type="http://schemas.openxmlformats.org/officeDocument/2006/relationships/customXml" Target="../ink/ink71.xml"/><Relationship Id="rId40" Type="http://schemas.openxmlformats.org/officeDocument/2006/relationships/image" Target="../media/image86.png"/><Relationship Id="rId5" Type="http://schemas.openxmlformats.org/officeDocument/2006/relationships/customXml" Target="../ink/ink55.xml"/><Relationship Id="rId15" Type="http://schemas.openxmlformats.org/officeDocument/2006/relationships/customXml" Target="../ink/ink60.xml"/><Relationship Id="rId23" Type="http://schemas.openxmlformats.org/officeDocument/2006/relationships/customXml" Target="../ink/ink64.xml"/><Relationship Id="rId28" Type="http://schemas.openxmlformats.org/officeDocument/2006/relationships/image" Target="../media/image80.png"/><Relationship Id="rId36"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customXml" Target="../ink/ink62.xml"/><Relationship Id="rId31" Type="http://schemas.openxmlformats.org/officeDocument/2006/relationships/customXml" Target="../ink/ink68.xml"/><Relationship Id="rId44" Type="http://schemas.openxmlformats.org/officeDocument/2006/relationships/image" Target="../media/image88.png"/><Relationship Id="rId4" Type="http://schemas.openxmlformats.org/officeDocument/2006/relationships/image" Target="../media/image68.png"/><Relationship Id="rId9" Type="http://schemas.openxmlformats.org/officeDocument/2006/relationships/customXml" Target="../ink/ink57.xml"/><Relationship Id="rId14" Type="http://schemas.openxmlformats.org/officeDocument/2006/relationships/image" Target="../media/image73.png"/><Relationship Id="rId22" Type="http://schemas.openxmlformats.org/officeDocument/2006/relationships/image" Target="../media/image77.png"/><Relationship Id="rId27" Type="http://schemas.openxmlformats.org/officeDocument/2006/relationships/customXml" Target="../ink/ink66.xml"/><Relationship Id="rId30" Type="http://schemas.openxmlformats.org/officeDocument/2006/relationships/image" Target="../media/image81.png"/><Relationship Id="rId35" Type="http://schemas.openxmlformats.org/officeDocument/2006/relationships/customXml" Target="../ink/ink70.xml"/><Relationship Id="rId43" Type="http://schemas.openxmlformats.org/officeDocument/2006/relationships/customXml" Target="../ink/ink7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7.png"/><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i.org/10.1007/s40265-021-01512-2"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customXml" Target="../ink/ink80.xml"/><Relationship Id="rId18" Type="http://schemas.openxmlformats.org/officeDocument/2006/relationships/image" Target="../media/image111.png"/><Relationship Id="rId26" Type="http://schemas.openxmlformats.org/officeDocument/2006/relationships/image" Target="../media/image115.png"/><Relationship Id="rId3" Type="http://schemas.openxmlformats.org/officeDocument/2006/relationships/customXml" Target="../ink/ink75.xml"/><Relationship Id="rId21" Type="http://schemas.openxmlformats.org/officeDocument/2006/relationships/customXml" Target="../ink/ink84.xml"/><Relationship Id="rId7" Type="http://schemas.openxmlformats.org/officeDocument/2006/relationships/customXml" Target="../ink/ink77.xml"/><Relationship Id="rId12" Type="http://schemas.openxmlformats.org/officeDocument/2006/relationships/image" Target="../media/image108.png"/><Relationship Id="rId17" Type="http://schemas.openxmlformats.org/officeDocument/2006/relationships/customXml" Target="../ink/ink82.xml"/><Relationship Id="rId25" Type="http://schemas.openxmlformats.org/officeDocument/2006/relationships/customXml" Target="../ink/ink86.xml"/><Relationship Id="rId2" Type="http://schemas.openxmlformats.org/officeDocument/2006/relationships/image" Target="../media/image103.png"/><Relationship Id="rId16" Type="http://schemas.openxmlformats.org/officeDocument/2006/relationships/image" Target="../media/image110.png"/><Relationship Id="rId20"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customXml" Target="../ink/ink79.xml"/><Relationship Id="rId24" Type="http://schemas.openxmlformats.org/officeDocument/2006/relationships/image" Target="../media/image114.png"/><Relationship Id="rId5" Type="http://schemas.openxmlformats.org/officeDocument/2006/relationships/customXml" Target="../ink/ink76.xml"/><Relationship Id="rId15" Type="http://schemas.openxmlformats.org/officeDocument/2006/relationships/customXml" Target="../ink/ink81.xml"/><Relationship Id="rId23" Type="http://schemas.openxmlformats.org/officeDocument/2006/relationships/customXml" Target="../ink/ink85.xml"/><Relationship Id="rId28" Type="http://schemas.openxmlformats.org/officeDocument/2006/relationships/image" Target="../media/image116.png"/><Relationship Id="rId10" Type="http://schemas.openxmlformats.org/officeDocument/2006/relationships/image" Target="../media/image107.png"/><Relationship Id="rId19" Type="http://schemas.openxmlformats.org/officeDocument/2006/relationships/customXml" Target="../ink/ink83.xml"/><Relationship Id="rId4" Type="http://schemas.openxmlformats.org/officeDocument/2006/relationships/image" Target="../media/image104.png"/><Relationship Id="rId9" Type="http://schemas.openxmlformats.org/officeDocument/2006/relationships/customXml" Target="../ink/ink78.xml"/><Relationship Id="rId14" Type="http://schemas.openxmlformats.org/officeDocument/2006/relationships/image" Target="../media/image109.png"/><Relationship Id="rId22" Type="http://schemas.openxmlformats.org/officeDocument/2006/relationships/image" Target="../media/image113.png"/><Relationship Id="rId27" Type="http://schemas.openxmlformats.org/officeDocument/2006/relationships/customXml" Target="../ink/ink87.xml"/></Relationships>
</file>

<file path=ppt/slides/_rels/slide4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linicaltrials.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jpe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xmlns="" id="{3235F5D9-3BBA-DEBC-0B0E-726ED1817ED7}"/>
              </a:ext>
            </a:extLst>
          </p:cNvPr>
          <p:cNvSpPr/>
          <p:nvPr/>
        </p:nvSpPr>
        <p:spPr>
          <a:xfrm>
            <a:off x="-841173" y="128649"/>
            <a:ext cx="8247814" cy="6287391"/>
          </a:xfrm>
          <a:custGeom>
            <a:avLst/>
            <a:gdLst>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823367 w 8823367"/>
              <a:gd name="connsiteY8" fmla="*/ 4963886 h 7030193"/>
              <a:gd name="connsiteX9" fmla="*/ 7006442 w 8823367"/>
              <a:gd name="connsiteY9" fmla="*/ 6887689 h 7030193"/>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609611 w 8823367"/>
              <a:gd name="connsiteY8" fmla="*/ 5902036 h 7030193"/>
              <a:gd name="connsiteX9" fmla="*/ 7006442 w 8823367"/>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23367 w 9274630"/>
              <a:gd name="connsiteY6" fmla="*/ 1401289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82744 w 9274630"/>
              <a:gd name="connsiteY6" fmla="*/ 1187533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001497"/>
              <a:gd name="connsiteY0" fmla="*/ 6887689 h 7030193"/>
              <a:gd name="connsiteX1" fmla="*/ 0 w 9001497"/>
              <a:gd name="connsiteY1" fmla="*/ 6887689 h 7030193"/>
              <a:gd name="connsiteX2" fmla="*/ 0 w 9001497"/>
              <a:gd name="connsiteY2" fmla="*/ 7030193 h 7030193"/>
              <a:gd name="connsiteX3" fmla="*/ 0 w 9001497"/>
              <a:gd name="connsiteY3" fmla="*/ 0 h 7030193"/>
              <a:gd name="connsiteX4" fmla="*/ 486889 w 9001497"/>
              <a:gd name="connsiteY4" fmla="*/ 0 h 7030193"/>
              <a:gd name="connsiteX5" fmla="*/ 7422078 w 9001497"/>
              <a:gd name="connsiteY5" fmla="*/ 0 h 7030193"/>
              <a:gd name="connsiteX6" fmla="*/ 8882744 w 9001497"/>
              <a:gd name="connsiteY6" fmla="*/ 1187533 h 7030193"/>
              <a:gd name="connsiteX7" fmla="*/ 9001497 w 9001497"/>
              <a:gd name="connsiteY7" fmla="*/ 3396344 h 7030193"/>
              <a:gd name="connsiteX8" fmla="*/ 8609611 w 9001497"/>
              <a:gd name="connsiteY8" fmla="*/ 5902036 h 7030193"/>
              <a:gd name="connsiteX9" fmla="*/ 7006442 w 9001497"/>
              <a:gd name="connsiteY9" fmla="*/ 6887689 h 7030193"/>
              <a:gd name="connsiteX0" fmla="*/ 7006442 w 8882744"/>
              <a:gd name="connsiteY0" fmla="*/ 6887689 h 7030193"/>
              <a:gd name="connsiteX1" fmla="*/ 0 w 8882744"/>
              <a:gd name="connsiteY1" fmla="*/ 6887689 h 7030193"/>
              <a:gd name="connsiteX2" fmla="*/ 0 w 8882744"/>
              <a:gd name="connsiteY2" fmla="*/ 7030193 h 7030193"/>
              <a:gd name="connsiteX3" fmla="*/ 0 w 8882744"/>
              <a:gd name="connsiteY3" fmla="*/ 0 h 7030193"/>
              <a:gd name="connsiteX4" fmla="*/ 486889 w 8882744"/>
              <a:gd name="connsiteY4" fmla="*/ 0 h 7030193"/>
              <a:gd name="connsiteX5" fmla="*/ 7422078 w 8882744"/>
              <a:gd name="connsiteY5" fmla="*/ 0 h 7030193"/>
              <a:gd name="connsiteX6" fmla="*/ 8882744 w 8882744"/>
              <a:gd name="connsiteY6" fmla="*/ 1187533 h 7030193"/>
              <a:gd name="connsiteX7" fmla="*/ 8858993 w 8882744"/>
              <a:gd name="connsiteY7" fmla="*/ 3716977 h 7030193"/>
              <a:gd name="connsiteX8" fmla="*/ 8609611 w 8882744"/>
              <a:gd name="connsiteY8" fmla="*/ 5902036 h 7030193"/>
              <a:gd name="connsiteX9" fmla="*/ 7006442 w 8882744"/>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09611 w 8858993"/>
              <a:gd name="connsiteY8" fmla="*/ 5902036 h 7030193"/>
              <a:gd name="connsiteX9" fmla="*/ 7006442 w 8858993"/>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45237 w 8858993"/>
              <a:gd name="connsiteY8" fmla="*/ 5367646 h 7030193"/>
              <a:gd name="connsiteX9" fmla="*/ 7006442 w 8858993"/>
              <a:gd name="connsiteY9" fmla="*/ 6887689 h 703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993" h="7030193">
                <a:moveTo>
                  <a:pt x="7006442" y="6887689"/>
                </a:moveTo>
                <a:lnTo>
                  <a:pt x="0" y="6887689"/>
                </a:lnTo>
                <a:lnTo>
                  <a:pt x="0" y="7030193"/>
                </a:lnTo>
                <a:lnTo>
                  <a:pt x="0" y="0"/>
                </a:lnTo>
                <a:lnTo>
                  <a:pt x="486889" y="0"/>
                </a:lnTo>
                <a:lnTo>
                  <a:pt x="7422078" y="0"/>
                </a:lnTo>
                <a:lnTo>
                  <a:pt x="8716489" y="1104406"/>
                </a:lnTo>
                <a:lnTo>
                  <a:pt x="8858993" y="3716977"/>
                </a:lnTo>
                <a:lnTo>
                  <a:pt x="8645237" y="5367646"/>
                </a:lnTo>
                <a:lnTo>
                  <a:pt x="7006442" y="6887689"/>
                </a:lnTo>
                <a:close/>
              </a:path>
            </a:pathLst>
          </a:cu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E1CABA22-ED43-E896-0BC8-C1A8E81C9702}"/>
              </a:ext>
            </a:extLst>
          </p:cNvPr>
          <p:cNvPicPr>
            <a:picLocks noChangeAspect="1"/>
          </p:cNvPicPr>
          <p:nvPr/>
        </p:nvPicPr>
        <p:blipFill>
          <a:blip r:embed="rId3"/>
          <a:stretch>
            <a:fillRect/>
          </a:stretch>
        </p:blipFill>
        <p:spPr>
          <a:xfrm>
            <a:off x="-710333" y="672914"/>
            <a:ext cx="7339733" cy="6185086"/>
          </a:xfrm>
          <a:prstGeom prst="rect">
            <a:avLst/>
          </a:prstGeom>
          <a:ln>
            <a:noFill/>
          </a:ln>
          <a:effectLst/>
        </p:spPr>
      </p:pic>
      <p:pic>
        <p:nvPicPr>
          <p:cNvPr id="5" name="Picture 4">
            <a:extLst>
              <a:ext uri="{FF2B5EF4-FFF2-40B4-BE49-F238E27FC236}">
                <a16:creationId xmlns:a16="http://schemas.microsoft.com/office/drawing/2014/main" xmlns="" id="{AC837375-EF6E-B97D-D492-42204E67DE42}"/>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8912860" y="5707257"/>
            <a:ext cx="3279140" cy="1111573"/>
          </a:xfrm>
          <a:prstGeom prst="rect">
            <a:avLst/>
          </a:prstGeom>
        </p:spPr>
      </p:pic>
      <p:sp>
        <p:nvSpPr>
          <p:cNvPr id="3" name="Subtitle 2">
            <a:extLst>
              <a:ext uri="{FF2B5EF4-FFF2-40B4-BE49-F238E27FC236}">
                <a16:creationId xmlns:a16="http://schemas.microsoft.com/office/drawing/2014/main" xmlns="" id="{47C04C89-0EF9-93A9-88CC-CEE89B8BD944}"/>
              </a:ext>
            </a:extLst>
          </p:cNvPr>
          <p:cNvSpPr>
            <a:spLocks noGrp="1"/>
          </p:cNvSpPr>
          <p:nvPr>
            <p:ph type="subTitle" idx="1"/>
          </p:nvPr>
        </p:nvSpPr>
        <p:spPr>
          <a:xfrm>
            <a:off x="7256296" y="1495640"/>
            <a:ext cx="4874744" cy="2634400"/>
          </a:xfrm>
        </p:spPr>
        <p:txBody>
          <a:bodyPr>
            <a:normAutofit fontScale="77500" lnSpcReduction="20000"/>
          </a:bodyPr>
          <a:lstStyle/>
          <a:p>
            <a:r>
              <a:rPr lang="en-US" sz="3600" b="1" dirty="0">
                <a:solidFill>
                  <a:schemeClr val="accent6">
                    <a:lumMod val="75000"/>
                  </a:schemeClr>
                </a:solidFill>
                <a:latin typeface="Bree Serif" panose="02000503040000020004" pitchFamily="2" charset="77"/>
                <a:ea typeface="Tahoma" panose="020B0604030504040204" pitchFamily="34" charset="0"/>
                <a:cs typeface="Tahoma" panose="020B0604030504040204" pitchFamily="34" charset="0"/>
              </a:rPr>
              <a:t>Highlighting New       Treatments;          Seropostive MG and DMD</a:t>
            </a:r>
          </a:p>
          <a:p>
            <a:endParaRPr lang="en-US" sz="3600" b="1"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endParaRPr>
          </a:p>
          <a:p>
            <a:r>
              <a:rPr lang="en-US" sz="3400"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rPr>
              <a:t>Bassam A. Bassam, MD, FAAN Professor of Neurology University of South</a:t>
            </a:r>
            <a:endParaRPr lang="en-US" sz="3400" dirty="0">
              <a:solidFill>
                <a:schemeClr val="accent1">
                  <a:lumMod val="50000"/>
                </a:schemeClr>
              </a:solidFill>
              <a:latin typeface="Gotham" panose="02000603040000020004" pitchFamily="2" charset="77"/>
              <a:ea typeface="Tahoma" panose="020B0604030504040204" pitchFamily="34" charset="0"/>
              <a:cs typeface="Tahoma" panose="020B0604030504040204" pitchFamily="34" charset="0"/>
            </a:endParaRPr>
          </a:p>
          <a:p>
            <a:endPar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xmlns="" id="{CC7E6E71-F700-A503-95D8-4264F8C24DC6}"/>
              </a:ext>
            </a:extLst>
          </p:cNvPr>
          <p:cNvSpPr txBox="1"/>
          <p:nvPr/>
        </p:nvSpPr>
        <p:spPr>
          <a:xfrm>
            <a:off x="175450" y="4489179"/>
            <a:ext cx="6531428" cy="369332"/>
          </a:xfrm>
          <a:prstGeom prst="rect">
            <a:avLst/>
          </a:prstGeom>
          <a:noFill/>
        </p:spPr>
        <p:txBody>
          <a:bodyPr wrap="square">
            <a:spAutoFit/>
          </a:bodyPr>
          <a:lstStyle/>
          <a:p>
            <a:r>
              <a:rPr lang="en-US" dirty="0">
                <a:solidFill>
                  <a:schemeClr val="accent6">
                    <a:lumMod val="60000"/>
                    <a:lumOff val="40000"/>
                  </a:schemeClr>
                </a:solidFill>
                <a:latin typeface="Museo Sans 300" panose="02000000000000000000" pitchFamily="2" charset="77"/>
                <a:ea typeface="Tahoma" panose="020B0604030504040204" pitchFamily="34" charset="0"/>
                <a:cs typeface="Tahoma" panose="020B0604030504040204" pitchFamily="34" charset="0"/>
              </a:rPr>
              <a:t>Key Largo, Florida</a:t>
            </a:r>
          </a:p>
        </p:txBody>
      </p:sp>
      <p:sp>
        <p:nvSpPr>
          <p:cNvPr id="18" name="TextBox 17">
            <a:extLst>
              <a:ext uri="{FF2B5EF4-FFF2-40B4-BE49-F238E27FC236}">
                <a16:creationId xmlns:a16="http://schemas.microsoft.com/office/drawing/2014/main" xmlns="" id="{F07AFE3B-A971-D01C-50F0-4CF2733820CC}"/>
              </a:ext>
            </a:extLst>
          </p:cNvPr>
          <p:cNvSpPr txBox="1"/>
          <p:nvPr/>
        </p:nvSpPr>
        <p:spPr>
          <a:xfrm>
            <a:off x="8488741" y="4652666"/>
            <a:ext cx="3230819" cy="430887"/>
          </a:xfrm>
          <a:prstGeom prst="rect">
            <a:avLst/>
          </a:prstGeom>
          <a:noFill/>
        </p:spPr>
        <p:txBody>
          <a:bodyPr wrap="square">
            <a:spAutoFit/>
          </a:bodyPr>
          <a:lstStyle/>
          <a:p>
            <a:r>
              <a:rPr lang="en-US" sz="2100" dirty="0">
                <a:solidFill>
                  <a:srgbClr val="273777"/>
                </a:solidFill>
                <a:latin typeface="Bree Serif" panose="02000503040000020004" pitchFamily="2" charset="77"/>
                <a:ea typeface="Tahoma" panose="020B0604030504040204" pitchFamily="34" charset="0"/>
                <a:cs typeface="Tahoma" panose="020B0604030504040204" pitchFamily="34" charset="0"/>
              </a:rPr>
              <a:t>January 13-16, 2024</a:t>
            </a:r>
          </a:p>
        </p:txBody>
      </p:sp>
      <p:pic>
        <p:nvPicPr>
          <p:cNvPr id="19" name="Picture 18">
            <a:extLst>
              <a:ext uri="{FF2B5EF4-FFF2-40B4-BE49-F238E27FC236}">
                <a16:creationId xmlns:a16="http://schemas.microsoft.com/office/drawing/2014/main" xmlns="" id="{DA56234A-313C-6F97-C957-C8E56FA80768}"/>
              </a:ext>
            </a:extLst>
          </p:cNvPr>
          <p:cNvPicPr>
            <a:picLocks noChangeAspect="1"/>
          </p:cNvPicPr>
          <p:nvPr/>
        </p:nvPicPr>
        <p:blipFill>
          <a:blip r:embed="rId5"/>
          <a:stretch>
            <a:fillRect/>
          </a:stretch>
        </p:blipFill>
        <p:spPr>
          <a:xfrm rot="10800000">
            <a:off x="-2473120" y="4853164"/>
            <a:ext cx="4864100" cy="101600"/>
          </a:xfrm>
          <a:prstGeom prst="rect">
            <a:avLst/>
          </a:prstGeom>
        </p:spPr>
      </p:pic>
    </p:spTree>
    <p:extLst>
      <p:ext uri="{BB962C8B-B14F-4D97-AF65-F5344CB8AC3E}">
        <p14:creationId xmlns:p14="http://schemas.microsoft.com/office/powerpoint/2010/main" xmlns="" val="3096839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277813"/>
            <a:ext cx="8331200" cy="865187"/>
          </a:xfrm>
        </p:spPr>
        <p:txBody>
          <a:bodyPr>
            <a:normAutofit fontScale="90000"/>
          </a:bodyPr>
          <a:lstStyle/>
          <a:p>
            <a:pPr eaLnBrk="1" hangingPunct="1"/>
            <a:r>
              <a:rPr lang="en-US" altLang="en-US" sz="3600" b="1" dirty="0">
                <a:solidFill>
                  <a:schemeClr val="accent1">
                    <a:lumMod val="75000"/>
                  </a:schemeClr>
                </a:solidFill>
              </a:rPr>
              <a:t>Established Treatments For Myasthenia Gravis</a:t>
            </a:r>
          </a:p>
        </p:txBody>
      </p:sp>
      <p:sp>
        <p:nvSpPr>
          <p:cNvPr id="46083" name="Rectangle 3"/>
          <p:cNvSpPr>
            <a:spLocks noGrp="1" noChangeArrowheads="1"/>
          </p:cNvSpPr>
          <p:nvPr>
            <p:ph type="body" idx="1"/>
          </p:nvPr>
        </p:nvSpPr>
        <p:spPr>
          <a:xfrm>
            <a:off x="609600" y="1143000"/>
            <a:ext cx="11379200" cy="5105400"/>
          </a:xfrm>
          <a:ln>
            <a:solidFill>
              <a:srgbClr val="C00000"/>
            </a:solidFill>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rmAutofit fontScale="92500" lnSpcReduction="10000"/>
          </a:bodyPr>
          <a:lstStyle/>
          <a:p>
            <a:pPr eaLnBrk="1" hangingPunct="1">
              <a:lnSpc>
                <a:spcPct val="90000"/>
              </a:lnSpc>
              <a:defRPr/>
            </a:pPr>
            <a:r>
              <a:rPr lang="en-US" altLang="en-US" sz="2400" b="1" dirty="0"/>
              <a:t>Symptomatic</a:t>
            </a:r>
            <a:r>
              <a:rPr lang="en-US" altLang="en-US" sz="2400" dirty="0"/>
              <a:t> to improve neuromuscular transmission;</a:t>
            </a:r>
          </a:p>
          <a:p>
            <a:pPr lvl="2" eaLnBrk="1" hangingPunct="1">
              <a:lnSpc>
                <a:spcPct val="90000"/>
              </a:lnSpc>
              <a:defRPr/>
            </a:pPr>
            <a:r>
              <a:rPr lang="en-US" altLang="en-US" sz="2000" b="1" dirty="0">
                <a:solidFill>
                  <a:schemeClr val="accent4">
                    <a:lumMod val="50000"/>
                  </a:schemeClr>
                </a:solidFill>
              </a:rPr>
              <a:t>Cholinesterase inhibitors</a:t>
            </a:r>
          </a:p>
          <a:p>
            <a:pPr lvl="4" eaLnBrk="1" hangingPunct="1">
              <a:lnSpc>
                <a:spcPct val="90000"/>
              </a:lnSpc>
              <a:defRPr/>
            </a:pPr>
            <a:endParaRPr lang="en-US" altLang="en-US" sz="1000" dirty="0">
              <a:solidFill>
                <a:schemeClr val="hlink"/>
              </a:solidFill>
            </a:endParaRPr>
          </a:p>
          <a:p>
            <a:pPr eaLnBrk="1" hangingPunct="1">
              <a:lnSpc>
                <a:spcPct val="90000"/>
              </a:lnSpc>
              <a:defRPr/>
            </a:pPr>
            <a:r>
              <a:rPr lang="en-US" altLang="en-US" sz="2400" b="1" dirty="0"/>
              <a:t>Specific to suppress or modulate immune response;</a:t>
            </a:r>
          </a:p>
          <a:p>
            <a:pPr lvl="2" eaLnBrk="1" hangingPunct="1">
              <a:lnSpc>
                <a:spcPct val="90000"/>
              </a:lnSpc>
              <a:defRPr/>
            </a:pPr>
            <a:r>
              <a:rPr lang="en-US" altLang="en-US" sz="2000" b="1" dirty="0"/>
              <a:t>Traditional; </a:t>
            </a:r>
            <a:r>
              <a:rPr lang="en-US" altLang="en-US" sz="2000" b="1" dirty="0">
                <a:solidFill>
                  <a:schemeClr val="accent4">
                    <a:lumMod val="50000"/>
                  </a:schemeClr>
                </a:solidFill>
              </a:rPr>
              <a:t>steroids, immunosuppressants, IVIG </a:t>
            </a:r>
          </a:p>
          <a:p>
            <a:pPr lvl="2" eaLnBrk="1" hangingPunct="1">
              <a:lnSpc>
                <a:spcPct val="90000"/>
              </a:lnSpc>
              <a:defRPr/>
            </a:pPr>
            <a:r>
              <a:rPr lang="en-US" altLang="en-US" sz="2000" b="1" dirty="0"/>
              <a:t>New; </a:t>
            </a:r>
            <a:r>
              <a:rPr lang="en-US" altLang="en-US" sz="2000" b="1" dirty="0">
                <a:solidFill>
                  <a:schemeClr val="accent4">
                    <a:lumMod val="50000"/>
                  </a:schemeClr>
                </a:solidFill>
              </a:rPr>
              <a:t>IV and SC </a:t>
            </a:r>
            <a:r>
              <a:rPr lang="en-US" altLang="en-US" sz="2000" b="1" dirty="0" err="1">
                <a:solidFill>
                  <a:schemeClr val="accent4">
                    <a:lumMod val="50000"/>
                  </a:schemeClr>
                </a:solidFill>
              </a:rPr>
              <a:t>FcRn</a:t>
            </a:r>
            <a:r>
              <a:rPr lang="en-US" altLang="en-US" sz="2000" b="1" dirty="0">
                <a:solidFill>
                  <a:schemeClr val="accent4">
                    <a:lumMod val="50000"/>
                  </a:schemeClr>
                </a:solidFill>
              </a:rPr>
              <a:t> inhibitors, IV and SC Complement inhibitors monoclonal antibodies, </a:t>
            </a:r>
          </a:p>
          <a:p>
            <a:pPr lvl="2" eaLnBrk="1" hangingPunct="1">
              <a:lnSpc>
                <a:spcPct val="90000"/>
              </a:lnSpc>
              <a:defRPr/>
            </a:pPr>
            <a:r>
              <a:rPr lang="en-US" altLang="en-US" sz="2000" b="1" dirty="0"/>
              <a:t>Thymectomy</a:t>
            </a:r>
          </a:p>
          <a:p>
            <a:pPr lvl="5">
              <a:defRPr/>
            </a:pPr>
            <a:endParaRPr lang="en-US" altLang="en-US" sz="800" dirty="0">
              <a:solidFill>
                <a:schemeClr val="hlink"/>
              </a:solidFill>
            </a:endParaRPr>
          </a:p>
          <a:p>
            <a:pPr eaLnBrk="1" hangingPunct="1">
              <a:lnSpc>
                <a:spcPct val="90000"/>
              </a:lnSpc>
              <a:defRPr/>
            </a:pPr>
            <a:r>
              <a:rPr lang="en-US" altLang="en-US" sz="2400" b="1" dirty="0"/>
              <a:t>Remove antibodies;</a:t>
            </a:r>
          </a:p>
          <a:p>
            <a:pPr lvl="2" eaLnBrk="1" hangingPunct="1">
              <a:lnSpc>
                <a:spcPct val="90000"/>
              </a:lnSpc>
              <a:defRPr/>
            </a:pPr>
            <a:r>
              <a:rPr lang="en-US" altLang="en-US" sz="2000" b="1" dirty="0">
                <a:solidFill>
                  <a:schemeClr val="accent4">
                    <a:lumMod val="50000"/>
                  </a:schemeClr>
                </a:solidFill>
              </a:rPr>
              <a:t>Plasmapheresis mostly used in MG crisis.</a:t>
            </a:r>
          </a:p>
          <a:p>
            <a:pPr lvl="4" eaLnBrk="1" hangingPunct="1">
              <a:lnSpc>
                <a:spcPct val="90000"/>
              </a:lnSpc>
              <a:defRPr/>
            </a:pPr>
            <a:endParaRPr lang="en-US" altLang="en-US" sz="800" dirty="0">
              <a:solidFill>
                <a:schemeClr val="hlink"/>
              </a:solidFill>
            </a:endParaRPr>
          </a:p>
          <a:p>
            <a:pPr eaLnBrk="1" hangingPunct="1">
              <a:lnSpc>
                <a:spcPct val="90000"/>
              </a:lnSpc>
              <a:defRPr/>
            </a:pPr>
            <a:r>
              <a:rPr lang="en-US" altLang="en-US" sz="2400" b="1" dirty="0"/>
              <a:t>No single treatment regimen is best for every patient ,and 10 -20% of pts. Remains     refractory to therapeutic intervention </a:t>
            </a:r>
          </a:p>
          <a:p>
            <a:pPr eaLnBrk="1" hangingPunct="1">
              <a:lnSpc>
                <a:spcPct val="90000"/>
              </a:lnSpc>
              <a:defRPr/>
            </a:pPr>
            <a:endParaRPr lang="en-US" altLang="en-US" sz="800" dirty="0"/>
          </a:p>
          <a:p>
            <a:pPr eaLnBrk="1" hangingPunct="1">
              <a:lnSpc>
                <a:spcPct val="90000"/>
              </a:lnSpc>
              <a:defRPr/>
            </a:pPr>
            <a:r>
              <a:rPr lang="en-US" altLang="en-US" sz="2400" b="1" dirty="0"/>
              <a:t>Treat early and effectively and taper slowly</a:t>
            </a:r>
          </a:p>
          <a:p>
            <a:pPr eaLnBrk="1" hangingPunct="1">
              <a:lnSpc>
                <a:spcPct val="90000"/>
              </a:lnSpc>
              <a:defRPr/>
            </a:pPr>
            <a:endParaRPr lang="en-US" altLang="en-US" sz="800" dirty="0"/>
          </a:p>
          <a:p>
            <a:pPr eaLnBrk="1" hangingPunct="1">
              <a:lnSpc>
                <a:spcPct val="90000"/>
              </a:lnSpc>
              <a:defRPr/>
            </a:pPr>
            <a:r>
              <a:rPr lang="en-US" altLang="en-US" sz="2400" b="1" dirty="0"/>
              <a:t>Assess treatment safety, efficacy, intensity and duration</a:t>
            </a:r>
            <a:endParaRPr lang="en-US" altLang="en-US" sz="2000" b="1" dirty="0">
              <a:solidFill>
                <a:schemeClr val="hlink"/>
              </a:solidFill>
            </a:endParaRP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650651" y="5024134"/>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DE5D0050-D012-1168-37C0-F47496D88CB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93707" y="1698772"/>
            <a:ext cx="7004304" cy="4878337"/>
          </a:xfrm>
          <a:prstGeom prst="rect">
            <a:avLst/>
          </a:prstGeom>
        </p:spPr>
      </p:pic>
      <p:sp>
        <p:nvSpPr>
          <p:cNvPr id="2" name="Text Placeholder 1">
            <a:extLst>
              <a:ext uri="{FF2B5EF4-FFF2-40B4-BE49-F238E27FC236}">
                <a16:creationId xmlns:a16="http://schemas.microsoft.com/office/drawing/2014/main" xmlns="" id="{21A6563B-6EAB-1DBB-833C-15B3BA8F5DAC}"/>
              </a:ext>
            </a:extLst>
          </p:cNvPr>
          <p:cNvSpPr>
            <a:spLocks noGrp="1"/>
          </p:cNvSpPr>
          <p:nvPr>
            <p:ph type="body" sz="quarter" idx="10"/>
          </p:nvPr>
        </p:nvSpPr>
        <p:spPr>
          <a:xfrm>
            <a:off x="579700" y="6123408"/>
            <a:ext cx="5340310" cy="677290"/>
          </a:xfrm>
        </p:spPr>
        <p:txBody>
          <a:bodyPr>
            <a:normAutofit fontScale="40000" lnSpcReduction="20000"/>
          </a:bodyPr>
          <a:lstStyle/>
          <a:p>
            <a:pPr>
              <a:spcAft>
                <a:spcPts val="0"/>
              </a:spcAft>
            </a:pPr>
            <a:endParaRPr lang="en-US" i="1" dirty="0"/>
          </a:p>
          <a:p>
            <a:pPr>
              <a:spcAft>
                <a:spcPts val="0"/>
              </a:spcAft>
            </a:pPr>
            <a:r>
              <a:rPr lang="en-US" dirty="0"/>
              <a:t>1. Patel DD, Bussell JB. </a:t>
            </a:r>
            <a:r>
              <a:rPr lang="en-US" i="1" dirty="0"/>
              <a:t>J Allergy Clin Immunol</a:t>
            </a:r>
            <a:r>
              <a:rPr lang="en-US" dirty="0"/>
              <a:t>. 2020;146(3):467-478.</a:t>
            </a:r>
          </a:p>
          <a:p>
            <a:pPr>
              <a:spcAft>
                <a:spcPts val="0"/>
              </a:spcAft>
            </a:pPr>
            <a:r>
              <a:rPr lang="en-US" dirty="0"/>
              <a:t>2. Keller CW et al. </a:t>
            </a:r>
            <a:r>
              <a:rPr lang="en-US" i="1" dirty="0"/>
              <a:t>Int J Mol Sci</a:t>
            </a:r>
            <a:r>
              <a:rPr lang="en-US" dirty="0"/>
              <a:t>. 2021;22(11):5755.</a:t>
            </a:r>
          </a:p>
          <a:p>
            <a:pPr>
              <a:spcAft>
                <a:spcPts val="0"/>
              </a:spcAft>
            </a:pPr>
            <a:r>
              <a:rPr lang="en-US" dirty="0"/>
              <a:t>3. Wolfe GI et al. </a:t>
            </a:r>
            <a:r>
              <a:rPr lang="en-US" i="1" dirty="0"/>
              <a:t>J Neurol Sci. </a:t>
            </a:r>
            <a:r>
              <a:rPr lang="en-US" dirty="0"/>
              <a:t>2021;430:118074.</a:t>
            </a:r>
          </a:p>
        </p:txBody>
      </p:sp>
      <p:sp>
        <p:nvSpPr>
          <p:cNvPr id="3" name="Title 2">
            <a:extLst>
              <a:ext uri="{FF2B5EF4-FFF2-40B4-BE49-F238E27FC236}">
                <a16:creationId xmlns:a16="http://schemas.microsoft.com/office/drawing/2014/main" xmlns="" id="{76848B39-AF19-0595-D604-79A2C3B1EEE9}"/>
              </a:ext>
            </a:extLst>
          </p:cNvPr>
          <p:cNvSpPr>
            <a:spLocks noGrp="1"/>
          </p:cNvSpPr>
          <p:nvPr>
            <p:ph type="title"/>
          </p:nvPr>
        </p:nvSpPr>
        <p:spPr/>
        <p:txBody>
          <a:bodyPr/>
          <a:lstStyle/>
          <a:p>
            <a:r>
              <a:rPr lang="en-US" b="1" dirty="0">
                <a:solidFill>
                  <a:schemeClr val="accent1">
                    <a:lumMod val="75000"/>
                  </a:schemeClr>
                </a:solidFill>
              </a:rPr>
              <a:t>IgG Recycling and Mechanism of Action of FcRn Inhibitors in Patients with gMG</a:t>
            </a:r>
          </a:p>
        </p:txBody>
      </p:sp>
      <p:sp>
        <p:nvSpPr>
          <p:cNvPr id="4" name="Content Placeholder 3">
            <a:extLst>
              <a:ext uri="{FF2B5EF4-FFF2-40B4-BE49-F238E27FC236}">
                <a16:creationId xmlns:a16="http://schemas.microsoft.com/office/drawing/2014/main" xmlns="" id="{A90E241C-D6FF-6138-D8AC-C5945AA908C4}"/>
              </a:ext>
            </a:extLst>
          </p:cNvPr>
          <p:cNvSpPr>
            <a:spLocks noGrp="1"/>
          </p:cNvSpPr>
          <p:nvPr>
            <p:ph idx="1"/>
          </p:nvPr>
        </p:nvSpPr>
        <p:spPr>
          <a:xfrm>
            <a:off x="810915" y="1666618"/>
            <a:ext cx="3805253" cy="3963875"/>
          </a:xfrm>
        </p:spPr>
        <p:txBody>
          <a:bodyPr/>
          <a:lstStyle/>
          <a:p>
            <a:r>
              <a:rPr lang="en-US" sz="1800" dirty="0"/>
              <a:t>By protecting IgG from intracellular degradation, FcRn provides </a:t>
            </a:r>
            <a:r>
              <a:rPr lang="en-US" sz="1800" dirty="0">
                <a:latin typeface="Arial" panose="020B0604020202020204" pitchFamily="34" charset="0"/>
                <a:cs typeface="Arial" panose="020B0604020202020204" pitchFamily="34" charset="0"/>
                <a:sym typeface="Symbol" panose="05050102010706020507" pitchFamily="18" charset="2"/>
              </a:rPr>
              <a:t></a:t>
            </a:r>
            <a:r>
              <a:rPr lang="en-US" sz="1800" dirty="0"/>
              <a:t>21-day circulating IgG half-life and high IgG plasma levels</a:t>
            </a:r>
            <a:r>
              <a:rPr lang="en-US" sz="1800" baseline="30000" dirty="0"/>
              <a:t>1</a:t>
            </a:r>
          </a:p>
          <a:p>
            <a:r>
              <a:rPr lang="en-US" sz="1800" dirty="0"/>
              <a:t>This mechanism can be blocked by agents that target and interfere with FcRn binding</a:t>
            </a:r>
            <a:r>
              <a:rPr lang="en-US" sz="1800" baseline="30000" dirty="0"/>
              <a:t>2</a:t>
            </a:r>
          </a:p>
          <a:p>
            <a:r>
              <a:rPr lang="en-US" sz="1800" dirty="0"/>
              <a:t>In gMG, inhibition leads to enhanced IgG catabolism and reduced overall IgG and pathogenic autoantibody levels</a:t>
            </a:r>
            <a:r>
              <a:rPr lang="en-US" sz="1800" baseline="30000" dirty="0"/>
              <a:t>3</a:t>
            </a:r>
            <a:endParaRPr lang="en-US" sz="1800" dirty="0"/>
          </a:p>
        </p:txBody>
      </p:sp>
      <p:sp>
        <p:nvSpPr>
          <p:cNvPr id="7" name="TextBox 6">
            <a:extLst>
              <a:ext uri="{FF2B5EF4-FFF2-40B4-BE49-F238E27FC236}">
                <a16:creationId xmlns:a16="http://schemas.microsoft.com/office/drawing/2014/main" xmlns="" id="{561CEE9C-0CB0-4B6E-BC8F-E7C823719B3E}"/>
              </a:ext>
            </a:extLst>
          </p:cNvPr>
          <p:cNvSpPr txBox="1"/>
          <p:nvPr/>
        </p:nvSpPr>
        <p:spPr>
          <a:xfrm>
            <a:off x="4982895" y="6413102"/>
            <a:ext cx="6753833" cy="400110"/>
          </a:xfrm>
          <a:prstGeom prst="rect">
            <a:avLst/>
          </a:prstGeom>
          <a:noFill/>
        </p:spPr>
        <p:txBody>
          <a:bodyPr wrap="square">
            <a:spAutoFit/>
          </a:bodyPr>
          <a:lstStyle/>
          <a:p>
            <a:r>
              <a:rPr lang="en-US" sz="1000" i="1" dirty="0">
                <a:solidFill>
                  <a:srgbClr val="5A5A5A"/>
                </a:solidFill>
              </a:rPr>
              <a:t>Image adapted from:</a:t>
            </a:r>
            <a:r>
              <a:rPr lang="en-US" sz="1000" dirty="0">
                <a:solidFill>
                  <a:srgbClr val="5A5A5A"/>
                </a:solidFill>
              </a:rPr>
              <a:t> Vanoli F, Mantegazza R. </a:t>
            </a:r>
            <a:r>
              <a:rPr lang="en-US" sz="1000" i="1" dirty="0">
                <a:solidFill>
                  <a:srgbClr val="5A5A5A"/>
                </a:solidFill>
              </a:rPr>
              <a:t>TouchREVIEWS in Neurology</a:t>
            </a:r>
            <a:r>
              <a:rPr lang="en-US" sz="1000" dirty="0">
                <a:solidFill>
                  <a:srgbClr val="5A5A5A"/>
                </a:solidFill>
              </a:rPr>
              <a:t>. 2022;18(2):Online ahead of journal publication;</a:t>
            </a:r>
            <a:r>
              <a:rPr lang="en-US" sz="1000" dirty="0"/>
              <a:t> Keller CW et al. </a:t>
            </a:r>
            <a:r>
              <a:rPr lang="en-US" sz="1000" i="1" dirty="0"/>
              <a:t>Int J Mol Sci</a:t>
            </a:r>
            <a:r>
              <a:rPr lang="en-US" sz="1000" dirty="0"/>
              <a:t>. 2021;22(11):5755; and </a:t>
            </a:r>
            <a:r>
              <a:rPr lang="en-US" sz="1000" dirty="0">
                <a:solidFill>
                  <a:srgbClr val="5A5A5A"/>
                </a:solidFill>
              </a:rPr>
              <a:t>Wolfe GI et al. </a:t>
            </a:r>
            <a:r>
              <a:rPr lang="en-US" sz="1000" i="1" dirty="0">
                <a:solidFill>
                  <a:srgbClr val="5A5A5A"/>
                </a:solidFill>
              </a:rPr>
              <a:t>J Neurol Sci</a:t>
            </a:r>
            <a:r>
              <a:rPr lang="en-US" sz="1000" dirty="0">
                <a:solidFill>
                  <a:srgbClr val="5A5A5A"/>
                </a:solidFill>
              </a:rPr>
              <a:t>. 2021;430:118074.</a:t>
            </a:r>
            <a:endParaRPr lang="en-US" sz="1000" i="1" dirty="0">
              <a:solidFill>
                <a:srgbClr val="5A5A5A"/>
              </a:solidFill>
            </a:endParaRPr>
          </a:p>
        </p:txBody>
      </p:sp>
      <p:sp>
        <p:nvSpPr>
          <p:cNvPr id="10" name="TextBox 9">
            <a:extLst>
              <a:ext uri="{FF2B5EF4-FFF2-40B4-BE49-F238E27FC236}">
                <a16:creationId xmlns:a16="http://schemas.microsoft.com/office/drawing/2014/main" xmlns="" id="{40E0DDA3-9F19-7E8C-77C7-E6E15D21A5A7}"/>
              </a:ext>
            </a:extLst>
          </p:cNvPr>
          <p:cNvSpPr txBox="1"/>
          <p:nvPr/>
        </p:nvSpPr>
        <p:spPr>
          <a:xfrm>
            <a:off x="6257186" y="5934918"/>
            <a:ext cx="705228"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 IgG</a:t>
            </a:r>
          </a:p>
        </p:txBody>
      </p:sp>
      <p:sp>
        <p:nvSpPr>
          <p:cNvPr id="11" name="TextBox 10">
            <a:extLst>
              <a:ext uri="{FF2B5EF4-FFF2-40B4-BE49-F238E27FC236}">
                <a16:creationId xmlns:a16="http://schemas.microsoft.com/office/drawing/2014/main" xmlns="" id="{D920EDC2-5FD5-33A0-3155-E55915F23931}"/>
              </a:ext>
            </a:extLst>
          </p:cNvPr>
          <p:cNvSpPr txBox="1"/>
          <p:nvPr/>
        </p:nvSpPr>
        <p:spPr>
          <a:xfrm>
            <a:off x="7446209" y="5927224"/>
            <a:ext cx="617226"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 FcRn</a:t>
            </a:r>
          </a:p>
        </p:txBody>
      </p:sp>
      <p:sp>
        <p:nvSpPr>
          <p:cNvPr id="12" name="TextBox 11">
            <a:extLst>
              <a:ext uri="{FF2B5EF4-FFF2-40B4-BE49-F238E27FC236}">
                <a16:creationId xmlns:a16="http://schemas.microsoft.com/office/drawing/2014/main" xmlns="" id="{49855D4E-12A6-5C7F-C9C0-60ED8AC4A544}"/>
              </a:ext>
            </a:extLst>
          </p:cNvPr>
          <p:cNvSpPr txBox="1"/>
          <p:nvPr/>
        </p:nvSpPr>
        <p:spPr>
          <a:xfrm>
            <a:off x="8460830" y="5934918"/>
            <a:ext cx="987859"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FcRn Inhibitor</a:t>
            </a:r>
          </a:p>
        </p:txBody>
      </p:sp>
      <p:sp>
        <p:nvSpPr>
          <p:cNvPr id="16" name="TextBox 15">
            <a:extLst>
              <a:ext uri="{FF2B5EF4-FFF2-40B4-BE49-F238E27FC236}">
                <a16:creationId xmlns:a16="http://schemas.microsoft.com/office/drawing/2014/main" xmlns="" id="{80DDE641-724B-A98F-4BA0-2E5076C83459}"/>
              </a:ext>
            </a:extLst>
          </p:cNvPr>
          <p:cNvSpPr txBox="1"/>
          <p:nvPr/>
        </p:nvSpPr>
        <p:spPr>
          <a:xfrm>
            <a:off x="11275063" y="1868446"/>
            <a:ext cx="631294" cy="461665"/>
          </a:xfrm>
          <a:prstGeom prst="rect">
            <a:avLst/>
          </a:prstGeom>
          <a:noFill/>
        </p:spPr>
        <p:txBody>
          <a:bodyPr wrap="square" rtlCol="0">
            <a:spAutoFit/>
          </a:bodyPr>
          <a:lstStyle/>
          <a:p>
            <a:r>
              <a:rPr lang="en-US" sz="1200" dirty="0"/>
              <a:t>Blood vessel</a:t>
            </a:r>
          </a:p>
        </p:txBody>
      </p:sp>
      <p:sp>
        <p:nvSpPr>
          <p:cNvPr id="17" name="TextBox 16">
            <a:extLst>
              <a:ext uri="{FF2B5EF4-FFF2-40B4-BE49-F238E27FC236}">
                <a16:creationId xmlns:a16="http://schemas.microsoft.com/office/drawing/2014/main" xmlns="" id="{9F52304D-056B-71D3-FE1E-B9543BC7AA31}"/>
              </a:ext>
            </a:extLst>
          </p:cNvPr>
          <p:cNvSpPr txBox="1"/>
          <p:nvPr/>
        </p:nvSpPr>
        <p:spPr>
          <a:xfrm>
            <a:off x="5769019" y="2398117"/>
            <a:ext cx="976335" cy="430887"/>
          </a:xfrm>
          <a:prstGeom prst="rect">
            <a:avLst/>
          </a:prstGeom>
          <a:noFill/>
        </p:spPr>
        <p:txBody>
          <a:bodyPr wrap="square" rtlCol="0">
            <a:spAutoFit/>
          </a:bodyPr>
          <a:lstStyle/>
          <a:p>
            <a:pPr algn="ctr"/>
            <a:r>
              <a:rPr lang="en-US" sz="1100" dirty="0"/>
              <a:t>Extracellular (neutral pH)</a:t>
            </a:r>
          </a:p>
        </p:txBody>
      </p:sp>
      <p:cxnSp>
        <p:nvCxnSpPr>
          <p:cNvPr id="18" name="Straight Connector 17">
            <a:extLst>
              <a:ext uri="{FF2B5EF4-FFF2-40B4-BE49-F238E27FC236}">
                <a16:creationId xmlns:a16="http://schemas.microsoft.com/office/drawing/2014/main" xmlns="" id="{90532468-A054-5127-8195-4BC00D7D8E30}"/>
              </a:ext>
            </a:extLst>
          </p:cNvPr>
          <p:cNvCxnSpPr>
            <a:cxnSpLocks/>
          </p:cNvCxnSpPr>
          <p:nvPr/>
        </p:nvCxnSpPr>
        <p:spPr>
          <a:xfrm flipH="1">
            <a:off x="5655578" y="2330111"/>
            <a:ext cx="233917" cy="1008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3C5D9F1-E839-3252-0583-C58E7DCE760E}"/>
              </a:ext>
            </a:extLst>
          </p:cNvPr>
          <p:cNvCxnSpPr>
            <a:cxnSpLocks/>
          </p:cNvCxnSpPr>
          <p:nvPr/>
        </p:nvCxnSpPr>
        <p:spPr>
          <a:xfrm>
            <a:off x="6713401" y="2330111"/>
            <a:ext cx="0" cy="430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93F3B9C0-89C6-5D1C-0E54-74DDEFDC7236}"/>
              </a:ext>
            </a:extLst>
          </p:cNvPr>
          <p:cNvSpPr txBox="1"/>
          <p:nvPr/>
        </p:nvSpPr>
        <p:spPr>
          <a:xfrm>
            <a:off x="5847219" y="3092862"/>
            <a:ext cx="976335" cy="261610"/>
          </a:xfrm>
          <a:prstGeom prst="rect">
            <a:avLst/>
          </a:prstGeom>
          <a:noFill/>
        </p:spPr>
        <p:txBody>
          <a:bodyPr wrap="square" rtlCol="0">
            <a:spAutoFit/>
          </a:bodyPr>
          <a:lstStyle/>
          <a:p>
            <a:r>
              <a:rPr lang="en-US" sz="1100" dirty="0"/>
              <a:t>Intracellular</a:t>
            </a:r>
          </a:p>
        </p:txBody>
      </p:sp>
      <p:sp>
        <p:nvSpPr>
          <p:cNvPr id="29" name="TextBox 28">
            <a:extLst>
              <a:ext uri="{FF2B5EF4-FFF2-40B4-BE49-F238E27FC236}">
                <a16:creationId xmlns:a16="http://schemas.microsoft.com/office/drawing/2014/main" xmlns="" id="{08BFE539-41CA-5BAB-2667-CAEEC2401A7C}"/>
              </a:ext>
            </a:extLst>
          </p:cNvPr>
          <p:cNvSpPr txBox="1"/>
          <p:nvPr/>
        </p:nvSpPr>
        <p:spPr>
          <a:xfrm>
            <a:off x="5987179" y="3635610"/>
            <a:ext cx="870686" cy="430887"/>
          </a:xfrm>
          <a:prstGeom prst="rect">
            <a:avLst/>
          </a:prstGeom>
          <a:noFill/>
        </p:spPr>
        <p:txBody>
          <a:bodyPr wrap="square" rtlCol="0">
            <a:spAutoFit/>
          </a:bodyPr>
          <a:lstStyle/>
          <a:p>
            <a:r>
              <a:rPr lang="en-US" sz="1050" b="1" dirty="0"/>
              <a:t> Endosome</a:t>
            </a:r>
            <a:r>
              <a:rPr lang="en-US" sz="1050" dirty="0"/>
              <a:t> </a:t>
            </a:r>
          </a:p>
          <a:p>
            <a:r>
              <a:rPr lang="en-US" sz="1050" dirty="0"/>
              <a:t> </a:t>
            </a:r>
            <a:r>
              <a:rPr lang="en-US" sz="500" dirty="0"/>
              <a:t> </a:t>
            </a:r>
            <a:r>
              <a:rPr lang="en-US" sz="1050" dirty="0"/>
              <a:t>(acidic pH)</a:t>
            </a:r>
          </a:p>
        </p:txBody>
      </p:sp>
      <p:sp>
        <p:nvSpPr>
          <p:cNvPr id="30" name="TextBox 29">
            <a:extLst>
              <a:ext uri="{FF2B5EF4-FFF2-40B4-BE49-F238E27FC236}">
                <a16:creationId xmlns:a16="http://schemas.microsoft.com/office/drawing/2014/main" xmlns="" id="{57AF19C4-FE48-CF46-A048-ECA4ABECD024}"/>
              </a:ext>
            </a:extLst>
          </p:cNvPr>
          <p:cNvSpPr txBox="1"/>
          <p:nvPr/>
        </p:nvSpPr>
        <p:spPr>
          <a:xfrm>
            <a:off x="6088474" y="3448856"/>
            <a:ext cx="282892" cy="276999"/>
          </a:xfrm>
          <a:prstGeom prst="rect">
            <a:avLst/>
          </a:prstGeom>
          <a:noFill/>
        </p:spPr>
        <p:txBody>
          <a:bodyPr wrap="square" rtlCol="0">
            <a:spAutoFit/>
          </a:bodyPr>
          <a:lstStyle/>
          <a:p>
            <a:r>
              <a:rPr lang="en-US" sz="1200" b="1" dirty="0"/>
              <a:t>①</a:t>
            </a:r>
          </a:p>
        </p:txBody>
      </p:sp>
      <p:sp>
        <p:nvSpPr>
          <p:cNvPr id="42" name="TextBox 41">
            <a:extLst>
              <a:ext uri="{FF2B5EF4-FFF2-40B4-BE49-F238E27FC236}">
                <a16:creationId xmlns:a16="http://schemas.microsoft.com/office/drawing/2014/main" xmlns="" id="{FBA4ABF7-44CC-9F90-D765-6271053EAFA2}"/>
              </a:ext>
            </a:extLst>
          </p:cNvPr>
          <p:cNvSpPr txBox="1"/>
          <p:nvPr/>
        </p:nvSpPr>
        <p:spPr>
          <a:xfrm>
            <a:off x="6422705" y="4224573"/>
            <a:ext cx="322649" cy="276999"/>
          </a:xfrm>
          <a:prstGeom prst="rect">
            <a:avLst/>
          </a:prstGeom>
          <a:noFill/>
        </p:spPr>
        <p:txBody>
          <a:bodyPr wrap="square" rtlCol="0">
            <a:spAutoFit/>
          </a:bodyPr>
          <a:lstStyle/>
          <a:p>
            <a:r>
              <a:rPr lang="en-US" sz="1200" b="1" dirty="0"/>
              <a:t>②</a:t>
            </a:r>
          </a:p>
        </p:txBody>
      </p:sp>
      <p:sp>
        <p:nvSpPr>
          <p:cNvPr id="53" name="TextBox 52">
            <a:extLst>
              <a:ext uri="{FF2B5EF4-FFF2-40B4-BE49-F238E27FC236}">
                <a16:creationId xmlns:a16="http://schemas.microsoft.com/office/drawing/2014/main" xmlns="" id="{BA67BD67-9B45-8FD7-F09C-6CF1C9F518FB}"/>
              </a:ext>
            </a:extLst>
          </p:cNvPr>
          <p:cNvSpPr txBox="1"/>
          <p:nvPr/>
        </p:nvSpPr>
        <p:spPr>
          <a:xfrm>
            <a:off x="5359051" y="4744200"/>
            <a:ext cx="976335" cy="261610"/>
          </a:xfrm>
          <a:prstGeom prst="rect">
            <a:avLst/>
          </a:prstGeom>
          <a:noFill/>
        </p:spPr>
        <p:txBody>
          <a:bodyPr wrap="square" rtlCol="0">
            <a:spAutoFit/>
          </a:bodyPr>
          <a:lstStyle/>
          <a:p>
            <a:pPr algn="ctr"/>
            <a:r>
              <a:rPr lang="en-US" sz="1050" b="1" dirty="0"/>
              <a:t> Lysosome</a:t>
            </a:r>
            <a:endParaRPr lang="en-US" sz="1050" dirty="0"/>
          </a:p>
        </p:txBody>
      </p:sp>
      <p:sp>
        <p:nvSpPr>
          <p:cNvPr id="54" name="TextBox 53">
            <a:extLst>
              <a:ext uri="{FF2B5EF4-FFF2-40B4-BE49-F238E27FC236}">
                <a16:creationId xmlns:a16="http://schemas.microsoft.com/office/drawing/2014/main" xmlns="" id="{C6B0B97C-7879-F490-BCDF-0EBEB9A764E0}"/>
              </a:ext>
            </a:extLst>
          </p:cNvPr>
          <p:cNvSpPr txBox="1"/>
          <p:nvPr/>
        </p:nvSpPr>
        <p:spPr>
          <a:xfrm>
            <a:off x="5719373" y="4925771"/>
            <a:ext cx="322649" cy="276999"/>
          </a:xfrm>
          <a:prstGeom prst="rect">
            <a:avLst/>
          </a:prstGeom>
          <a:noFill/>
        </p:spPr>
        <p:txBody>
          <a:bodyPr wrap="square" rtlCol="0">
            <a:spAutoFit/>
          </a:bodyPr>
          <a:lstStyle/>
          <a:p>
            <a:r>
              <a:rPr lang="en-US" sz="1200" b="1" dirty="0"/>
              <a:t>③</a:t>
            </a:r>
          </a:p>
        </p:txBody>
      </p:sp>
      <p:sp>
        <p:nvSpPr>
          <p:cNvPr id="55" name="TextBox 54">
            <a:extLst>
              <a:ext uri="{FF2B5EF4-FFF2-40B4-BE49-F238E27FC236}">
                <a16:creationId xmlns:a16="http://schemas.microsoft.com/office/drawing/2014/main" xmlns="" id="{D2BE70A6-7290-B7ED-D250-D634FA4941F1}"/>
              </a:ext>
            </a:extLst>
          </p:cNvPr>
          <p:cNvSpPr txBox="1"/>
          <p:nvPr/>
        </p:nvSpPr>
        <p:spPr>
          <a:xfrm flipH="1">
            <a:off x="7432173" y="3861120"/>
            <a:ext cx="322649" cy="276999"/>
          </a:xfrm>
          <a:prstGeom prst="rect">
            <a:avLst/>
          </a:prstGeom>
          <a:noFill/>
        </p:spPr>
        <p:txBody>
          <a:bodyPr wrap="square" rtlCol="0">
            <a:spAutoFit/>
          </a:bodyPr>
          <a:lstStyle/>
          <a:p>
            <a:r>
              <a:rPr lang="en-US" sz="1200" b="1" dirty="0"/>
              <a:t>④</a:t>
            </a:r>
          </a:p>
        </p:txBody>
      </p:sp>
      <p:sp>
        <p:nvSpPr>
          <p:cNvPr id="57" name="TextBox 56">
            <a:extLst>
              <a:ext uri="{FF2B5EF4-FFF2-40B4-BE49-F238E27FC236}">
                <a16:creationId xmlns:a16="http://schemas.microsoft.com/office/drawing/2014/main" xmlns="" id="{FBEC407A-2CBF-F5B4-448B-71856C0C8861}"/>
              </a:ext>
            </a:extLst>
          </p:cNvPr>
          <p:cNvSpPr txBox="1"/>
          <p:nvPr/>
        </p:nvSpPr>
        <p:spPr>
          <a:xfrm>
            <a:off x="6585428" y="3497110"/>
            <a:ext cx="322649" cy="276999"/>
          </a:xfrm>
          <a:prstGeom prst="rect">
            <a:avLst/>
          </a:prstGeom>
          <a:noFill/>
        </p:spPr>
        <p:txBody>
          <a:bodyPr wrap="square" rtlCol="0">
            <a:spAutoFit/>
          </a:bodyPr>
          <a:lstStyle/>
          <a:p>
            <a:r>
              <a:rPr lang="en-US" sz="1200" b="1" dirty="0"/>
              <a:t>⑤</a:t>
            </a:r>
          </a:p>
        </p:txBody>
      </p:sp>
      <p:sp>
        <p:nvSpPr>
          <p:cNvPr id="58" name="TextBox 57">
            <a:extLst>
              <a:ext uri="{FF2B5EF4-FFF2-40B4-BE49-F238E27FC236}">
                <a16:creationId xmlns:a16="http://schemas.microsoft.com/office/drawing/2014/main" xmlns="" id="{00DE15B5-4E40-ADE8-26C9-C677A2D45499}"/>
              </a:ext>
            </a:extLst>
          </p:cNvPr>
          <p:cNvSpPr txBox="1"/>
          <p:nvPr/>
        </p:nvSpPr>
        <p:spPr>
          <a:xfrm>
            <a:off x="9474085" y="3122060"/>
            <a:ext cx="976335" cy="276999"/>
          </a:xfrm>
          <a:prstGeom prst="rect">
            <a:avLst/>
          </a:prstGeom>
          <a:noFill/>
        </p:spPr>
        <p:txBody>
          <a:bodyPr wrap="square" rtlCol="0">
            <a:spAutoFit/>
          </a:bodyPr>
          <a:lstStyle/>
          <a:p>
            <a:r>
              <a:rPr lang="en-US" sz="1200" dirty="0"/>
              <a:t>Intracellular</a:t>
            </a:r>
          </a:p>
        </p:txBody>
      </p:sp>
      <p:sp>
        <p:nvSpPr>
          <p:cNvPr id="59" name="TextBox 58">
            <a:extLst>
              <a:ext uri="{FF2B5EF4-FFF2-40B4-BE49-F238E27FC236}">
                <a16:creationId xmlns:a16="http://schemas.microsoft.com/office/drawing/2014/main" xmlns="" id="{781C7BC5-FA5C-8F5B-C038-B2C2A0A0F11C}"/>
              </a:ext>
            </a:extLst>
          </p:cNvPr>
          <p:cNvSpPr txBox="1"/>
          <p:nvPr/>
        </p:nvSpPr>
        <p:spPr>
          <a:xfrm>
            <a:off x="9622207" y="3635609"/>
            <a:ext cx="1489174" cy="253916"/>
          </a:xfrm>
          <a:prstGeom prst="rect">
            <a:avLst/>
          </a:prstGeom>
          <a:noFill/>
        </p:spPr>
        <p:txBody>
          <a:bodyPr wrap="square" rtlCol="0">
            <a:spAutoFit/>
          </a:bodyPr>
          <a:lstStyle/>
          <a:p>
            <a:r>
              <a:rPr lang="en-US" sz="1050" b="1" dirty="0"/>
              <a:t>Endosome</a:t>
            </a:r>
          </a:p>
        </p:txBody>
      </p:sp>
      <p:sp>
        <p:nvSpPr>
          <p:cNvPr id="60" name="TextBox 59">
            <a:extLst>
              <a:ext uri="{FF2B5EF4-FFF2-40B4-BE49-F238E27FC236}">
                <a16:creationId xmlns:a16="http://schemas.microsoft.com/office/drawing/2014/main" xmlns="" id="{29408AEC-7EF2-3112-6BC3-1E31F37E0954}"/>
              </a:ext>
            </a:extLst>
          </p:cNvPr>
          <p:cNvSpPr txBox="1"/>
          <p:nvPr/>
        </p:nvSpPr>
        <p:spPr>
          <a:xfrm>
            <a:off x="9109721" y="4925771"/>
            <a:ext cx="852531" cy="261610"/>
          </a:xfrm>
          <a:prstGeom prst="rect">
            <a:avLst/>
          </a:prstGeom>
          <a:noFill/>
        </p:spPr>
        <p:txBody>
          <a:bodyPr wrap="square" rtlCol="0">
            <a:spAutoFit/>
          </a:bodyPr>
          <a:lstStyle/>
          <a:p>
            <a:pPr algn="r"/>
            <a:r>
              <a:rPr lang="en-US" sz="1100" b="1" dirty="0"/>
              <a:t>Lysosome</a:t>
            </a:r>
          </a:p>
        </p:txBody>
      </p:sp>
      <p:sp>
        <p:nvSpPr>
          <p:cNvPr id="61" name="TextBox 60">
            <a:extLst>
              <a:ext uri="{FF2B5EF4-FFF2-40B4-BE49-F238E27FC236}">
                <a16:creationId xmlns:a16="http://schemas.microsoft.com/office/drawing/2014/main" xmlns="" id="{E85C9674-927C-836A-331F-62A420DA379F}"/>
              </a:ext>
            </a:extLst>
          </p:cNvPr>
          <p:cNvSpPr txBox="1"/>
          <p:nvPr/>
        </p:nvSpPr>
        <p:spPr>
          <a:xfrm>
            <a:off x="5359051" y="1511153"/>
            <a:ext cx="270365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rPr>
              <a:t>Physiologic FcRn mechanism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rPr>
              <a:t>of action</a:t>
            </a:r>
          </a:p>
        </p:txBody>
      </p:sp>
      <p:sp>
        <p:nvSpPr>
          <p:cNvPr id="62" name="TextBox 61">
            <a:extLst>
              <a:ext uri="{FF2B5EF4-FFF2-40B4-BE49-F238E27FC236}">
                <a16:creationId xmlns:a16="http://schemas.microsoft.com/office/drawing/2014/main" xmlns="" id="{6C6559EE-B429-B587-5B4C-9184B8BCED9F}"/>
              </a:ext>
            </a:extLst>
          </p:cNvPr>
          <p:cNvSpPr txBox="1"/>
          <p:nvPr/>
        </p:nvSpPr>
        <p:spPr>
          <a:xfrm flipH="1">
            <a:off x="7766397" y="1535372"/>
            <a:ext cx="4911398" cy="338554"/>
          </a:xfrm>
          <a:prstGeom prst="rect">
            <a:avLst/>
          </a:prstGeom>
          <a:noFill/>
        </p:spPr>
        <p:txBody>
          <a:bodyPr wrap="square" t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rPr>
              <a:t>FcRn inhibitor-mediated disruption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rPr>
              <a:t>of IgG recycling</a:t>
            </a:r>
          </a:p>
        </p:txBody>
      </p:sp>
      <p:sp>
        <p:nvSpPr>
          <p:cNvPr id="5" name="TextBox 4">
            <a:extLst>
              <a:ext uri="{FF2B5EF4-FFF2-40B4-BE49-F238E27FC236}">
                <a16:creationId xmlns:a16="http://schemas.microsoft.com/office/drawing/2014/main" xmlns="" id="{E73437E4-BFE0-396B-90AB-2CF7488691CF}"/>
              </a:ext>
            </a:extLst>
          </p:cNvPr>
          <p:cNvSpPr txBox="1"/>
          <p:nvPr/>
        </p:nvSpPr>
        <p:spPr>
          <a:xfrm>
            <a:off x="4871682" y="5880498"/>
            <a:ext cx="124723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 Pathogenic IgG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autoantibody</a:t>
            </a:r>
          </a:p>
        </p:txBody>
      </p:sp>
      <p:sp>
        <p:nvSpPr>
          <p:cNvPr id="9" name="TextBox 8">
            <a:extLst>
              <a:ext uri="{FF2B5EF4-FFF2-40B4-BE49-F238E27FC236}">
                <a16:creationId xmlns:a16="http://schemas.microsoft.com/office/drawing/2014/main" xmlns="" id="{56F848F8-9248-8589-D66D-561E8D30768C}"/>
              </a:ext>
            </a:extLst>
          </p:cNvPr>
          <p:cNvSpPr txBox="1"/>
          <p:nvPr/>
        </p:nvSpPr>
        <p:spPr>
          <a:xfrm>
            <a:off x="9622207" y="5944313"/>
            <a:ext cx="987859"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Degraded IgG</a:t>
            </a:r>
          </a:p>
        </p:txBody>
      </p:sp>
      <p:sp>
        <p:nvSpPr>
          <p:cNvPr id="14" name="TextBox 13">
            <a:extLst>
              <a:ext uri="{FF2B5EF4-FFF2-40B4-BE49-F238E27FC236}">
                <a16:creationId xmlns:a16="http://schemas.microsoft.com/office/drawing/2014/main" xmlns="" id="{37A9D3B0-E689-D6AF-EA68-2272B8A422DC}"/>
              </a:ext>
            </a:extLst>
          </p:cNvPr>
          <p:cNvSpPr txBox="1"/>
          <p:nvPr/>
        </p:nvSpPr>
        <p:spPr>
          <a:xfrm>
            <a:off x="10570035" y="5944313"/>
            <a:ext cx="1457898"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A"/>
                </a:solidFill>
                <a:effectLst/>
                <a:uLnTx/>
                <a:uFillTx/>
                <a:latin typeface="Calibri"/>
                <a:ea typeface="+mn-ea"/>
                <a:cs typeface="+mn-cs"/>
              </a:rPr>
              <a:t>Degraded pathogenic IgG autoantibody</a:t>
            </a:r>
          </a:p>
        </p:txBody>
      </p:sp>
    </p:spTree>
    <p:extLst>
      <p:ext uri="{BB962C8B-B14F-4D97-AF65-F5344CB8AC3E}">
        <p14:creationId xmlns:p14="http://schemas.microsoft.com/office/powerpoint/2010/main" xmlns="" val="3515800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4CB49-47E1-0B30-89FB-BB36AEDCAF7A}"/>
              </a:ext>
            </a:extLst>
          </p:cNvPr>
          <p:cNvSpPr>
            <a:spLocks noGrp="1"/>
          </p:cNvSpPr>
          <p:nvPr>
            <p:ph type="title"/>
          </p:nvPr>
        </p:nvSpPr>
        <p:spPr>
          <a:xfrm>
            <a:off x="359200" y="206348"/>
            <a:ext cx="10972800" cy="1143000"/>
          </a:xfrm>
        </p:spPr>
        <p:txBody>
          <a:bodyPr anchor="t"/>
          <a:lstStyle/>
          <a:p>
            <a:r>
              <a:rPr lang="en-US" b="1" dirty="0">
                <a:solidFill>
                  <a:schemeClr val="accent1"/>
                </a:solidFill>
              </a:rPr>
              <a:t>Efgartigimod Alfa – Phase III ADAPT Trial</a:t>
            </a:r>
            <a:br>
              <a:rPr lang="en-US" b="1" dirty="0">
                <a:solidFill>
                  <a:schemeClr val="accent1"/>
                </a:solidFill>
              </a:rPr>
            </a:br>
            <a:r>
              <a:rPr lang="en-US" sz="2800" b="1" i="1" dirty="0">
                <a:solidFill>
                  <a:srgbClr val="2E5E9E"/>
                </a:solidFill>
              </a:rPr>
              <a:t>Study Design</a:t>
            </a:r>
          </a:p>
        </p:txBody>
      </p:sp>
      <p:sp>
        <p:nvSpPr>
          <p:cNvPr id="3" name="TextBox 2">
            <a:extLst>
              <a:ext uri="{FF2B5EF4-FFF2-40B4-BE49-F238E27FC236}">
                <a16:creationId xmlns:a16="http://schemas.microsoft.com/office/drawing/2014/main" xmlns="" id="{839CAA43-5F07-ADE8-29E7-E8A52629804C}"/>
              </a:ext>
            </a:extLst>
          </p:cNvPr>
          <p:cNvSpPr txBox="1"/>
          <p:nvPr/>
        </p:nvSpPr>
        <p:spPr>
          <a:xfrm>
            <a:off x="531125" y="2620041"/>
            <a:ext cx="3016347"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Helvetica" panose="020B0604020202020204" pitchFamily="34" charset="0"/>
                <a:cs typeface="Helvetica" panose="020B0604020202020204" pitchFamily="34" charset="0"/>
              </a:rPr>
              <a:t>Key Inclusion Criteria</a:t>
            </a: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MGFA class II, III, IV</a:t>
            </a: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AChR-Ab positive or negative</a:t>
            </a: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MG-ADL score ≥5 (&gt;50% nonocular)</a:t>
            </a: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On ≥1 stable gMG treatment</a:t>
            </a:r>
            <a:r>
              <a:rPr lang="en-US" sz="1200" kern="0" baseline="30000" dirty="0">
                <a:solidFill>
                  <a:prstClr val="black"/>
                </a:solidFill>
                <a:latin typeface="Helvetica" panose="020B0604020202020204" pitchFamily="34" charset="0"/>
                <a:cs typeface="Helvetica" panose="020B0604020202020204" pitchFamily="34" charset="0"/>
              </a:rPr>
              <a:t>b</a:t>
            </a:r>
            <a:endParaRPr kumimoji="0" lang="en-US" sz="1200" b="0" i="0" u="none" strike="noStrike" kern="0" cap="none" spc="0" normalizeH="0" baseline="30000" noProof="0" dirty="0">
              <a:ln>
                <a:noFill/>
              </a:ln>
              <a:solidFill>
                <a:prstClr val="black"/>
              </a:solidFill>
              <a:effectLst/>
              <a:uLnTx/>
              <a:uFillTx/>
              <a:latin typeface="Helvetica" panose="020B0604020202020204" pitchFamily="34" charset="0"/>
              <a:cs typeface="Helvetica" panose="020B0604020202020204" pitchFamily="34" charset="0"/>
            </a:endParaRP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IgG ≥6 g/L</a:t>
            </a:r>
            <a:endParaRPr kumimoji="0" lang="en-US" sz="1200" b="0" i="0" u="none" strike="noStrike" kern="0" cap="none" spc="0" normalizeH="0" baseline="3000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 name="Rectangle: Rounded Corners 4">
            <a:extLst>
              <a:ext uri="{FF2B5EF4-FFF2-40B4-BE49-F238E27FC236}">
                <a16:creationId xmlns:a16="http://schemas.microsoft.com/office/drawing/2014/main" xmlns="" id="{FB1E9648-1614-AADC-A17B-C67DFB289DCB}"/>
              </a:ext>
            </a:extLst>
          </p:cNvPr>
          <p:cNvSpPr/>
          <p:nvPr/>
        </p:nvSpPr>
        <p:spPr>
          <a:xfrm>
            <a:off x="3539590" y="1388221"/>
            <a:ext cx="3782589" cy="1115858"/>
          </a:xfrm>
          <a:prstGeom prst="roundRect">
            <a:avLst/>
          </a:prstGeom>
          <a:solidFill>
            <a:schemeClr val="accent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u="sng" kern="0" dirty="0">
                <a:solidFill>
                  <a:srgbClr val="FFFFFF"/>
                </a:solidFill>
                <a:effectLst>
                  <a:glow>
                    <a:srgbClr val="000000"/>
                  </a:glow>
                </a:effectLst>
                <a:latin typeface="Helvetica" panose="020B0604020202020204" pitchFamily="34" charset="0"/>
                <a:cs typeface="Helvetica" panose="020B0604020202020204" pitchFamily="34" charset="0"/>
              </a:rPr>
              <a:t>ADAPT</a:t>
            </a:r>
            <a:r>
              <a:rPr lang="en-US" sz="1400" kern="0" baseline="30000" dirty="0">
                <a:solidFill>
                  <a:srgbClr val="FFFFFF"/>
                </a:solidFill>
                <a:effectLst>
                  <a:glow>
                    <a:srgbClr val="000000"/>
                  </a:glow>
                </a:effectLst>
                <a:latin typeface="Helvetica" panose="020B0604020202020204" pitchFamily="34" charset="0"/>
                <a:cs typeface="Helvetica" panose="020B0604020202020204" pitchFamily="34" charset="0"/>
              </a:rPr>
              <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Patients randomized 1:1 to receive cycles of 4 infusions at weekly intervals of 10 mg/kg </a:t>
            </a:r>
            <a:r>
              <a:rPr kumimoji="0" lang="en-US" sz="1200" b="0" i="0" u="none" strike="noStrike" kern="0" cap="none" spc="0" normalizeH="0" baseline="0" noProof="0" dirty="0" err="1">
                <a:ln>
                  <a:noFill/>
                </a:ln>
                <a:solidFill>
                  <a:srgbClr val="FFFFFF"/>
                </a:solidFill>
                <a:effectLst/>
                <a:uLnTx/>
                <a:uFillTx/>
                <a:latin typeface="Helvetica" panose="020B0604020202020204" pitchFamily="34" charset="0"/>
                <a:cs typeface="Helvetica" panose="020B0604020202020204" pitchFamily="34" charset="0"/>
              </a:rPr>
              <a:t>efgartigimod</a:t>
            </a:r>
            <a:r>
              <a:rPr kumimoji="0" lang="en-US" sz="1200" b="0" i="0" u="none" strike="noStrike" kern="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 alfa + CT or placebo + CT</a:t>
            </a:r>
            <a:endParaRPr kumimoji="0" lang="en-US" sz="1400" b="0" i="0" u="none" strike="noStrike" kern="0" cap="none" spc="0" normalizeH="0" baseline="30000" noProof="0" dirty="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xmlns="" id="{D2937421-D3BB-2531-6AE1-76DBACF2B0B8}"/>
              </a:ext>
            </a:extLst>
          </p:cNvPr>
          <p:cNvSpPr txBox="1"/>
          <p:nvPr/>
        </p:nvSpPr>
        <p:spPr>
          <a:xfrm>
            <a:off x="3899144" y="2684717"/>
            <a:ext cx="236160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50000"/>
                  </a:schemeClr>
                </a:solidFill>
                <a:effectLst/>
                <a:uLnTx/>
                <a:uFillTx/>
                <a:latin typeface="Helvetica" panose="020B0604020202020204" pitchFamily="34" charset="0"/>
                <a:cs typeface="Helvetica" panose="020B0604020202020204" pitchFamily="34" charset="0"/>
              </a:rPr>
              <a:t>Efgartigimod alfa + CT: n=84</a:t>
            </a:r>
          </a:p>
        </p:txBody>
      </p:sp>
      <p:sp>
        <p:nvSpPr>
          <p:cNvPr id="7" name="TextBox 6">
            <a:extLst>
              <a:ext uri="{FF2B5EF4-FFF2-40B4-BE49-F238E27FC236}">
                <a16:creationId xmlns:a16="http://schemas.microsoft.com/office/drawing/2014/main" xmlns="" id="{4E79D1CF-3367-3428-AF10-9A3B4B1261B6}"/>
              </a:ext>
            </a:extLst>
          </p:cNvPr>
          <p:cNvSpPr txBox="1"/>
          <p:nvPr/>
        </p:nvSpPr>
        <p:spPr>
          <a:xfrm>
            <a:off x="3939681" y="3519473"/>
            <a:ext cx="167761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lumMod val="25000"/>
                  </a:schemeClr>
                </a:solidFill>
                <a:effectLst/>
                <a:uLnTx/>
                <a:uFillTx/>
                <a:latin typeface="Helvetica" panose="020B0604020202020204" pitchFamily="34" charset="0"/>
                <a:cs typeface="Helvetica" panose="020B0604020202020204" pitchFamily="34" charset="0"/>
              </a:rPr>
              <a:t>Placebo + CT: n=83</a:t>
            </a:r>
          </a:p>
        </p:txBody>
      </p:sp>
      <p:sp>
        <p:nvSpPr>
          <p:cNvPr id="8" name="TextBox 7">
            <a:extLst>
              <a:ext uri="{FF2B5EF4-FFF2-40B4-BE49-F238E27FC236}">
                <a16:creationId xmlns:a16="http://schemas.microsoft.com/office/drawing/2014/main" xmlns="" id="{6B740688-C253-A482-D357-41E2D6509590}"/>
              </a:ext>
            </a:extLst>
          </p:cNvPr>
          <p:cNvSpPr txBox="1"/>
          <p:nvPr/>
        </p:nvSpPr>
        <p:spPr>
          <a:xfrm>
            <a:off x="4151081" y="4594224"/>
            <a:ext cx="346091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Helvetica" panose="020B0604020202020204" pitchFamily="34" charset="0"/>
                <a:cs typeface="Helvetica" panose="020B0604020202020204" pitchFamily="34" charset="0"/>
              </a:rPr>
              <a:t>Initiation of new treatment cycles:</a:t>
            </a: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≥5 weeks between cycles</a:t>
            </a: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MG-ADL score ≥5</a:t>
            </a:r>
            <a:r>
              <a:rPr lang="en-US" sz="1200" kern="0" baseline="30000" dirty="0">
                <a:solidFill>
                  <a:prstClr val="black"/>
                </a:solidFill>
                <a:latin typeface="Helvetica" panose="020B0604020202020204" pitchFamily="34" charset="0"/>
                <a:cs typeface="Helvetica" panose="020B0604020202020204" pitchFamily="34" charset="0"/>
              </a:rPr>
              <a:t>d</a:t>
            </a:r>
            <a:endParaRPr kumimoji="0" lang="en-US" sz="1200" b="0" i="0" u="none" strike="noStrike" kern="0" cap="none" spc="0" normalizeH="0" baseline="30000" noProof="0" dirty="0">
              <a:ln>
                <a:noFill/>
              </a:ln>
              <a:solidFill>
                <a:prstClr val="black"/>
              </a:solidFill>
              <a:effectLst/>
              <a:uLnTx/>
              <a:uFillTx/>
              <a:latin typeface="Helvetica" panose="020B0604020202020204" pitchFamily="34" charset="0"/>
              <a:cs typeface="Helvetica" panose="020B0604020202020204" pitchFamily="34" charset="0"/>
            </a:endParaRPr>
          </a:p>
          <a:p>
            <a:pPr marL="182880" marR="0" lvl="0" indent="-18288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MG-ADL score within 2 points of baseline</a:t>
            </a:r>
          </a:p>
        </p:txBody>
      </p:sp>
      <p:cxnSp>
        <p:nvCxnSpPr>
          <p:cNvPr id="9" name="Straight Connector 8">
            <a:extLst>
              <a:ext uri="{FF2B5EF4-FFF2-40B4-BE49-F238E27FC236}">
                <a16:creationId xmlns:a16="http://schemas.microsoft.com/office/drawing/2014/main" xmlns="" id="{055631D1-32E8-83DB-6A75-C266F632CECD}"/>
              </a:ext>
            </a:extLst>
          </p:cNvPr>
          <p:cNvCxnSpPr>
            <a:cxnSpLocks/>
          </p:cNvCxnSpPr>
          <p:nvPr/>
        </p:nvCxnSpPr>
        <p:spPr>
          <a:xfrm>
            <a:off x="3300295" y="3222092"/>
            <a:ext cx="640422" cy="0"/>
          </a:xfrm>
          <a:prstGeom prst="line">
            <a:avLst/>
          </a:prstGeom>
          <a:noFill/>
          <a:ln w="19050" cap="flat" cmpd="sng" algn="ctr">
            <a:solidFill>
              <a:sysClr val="windowText" lastClr="000000"/>
            </a:solidFill>
            <a:prstDash val="solid"/>
            <a:miter lim="800000"/>
          </a:ln>
          <a:effectLst/>
        </p:spPr>
      </p:cxnSp>
      <p:cxnSp>
        <p:nvCxnSpPr>
          <p:cNvPr id="10" name="Straight Arrow Connector 9">
            <a:extLst>
              <a:ext uri="{FF2B5EF4-FFF2-40B4-BE49-F238E27FC236}">
                <a16:creationId xmlns:a16="http://schemas.microsoft.com/office/drawing/2014/main" xmlns="" id="{022D5496-572D-603A-FE52-82427D64C97B}"/>
              </a:ext>
            </a:extLst>
          </p:cNvPr>
          <p:cNvCxnSpPr>
            <a:cxnSpLocks/>
          </p:cNvCxnSpPr>
          <p:nvPr/>
        </p:nvCxnSpPr>
        <p:spPr>
          <a:xfrm flipV="1">
            <a:off x="3940769" y="2956918"/>
            <a:ext cx="210312" cy="265176"/>
          </a:xfrm>
          <a:prstGeom prst="straightConnector1">
            <a:avLst/>
          </a:prstGeom>
          <a:noFill/>
          <a:ln w="19050" cap="flat" cmpd="sng" algn="ctr">
            <a:solidFill>
              <a:sysClr val="windowText" lastClr="000000"/>
            </a:solidFill>
            <a:prstDash val="solid"/>
            <a:miter lim="800000"/>
            <a:tailEnd type="triangle"/>
          </a:ln>
          <a:effectLst/>
        </p:spPr>
      </p:cxnSp>
      <p:cxnSp>
        <p:nvCxnSpPr>
          <p:cNvPr id="11" name="Straight Arrow Connector 10">
            <a:extLst>
              <a:ext uri="{FF2B5EF4-FFF2-40B4-BE49-F238E27FC236}">
                <a16:creationId xmlns:a16="http://schemas.microsoft.com/office/drawing/2014/main" xmlns="" id="{8BFF7FEA-F5A8-B4A8-7881-EE15976585F7}"/>
              </a:ext>
            </a:extLst>
          </p:cNvPr>
          <p:cNvCxnSpPr>
            <a:cxnSpLocks/>
          </p:cNvCxnSpPr>
          <p:nvPr/>
        </p:nvCxnSpPr>
        <p:spPr>
          <a:xfrm>
            <a:off x="3940717" y="3222092"/>
            <a:ext cx="210734" cy="268488"/>
          </a:xfrm>
          <a:prstGeom prst="straightConnector1">
            <a:avLst/>
          </a:prstGeom>
          <a:noFill/>
          <a:ln w="19050" cap="flat" cmpd="sng" algn="ctr">
            <a:solidFill>
              <a:sysClr val="windowText" lastClr="000000"/>
            </a:solidFill>
            <a:prstDash val="solid"/>
            <a:miter lim="800000"/>
            <a:tailEnd type="triangle"/>
          </a:ln>
          <a:effectLst/>
        </p:spPr>
      </p:cxnSp>
      <p:sp>
        <p:nvSpPr>
          <p:cNvPr id="12" name="TextBox 11">
            <a:extLst>
              <a:ext uri="{FF2B5EF4-FFF2-40B4-BE49-F238E27FC236}">
                <a16:creationId xmlns:a16="http://schemas.microsoft.com/office/drawing/2014/main" xmlns="" id="{1B9EA308-D347-9698-405F-8B429CDEF9BC}"/>
              </a:ext>
            </a:extLst>
          </p:cNvPr>
          <p:cNvSpPr txBox="1"/>
          <p:nvPr/>
        </p:nvSpPr>
        <p:spPr>
          <a:xfrm>
            <a:off x="4043523" y="3072669"/>
            <a:ext cx="50023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1:1</a:t>
            </a:r>
          </a:p>
        </p:txBody>
      </p:sp>
      <p:sp>
        <p:nvSpPr>
          <p:cNvPr id="13" name="Arrow: Right 12">
            <a:extLst>
              <a:ext uri="{FF2B5EF4-FFF2-40B4-BE49-F238E27FC236}">
                <a16:creationId xmlns:a16="http://schemas.microsoft.com/office/drawing/2014/main" xmlns="" id="{551595D7-D4D2-711E-2A0E-8641DB850C42}"/>
              </a:ext>
            </a:extLst>
          </p:cNvPr>
          <p:cNvSpPr/>
          <p:nvPr/>
        </p:nvSpPr>
        <p:spPr>
          <a:xfrm>
            <a:off x="4394487" y="2904979"/>
            <a:ext cx="2449784" cy="630454"/>
          </a:xfrm>
          <a:prstGeom prst="rightArrow">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 name="Rectangle 13">
            <a:extLst>
              <a:ext uri="{FF2B5EF4-FFF2-40B4-BE49-F238E27FC236}">
                <a16:creationId xmlns:a16="http://schemas.microsoft.com/office/drawing/2014/main" xmlns="" id="{A2084ACF-7994-912F-CE00-738805C5B708}"/>
              </a:ext>
            </a:extLst>
          </p:cNvPr>
          <p:cNvSpPr/>
          <p:nvPr/>
        </p:nvSpPr>
        <p:spPr>
          <a:xfrm>
            <a:off x="4661044" y="3137290"/>
            <a:ext cx="90435" cy="170822"/>
          </a:xfrm>
          <a:prstGeom prst="rect">
            <a:avLst/>
          </a:prstGeom>
          <a:solidFill>
            <a:srgbClr val="FBFBF3"/>
          </a:solidFill>
          <a:ln w="12700" cap="flat" cmpd="sng" algn="ctr">
            <a:solidFill>
              <a:srgbClr val="FBFBF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5" name="Rectangle 14">
            <a:extLst>
              <a:ext uri="{FF2B5EF4-FFF2-40B4-BE49-F238E27FC236}">
                <a16:creationId xmlns:a16="http://schemas.microsoft.com/office/drawing/2014/main" xmlns="" id="{DE9DE950-EBEF-2BCB-BC08-21D37CFC98AC}"/>
              </a:ext>
            </a:extLst>
          </p:cNvPr>
          <p:cNvSpPr/>
          <p:nvPr/>
        </p:nvSpPr>
        <p:spPr>
          <a:xfrm>
            <a:off x="5104070" y="3148013"/>
            <a:ext cx="90435" cy="170822"/>
          </a:xfrm>
          <a:prstGeom prst="rect">
            <a:avLst/>
          </a:prstGeom>
          <a:solidFill>
            <a:srgbClr val="FBFBF3"/>
          </a:solidFill>
          <a:ln w="12700" cap="flat" cmpd="sng" algn="ctr">
            <a:solidFill>
              <a:srgbClr val="FBFBF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xmlns="" id="{19DEADEC-E037-0CCF-B5EB-FAF36FC301E5}"/>
              </a:ext>
            </a:extLst>
          </p:cNvPr>
          <p:cNvSpPr/>
          <p:nvPr/>
        </p:nvSpPr>
        <p:spPr>
          <a:xfrm>
            <a:off x="5526864" y="3148013"/>
            <a:ext cx="90435" cy="170822"/>
          </a:xfrm>
          <a:prstGeom prst="rect">
            <a:avLst/>
          </a:prstGeom>
          <a:solidFill>
            <a:srgbClr val="FBFBF3"/>
          </a:solidFill>
          <a:ln w="12700" cap="flat" cmpd="sng" algn="ctr">
            <a:solidFill>
              <a:srgbClr val="FBFBF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xmlns="" id="{3F3AC67F-B3E2-C5D5-8AD8-D143BD0DC92E}"/>
              </a:ext>
            </a:extLst>
          </p:cNvPr>
          <p:cNvSpPr/>
          <p:nvPr/>
        </p:nvSpPr>
        <p:spPr>
          <a:xfrm>
            <a:off x="6088517" y="3148013"/>
            <a:ext cx="90435" cy="170822"/>
          </a:xfrm>
          <a:prstGeom prst="rect">
            <a:avLst/>
          </a:prstGeom>
          <a:solidFill>
            <a:srgbClr val="FBFBF3"/>
          </a:solidFill>
          <a:ln w="12700" cap="flat" cmpd="sng" algn="ctr">
            <a:solidFill>
              <a:srgbClr val="FBFBF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cxnSp>
        <p:nvCxnSpPr>
          <p:cNvPr id="22" name="Straight Connector 21">
            <a:extLst>
              <a:ext uri="{FF2B5EF4-FFF2-40B4-BE49-F238E27FC236}">
                <a16:creationId xmlns:a16="http://schemas.microsoft.com/office/drawing/2014/main" xmlns="" id="{E9DF1461-2CE0-F789-373B-76A4D1E13E2C}"/>
              </a:ext>
            </a:extLst>
          </p:cNvPr>
          <p:cNvCxnSpPr>
            <a:cxnSpLocks/>
          </p:cNvCxnSpPr>
          <p:nvPr/>
        </p:nvCxnSpPr>
        <p:spPr>
          <a:xfrm>
            <a:off x="4316401" y="4157473"/>
            <a:ext cx="2633125" cy="0"/>
          </a:xfrm>
          <a:prstGeom prst="line">
            <a:avLst/>
          </a:prstGeom>
          <a:noFill/>
          <a:ln w="19050" cap="flat" cmpd="sng" algn="ctr">
            <a:solidFill>
              <a:srgbClr val="4472C4">
                <a:lumMod val="50000"/>
              </a:srgbClr>
            </a:solidFill>
            <a:prstDash val="solid"/>
            <a:miter lim="800000"/>
          </a:ln>
          <a:effectLst/>
        </p:spPr>
      </p:cxnSp>
      <p:cxnSp>
        <p:nvCxnSpPr>
          <p:cNvPr id="23" name="Straight Connector 22">
            <a:extLst>
              <a:ext uri="{FF2B5EF4-FFF2-40B4-BE49-F238E27FC236}">
                <a16:creationId xmlns:a16="http://schemas.microsoft.com/office/drawing/2014/main" xmlns="" id="{36BA8781-480D-78AB-548D-0B422636B0FE}"/>
              </a:ext>
            </a:extLst>
          </p:cNvPr>
          <p:cNvCxnSpPr/>
          <p:nvPr/>
        </p:nvCxnSpPr>
        <p:spPr>
          <a:xfrm flipV="1">
            <a:off x="4316401" y="3985731"/>
            <a:ext cx="0" cy="171742"/>
          </a:xfrm>
          <a:prstGeom prst="line">
            <a:avLst/>
          </a:prstGeom>
          <a:noFill/>
          <a:ln w="19050" cap="flat" cmpd="sng" algn="ctr">
            <a:solidFill>
              <a:srgbClr val="4472C4">
                <a:lumMod val="50000"/>
              </a:srgbClr>
            </a:solidFill>
            <a:prstDash val="solid"/>
            <a:miter lim="800000"/>
          </a:ln>
          <a:effectLst/>
        </p:spPr>
      </p:cxnSp>
      <p:cxnSp>
        <p:nvCxnSpPr>
          <p:cNvPr id="24" name="Straight Connector 23">
            <a:extLst>
              <a:ext uri="{FF2B5EF4-FFF2-40B4-BE49-F238E27FC236}">
                <a16:creationId xmlns:a16="http://schemas.microsoft.com/office/drawing/2014/main" xmlns="" id="{75C0E2E3-DBA6-8B1C-42B1-57774D64B1C6}"/>
              </a:ext>
            </a:extLst>
          </p:cNvPr>
          <p:cNvCxnSpPr/>
          <p:nvPr/>
        </p:nvCxnSpPr>
        <p:spPr>
          <a:xfrm flipV="1">
            <a:off x="6942888" y="3985731"/>
            <a:ext cx="0" cy="171742"/>
          </a:xfrm>
          <a:prstGeom prst="line">
            <a:avLst/>
          </a:prstGeom>
          <a:noFill/>
          <a:ln w="19050" cap="flat" cmpd="sng" algn="ctr">
            <a:solidFill>
              <a:srgbClr val="4472C4">
                <a:lumMod val="50000"/>
              </a:srgbClr>
            </a:solidFill>
            <a:prstDash val="solid"/>
            <a:miter lim="800000"/>
          </a:ln>
          <a:effectLst/>
        </p:spPr>
      </p:cxnSp>
      <p:sp>
        <p:nvSpPr>
          <p:cNvPr id="25" name="TextBox 24">
            <a:extLst>
              <a:ext uri="{FF2B5EF4-FFF2-40B4-BE49-F238E27FC236}">
                <a16:creationId xmlns:a16="http://schemas.microsoft.com/office/drawing/2014/main" xmlns="" id="{8BBDAF31-F3EC-37F2-E6FB-66983CD06C5A}"/>
              </a:ext>
            </a:extLst>
          </p:cNvPr>
          <p:cNvSpPr txBox="1"/>
          <p:nvPr/>
        </p:nvSpPr>
        <p:spPr>
          <a:xfrm>
            <a:off x="4739209" y="4215020"/>
            <a:ext cx="175617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472C4">
                    <a:lumMod val="50000"/>
                  </a:srgbClr>
                </a:solidFill>
                <a:effectLst/>
                <a:uLnTx/>
                <a:uFillTx/>
                <a:latin typeface="Helvetica" panose="020B0604020202020204" pitchFamily="34" charset="0"/>
                <a:cs typeface="Helvetica" panose="020B0604020202020204" pitchFamily="34" charset="0"/>
              </a:rPr>
              <a:t>26 weeks (≤3 cycles</a:t>
            </a:r>
            <a:r>
              <a:rPr lang="en-US" sz="1200" kern="0" baseline="30000" dirty="0">
                <a:solidFill>
                  <a:srgbClr val="4472C4">
                    <a:lumMod val="50000"/>
                  </a:srgbClr>
                </a:solidFill>
                <a:latin typeface="Helvetica" panose="020B0604020202020204" pitchFamily="34" charset="0"/>
                <a:cs typeface="Helvetica" panose="020B0604020202020204" pitchFamily="34" charset="0"/>
              </a:rPr>
              <a:t>c</a:t>
            </a:r>
            <a:r>
              <a:rPr kumimoji="0" lang="en-US" sz="1200" b="1" i="0" u="none" strike="noStrike" kern="0" cap="none" spc="0" normalizeH="0" baseline="0" noProof="0" dirty="0">
                <a:ln>
                  <a:noFill/>
                </a:ln>
                <a:solidFill>
                  <a:srgbClr val="4472C4">
                    <a:lumMod val="50000"/>
                  </a:srgbClr>
                </a:solidFill>
                <a:effectLst/>
                <a:uLnTx/>
                <a:uFillTx/>
                <a:latin typeface="Helvetica" panose="020B0604020202020204" pitchFamily="34" charset="0"/>
                <a:cs typeface="Helvetica" panose="020B0604020202020204" pitchFamily="34" charset="0"/>
              </a:rPr>
              <a:t>)</a:t>
            </a:r>
            <a:endParaRPr kumimoji="0" lang="en-US" sz="1600" b="1" i="0" u="none" strike="noStrike" kern="0" cap="none" spc="0" normalizeH="0" baseline="0" noProof="0" dirty="0">
              <a:ln>
                <a:noFill/>
              </a:ln>
              <a:solidFill>
                <a:srgbClr val="4472C4">
                  <a:lumMod val="50000"/>
                </a:srgbClr>
              </a:solidFill>
              <a:effectLst/>
              <a:uLnTx/>
              <a:uFillTx/>
              <a:latin typeface="Helvetica" panose="020B0604020202020204" pitchFamily="34" charset="0"/>
              <a:cs typeface="Helvetica" panose="020B0604020202020204" pitchFamily="34" charset="0"/>
            </a:endParaRPr>
          </a:p>
        </p:txBody>
      </p:sp>
      <p:sp>
        <p:nvSpPr>
          <p:cNvPr id="26" name="TextBox 25">
            <a:extLst>
              <a:ext uri="{FF2B5EF4-FFF2-40B4-BE49-F238E27FC236}">
                <a16:creationId xmlns:a16="http://schemas.microsoft.com/office/drawing/2014/main" xmlns="" id="{B8441758-54EF-5FB5-B460-A20F878D46D4}"/>
              </a:ext>
            </a:extLst>
          </p:cNvPr>
          <p:cNvSpPr txBox="1"/>
          <p:nvPr/>
        </p:nvSpPr>
        <p:spPr>
          <a:xfrm>
            <a:off x="182041" y="5475131"/>
            <a:ext cx="4053726" cy="230832"/>
          </a:xfrm>
          <a:prstGeom prst="rect">
            <a:avLst/>
          </a:prstGeom>
          <a:noFill/>
        </p:spPr>
        <p:txBody>
          <a:bodyPr wrap="square">
            <a:spAutoFit/>
          </a:bodyPr>
          <a:lstStyle/>
          <a:p>
            <a:pPr marL="0" indent="0" defTabSz="123822">
              <a:lnSpc>
                <a:spcPct val="90000"/>
              </a:lnSpc>
              <a:spcBef>
                <a:spcPts val="0"/>
              </a:spcBef>
              <a:buNone/>
              <a:defRPr/>
            </a:pPr>
            <a:r>
              <a:rPr lang="en-US" sz="1000" i="1" spc="-4" dirty="0">
                <a:solidFill>
                  <a:srgbClr val="595959"/>
                </a:solidFill>
                <a:latin typeface="Calibri"/>
              </a:rPr>
              <a:t>Note: </a:t>
            </a:r>
            <a:r>
              <a:rPr lang="en-US" sz="1000" spc="-4" dirty="0">
                <a:solidFill>
                  <a:srgbClr val="595959"/>
                </a:solidFill>
                <a:latin typeface="Calibri"/>
              </a:rPr>
              <a:t>Rectangles within arrows indicate day of </a:t>
            </a:r>
            <a:r>
              <a:rPr lang="en-US" sz="1000" spc="-4" dirty="0" err="1">
                <a:solidFill>
                  <a:srgbClr val="595959"/>
                </a:solidFill>
                <a:latin typeface="Calibri"/>
              </a:rPr>
              <a:t>efgartigimod</a:t>
            </a:r>
            <a:r>
              <a:rPr lang="en-US" sz="1000" spc="-4" dirty="0">
                <a:solidFill>
                  <a:srgbClr val="595959"/>
                </a:solidFill>
                <a:latin typeface="Calibri"/>
              </a:rPr>
              <a:t> alfa IV infusion.</a:t>
            </a:r>
          </a:p>
        </p:txBody>
      </p:sp>
      <p:sp>
        <p:nvSpPr>
          <p:cNvPr id="18" name="Text Placeholder 3">
            <a:extLst>
              <a:ext uri="{FF2B5EF4-FFF2-40B4-BE49-F238E27FC236}">
                <a16:creationId xmlns:a16="http://schemas.microsoft.com/office/drawing/2014/main" xmlns="" id="{AE90BC59-19C6-0F71-6038-2F245A343FD7}"/>
              </a:ext>
            </a:extLst>
          </p:cNvPr>
          <p:cNvSpPr txBox="1">
            <a:spLocks/>
          </p:cNvSpPr>
          <p:nvPr/>
        </p:nvSpPr>
        <p:spPr>
          <a:xfrm>
            <a:off x="263733" y="5764586"/>
            <a:ext cx="11441262" cy="1050448"/>
          </a:xfrm>
          <a:prstGeom prst="rect">
            <a:avLst/>
          </a:prstGeom>
        </p:spPr>
        <p:txBody>
          <a:bodyPr lIns="0" tIns="0" rIns="0" bIns="0" anchor="t"/>
          <a:lst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000" baseline="30000" dirty="0">
                <a:solidFill>
                  <a:srgbClr val="5A5A5A"/>
                </a:solidFill>
                <a:effectLst/>
                <a:ea typeface="Calibri" panose="020F0502020204030204" pitchFamily="34" charset="0"/>
                <a:cs typeface="Times New Roman" panose="02020603050405020304" pitchFamily="18" charset="0"/>
              </a:rPr>
              <a:t>a</a:t>
            </a:r>
            <a:r>
              <a:rPr lang="en-US" sz="1000" dirty="0">
                <a:solidFill>
                  <a:srgbClr val="5A5A5A"/>
                </a:solidFill>
                <a:effectLst/>
                <a:ea typeface="Calibri" panose="020F0502020204030204" pitchFamily="34" charset="0"/>
                <a:cs typeface="Times New Roman" panose="02020603050405020304" pitchFamily="18" charset="0"/>
              </a:rPr>
              <a:t>The ADAPT study was started on August 22, 2018 and was completed on April 6, 2020. </a:t>
            </a:r>
            <a:br>
              <a:rPr lang="en-US" sz="1000" dirty="0">
                <a:solidFill>
                  <a:srgbClr val="5A5A5A"/>
                </a:solidFill>
                <a:effectLst/>
                <a:ea typeface="Calibri" panose="020F0502020204030204" pitchFamily="34" charset="0"/>
                <a:cs typeface="Times New Roman" panose="02020603050405020304" pitchFamily="18" charset="0"/>
              </a:rPr>
            </a:br>
            <a:r>
              <a:rPr lang="en-US" sz="1000" baseline="30000" dirty="0">
                <a:solidFill>
                  <a:srgbClr val="5A5A5A"/>
                </a:solidFill>
                <a:effectLst/>
                <a:ea typeface="Calibri" panose="020F0502020204030204" pitchFamily="34" charset="0"/>
                <a:cs typeface="Times New Roman" panose="02020603050405020304" pitchFamily="18" charset="0"/>
              </a:rPr>
              <a:t>b</a:t>
            </a:r>
            <a:r>
              <a:rPr lang="en-US" sz="1000" dirty="0">
                <a:solidFill>
                  <a:srgbClr val="5A5A5A"/>
                </a:solidFill>
                <a:effectLst/>
                <a:ea typeface="Calibri" panose="020F0502020204030204" pitchFamily="34" charset="0"/>
                <a:cs typeface="Times New Roman" panose="02020603050405020304" pitchFamily="18" charset="0"/>
              </a:rPr>
              <a:t>Acetylcholinesterase inhibitor, steroid +/or nonsteroidal immunosuppressive therapy. Patients could not change concomitant therapies. </a:t>
            </a:r>
            <a:r>
              <a:rPr lang="en-US" sz="1000" dirty="0">
                <a:solidFill>
                  <a:srgbClr val="5A5A5A"/>
                </a:solidFill>
                <a:ea typeface="Calibri" panose="020F0502020204030204" pitchFamily="34" charset="0"/>
                <a:cs typeface="Times New Roman" panose="02020603050405020304" pitchFamily="18" charset="0"/>
              </a:rPr>
              <a:t/>
            </a:r>
            <a:br>
              <a:rPr lang="en-US" sz="1000" dirty="0">
                <a:solidFill>
                  <a:srgbClr val="5A5A5A"/>
                </a:solidFill>
                <a:ea typeface="Calibri" panose="020F0502020204030204" pitchFamily="34" charset="0"/>
                <a:cs typeface="Times New Roman" panose="02020603050405020304" pitchFamily="18" charset="0"/>
              </a:rPr>
            </a:br>
            <a:r>
              <a:rPr lang="en-US" sz="1000" baseline="30000" dirty="0">
                <a:solidFill>
                  <a:srgbClr val="5A5A5A"/>
                </a:solidFill>
                <a:ea typeface="Calibri" panose="020F0502020204030204" pitchFamily="34" charset="0"/>
                <a:cs typeface="Times New Roman" panose="02020603050405020304" pitchFamily="18" charset="0"/>
              </a:rPr>
              <a:t>c</a:t>
            </a:r>
            <a:r>
              <a:rPr lang="en-US" sz="1000" dirty="0">
                <a:solidFill>
                  <a:srgbClr val="5A5A5A"/>
                </a:solidFill>
                <a:effectLst/>
                <a:ea typeface="Calibri" panose="020F0502020204030204" pitchFamily="34" charset="0"/>
                <a:cs typeface="Times New Roman" panose="02020603050405020304" pitchFamily="18" charset="0"/>
              </a:rPr>
              <a:t>≤3 cycles dosed at ≥8 weeks after initial cycle. 		</a:t>
            </a:r>
            <a:r>
              <a:rPr lang="en-US" sz="1000" baseline="30000" dirty="0">
                <a:solidFill>
                  <a:srgbClr val="5A5A5A"/>
                </a:solidFill>
                <a:effectLst/>
                <a:ea typeface="Calibri" panose="020F0502020204030204" pitchFamily="34" charset="0"/>
                <a:cs typeface="Times New Roman" panose="02020603050405020304" pitchFamily="18" charset="0"/>
              </a:rPr>
              <a:t>d</a:t>
            </a:r>
            <a:r>
              <a:rPr lang="en-US" sz="1000" dirty="0">
                <a:solidFill>
                  <a:srgbClr val="5A5A5A"/>
                </a:solidFill>
                <a:effectLst/>
                <a:ea typeface="Calibri" panose="020F0502020204030204" pitchFamily="34" charset="0"/>
                <a:cs typeface="Times New Roman" panose="02020603050405020304" pitchFamily="18" charset="0"/>
              </a:rPr>
              <a:t>With &gt;50% from nonocular items.  </a:t>
            </a:r>
          </a:p>
          <a:p>
            <a:pPr marL="0" indent="0">
              <a:lnSpc>
                <a:spcPct val="107000"/>
              </a:lnSpc>
              <a:spcBef>
                <a:spcPts val="0"/>
              </a:spcBef>
              <a:spcAft>
                <a:spcPts val="0"/>
              </a:spcAft>
              <a:buNone/>
            </a:pPr>
            <a:r>
              <a:rPr lang="fr-FR" sz="1000" dirty="0">
                <a:solidFill>
                  <a:srgbClr val="5A5A5A"/>
                </a:solidFill>
              </a:rPr>
              <a:t>Howard</a:t>
            </a:r>
            <a:r>
              <a:rPr lang="fr-FR" sz="1000" dirty="0"/>
              <a:t> JF Jr et al. </a:t>
            </a:r>
            <a:r>
              <a:rPr lang="fr-FR" sz="1000" i="1" dirty="0"/>
              <a:t>Lancet Neurol</a:t>
            </a:r>
            <a:r>
              <a:rPr lang="fr-FR" sz="1000" dirty="0"/>
              <a:t>. 2021;20(7):526-536. </a:t>
            </a:r>
          </a:p>
          <a:p>
            <a:pPr marL="0" indent="0" defTabSz="123822">
              <a:lnSpc>
                <a:spcPct val="90000"/>
              </a:lnSpc>
              <a:spcBef>
                <a:spcPts val="0"/>
              </a:spcBef>
              <a:spcAft>
                <a:spcPts val="0"/>
              </a:spcAft>
              <a:buNone/>
              <a:defRPr/>
            </a:pPr>
            <a:r>
              <a:rPr lang="en-US" sz="1000" dirty="0">
                <a:solidFill>
                  <a:srgbClr val="5A5A5A"/>
                </a:solidFill>
                <a:latin typeface="+mj-lt"/>
              </a:rPr>
              <a:t>Howard J. Presented at: American Association of Neuromuscular &amp; Electrodiagnostic Medicine (AANEM) 2022. September 21-24; Nashville, TN. Poster 108.</a:t>
            </a:r>
            <a:endParaRPr lang="en-US" sz="1000" spc="-4" dirty="0">
              <a:solidFill>
                <a:srgbClr val="5A5A5A"/>
              </a:solidFill>
              <a:latin typeface="+mj-lt"/>
            </a:endParaRPr>
          </a:p>
          <a:p>
            <a:pPr marL="0" indent="0" defTabSz="123822">
              <a:spcBef>
                <a:spcPts val="0"/>
              </a:spcBef>
              <a:buNone/>
              <a:defRPr/>
            </a:pPr>
            <a:endParaRPr lang="en-US" sz="1000" spc="-4" dirty="0">
              <a:solidFill>
                <a:srgbClr val="5A5A5A"/>
              </a:solidFill>
              <a:latin typeface="Calibri"/>
            </a:endParaRPr>
          </a:p>
        </p:txBody>
      </p:sp>
      <p:sp>
        <p:nvSpPr>
          <p:cNvPr id="20" name="TextBox 19">
            <a:extLst>
              <a:ext uri="{FF2B5EF4-FFF2-40B4-BE49-F238E27FC236}">
                <a16:creationId xmlns:a16="http://schemas.microsoft.com/office/drawing/2014/main" xmlns="" id="{129751C6-E598-C6CF-9287-31EF96A4D177}"/>
              </a:ext>
            </a:extLst>
          </p:cNvPr>
          <p:cNvSpPr txBox="1"/>
          <p:nvPr/>
        </p:nvSpPr>
        <p:spPr>
          <a:xfrm>
            <a:off x="7875599" y="1510368"/>
            <a:ext cx="4051013" cy="3108543"/>
          </a:xfrm>
          <a:prstGeom prst="rect">
            <a:avLst/>
          </a:prstGeom>
          <a:noFill/>
        </p:spPr>
        <p:txBody>
          <a:bodyPr wrap="square" rtlCol="0">
            <a:spAutoFit/>
          </a:bodyPr>
          <a:lstStyle/>
          <a:p>
            <a:r>
              <a:rPr lang="en-US" sz="1400" b="1" i="1" u="none" strike="noStrike" baseline="0" dirty="0">
                <a:solidFill>
                  <a:srgbClr val="221E1F"/>
                </a:solidFill>
                <a:latin typeface="Helvetica" panose="020B0604020202020204" pitchFamily="34" charset="0"/>
                <a:cs typeface="Helvetica" panose="020B0604020202020204" pitchFamily="34" charset="0"/>
              </a:rPr>
              <a:t>Primary endpoint</a:t>
            </a:r>
            <a:r>
              <a:rPr lang="en-US" sz="1400" b="1" i="0" u="none" strike="noStrike" baseline="0" dirty="0">
                <a:solidFill>
                  <a:srgbClr val="221E1F"/>
                </a:solidFill>
                <a:latin typeface="Helvetica" panose="020B0604020202020204" pitchFamily="34" charset="0"/>
                <a:cs typeface="Helvetica" panose="020B0604020202020204" pitchFamily="34" charset="0"/>
              </a:rPr>
              <a:t>: </a:t>
            </a:r>
          </a:p>
          <a:p>
            <a:r>
              <a:rPr lang="en-US" sz="1400" i="0" u="none" strike="noStrike" baseline="0" dirty="0">
                <a:solidFill>
                  <a:srgbClr val="221E1F"/>
                </a:solidFill>
                <a:latin typeface="Helvetica" panose="020B0604020202020204" pitchFamily="34" charset="0"/>
                <a:cs typeface="Helvetica" panose="020B0604020202020204" pitchFamily="34" charset="0"/>
              </a:rPr>
              <a:t>Percent of MG-ADL responders in treatment </a:t>
            </a:r>
            <a:r>
              <a:rPr lang="en-US" sz="1400" dirty="0">
                <a:solidFill>
                  <a:srgbClr val="221E1F"/>
                </a:solidFill>
                <a:latin typeface="Helvetica" panose="020B0604020202020204" pitchFamily="34" charset="0"/>
                <a:cs typeface="Helvetica" panose="020B0604020202020204" pitchFamily="34" charset="0"/>
              </a:rPr>
              <a:t>c</a:t>
            </a:r>
            <a:r>
              <a:rPr lang="en-US" sz="1400" i="0" u="none" strike="noStrike" baseline="0" dirty="0">
                <a:solidFill>
                  <a:srgbClr val="221E1F"/>
                </a:solidFill>
                <a:latin typeface="Helvetica" panose="020B0604020202020204" pitchFamily="34" charset="0"/>
                <a:cs typeface="Helvetica" panose="020B0604020202020204" pitchFamily="34" charset="0"/>
              </a:rPr>
              <a:t>ycle 1 (AChR-Ab+ patients) </a:t>
            </a:r>
          </a:p>
          <a:p>
            <a:endParaRPr lang="en-US" sz="1400" dirty="0">
              <a:solidFill>
                <a:srgbClr val="221E1F"/>
              </a:solidFill>
              <a:latin typeface="Helvetica" panose="020B0604020202020204" pitchFamily="34" charset="0"/>
              <a:cs typeface="Helvetica" panose="020B0604020202020204" pitchFamily="34" charset="0"/>
            </a:endParaRPr>
          </a:p>
          <a:p>
            <a:r>
              <a:rPr lang="en-US" sz="1400" b="1" i="1" dirty="0">
                <a:solidFill>
                  <a:srgbClr val="221E1F"/>
                </a:solidFill>
                <a:latin typeface="Helvetica" panose="020B0604020202020204" pitchFamily="34" charset="0"/>
                <a:cs typeface="Helvetica" panose="020B0604020202020204" pitchFamily="34" charset="0"/>
              </a:rPr>
              <a:t>Key secondary endpoints:</a:t>
            </a:r>
            <a:r>
              <a:rPr lang="en-US" sz="1400" b="1" i="0" u="none" strike="noStrike" baseline="0" dirty="0">
                <a:solidFill>
                  <a:srgbClr val="211D1E"/>
                </a:solidFill>
                <a:latin typeface="Helvetica" panose="020B0604020202020204" pitchFamily="34" charset="0"/>
                <a:cs typeface="Helvetica" panose="020B0604020202020204" pitchFamily="34" charset="0"/>
              </a:rPr>
              <a:t> </a:t>
            </a:r>
          </a:p>
          <a:p>
            <a:pPr marL="168275" indent="-168275">
              <a:buFont typeface="Arial" panose="020B0604020202020204" pitchFamily="34" charset="0"/>
              <a:buChar char="•"/>
            </a:pPr>
            <a:r>
              <a:rPr lang="en-US" sz="1400" b="0" dirty="0">
                <a:solidFill>
                  <a:schemeClr val="bg1">
                    <a:lumMod val="10000"/>
                  </a:schemeClr>
                </a:solidFill>
                <a:latin typeface="Helvetica" panose="020B0604020202020204" pitchFamily="34" charset="0"/>
                <a:cs typeface="Helvetica" panose="020B0604020202020204" pitchFamily="34" charset="0"/>
              </a:rPr>
              <a:t>Percent </a:t>
            </a:r>
            <a:r>
              <a:rPr lang="en-US" sz="1400" dirty="0">
                <a:solidFill>
                  <a:schemeClr val="bg1">
                    <a:lumMod val="10000"/>
                  </a:schemeClr>
                </a:solidFill>
                <a:latin typeface="Helvetica" panose="020B0604020202020204" pitchFamily="34" charset="0"/>
                <a:cs typeface="Helvetica" panose="020B0604020202020204" pitchFamily="34" charset="0"/>
              </a:rPr>
              <a:t>of </a:t>
            </a:r>
            <a:r>
              <a:rPr lang="en-US" sz="1400" b="0" dirty="0">
                <a:solidFill>
                  <a:schemeClr val="bg1">
                    <a:lumMod val="10000"/>
                  </a:schemeClr>
                </a:solidFill>
                <a:latin typeface="Helvetica" panose="020B0604020202020204" pitchFamily="34" charset="0"/>
                <a:cs typeface="Helvetica" panose="020B0604020202020204" pitchFamily="34" charset="0"/>
              </a:rPr>
              <a:t>QMG responders in treatment cycle 1 (AChR-Ab+ patients)</a:t>
            </a:r>
          </a:p>
          <a:p>
            <a:pPr marL="168275" indent="-168275">
              <a:buFont typeface="Arial" panose="020B0604020202020204" pitchFamily="34" charset="0"/>
              <a:buChar char="•"/>
            </a:pPr>
            <a:r>
              <a:rPr lang="en-US" sz="1400" b="0" dirty="0">
                <a:solidFill>
                  <a:schemeClr val="bg1">
                    <a:lumMod val="10000"/>
                  </a:schemeClr>
                </a:solidFill>
                <a:latin typeface="Helvetica" panose="020B0604020202020204" pitchFamily="34" charset="0"/>
                <a:cs typeface="Helvetica" panose="020B0604020202020204" pitchFamily="34" charset="0"/>
              </a:rPr>
              <a:t>Percent </a:t>
            </a:r>
            <a:r>
              <a:rPr lang="en-US" sz="1400" dirty="0">
                <a:solidFill>
                  <a:schemeClr val="bg1">
                    <a:lumMod val="10000"/>
                  </a:schemeClr>
                </a:solidFill>
                <a:latin typeface="Helvetica" panose="020B0604020202020204" pitchFamily="34" charset="0"/>
                <a:cs typeface="Helvetica" panose="020B0604020202020204" pitchFamily="34" charset="0"/>
              </a:rPr>
              <a:t>of </a:t>
            </a:r>
            <a:r>
              <a:rPr lang="en-US" sz="1400" b="0" dirty="0">
                <a:solidFill>
                  <a:schemeClr val="bg1">
                    <a:lumMod val="10000"/>
                  </a:schemeClr>
                </a:solidFill>
                <a:latin typeface="Helvetica" panose="020B0604020202020204" pitchFamily="34" charset="0"/>
                <a:cs typeface="Helvetica" panose="020B0604020202020204" pitchFamily="34" charset="0"/>
              </a:rPr>
              <a:t>MG-ADL responders in treatment cycle 1 (</a:t>
            </a:r>
            <a:r>
              <a:rPr lang="en-US" sz="1400" dirty="0">
                <a:solidFill>
                  <a:schemeClr val="bg1">
                    <a:lumMod val="10000"/>
                  </a:schemeClr>
                </a:solidFill>
                <a:latin typeface="Helvetica" panose="020B0604020202020204" pitchFamily="34" charset="0"/>
                <a:cs typeface="Helvetica" panose="020B0604020202020204" pitchFamily="34" charset="0"/>
              </a:rPr>
              <a:t>overall population</a:t>
            </a:r>
            <a:r>
              <a:rPr lang="en-US" sz="1400" b="0" dirty="0">
                <a:solidFill>
                  <a:schemeClr val="bg1">
                    <a:lumMod val="10000"/>
                  </a:schemeClr>
                </a:solidFill>
                <a:latin typeface="Helvetica" panose="020B0604020202020204" pitchFamily="34" charset="0"/>
                <a:cs typeface="Helvetica" panose="020B0604020202020204" pitchFamily="34" charset="0"/>
              </a:rPr>
              <a:t>)</a:t>
            </a:r>
          </a:p>
          <a:p>
            <a:endParaRPr lang="en-US" sz="1400" i="0" u="none" strike="noStrike" baseline="0" dirty="0">
              <a:solidFill>
                <a:srgbClr val="221E1F"/>
              </a:solidFill>
              <a:latin typeface="Helvetica" panose="020B0604020202020204" pitchFamily="34" charset="0"/>
              <a:cs typeface="Helvetica" panose="020B0604020202020204" pitchFamily="34" charset="0"/>
            </a:endParaRPr>
          </a:p>
          <a:p>
            <a:r>
              <a:rPr lang="en-US" sz="1400" b="1" i="1" dirty="0">
                <a:solidFill>
                  <a:srgbClr val="221E1F"/>
                </a:solidFill>
                <a:latin typeface="Helvetica" panose="020B0604020202020204" pitchFamily="34" charset="0"/>
                <a:cs typeface="Helvetica" panose="020B0604020202020204" pitchFamily="34" charset="0"/>
              </a:rPr>
              <a:t>Key exploratory endpoint:</a:t>
            </a:r>
          </a:p>
          <a:p>
            <a:pPr marL="174625" indent="-174625">
              <a:buFont typeface="Arial" panose="020B0604020202020204" pitchFamily="34" charset="0"/>
              <a:buChar char="•"/>
            </a:pPr>
            <a:r>
              <a:rPr lang="en-US" sz="1400" dirty="0">
                <a:solidFill>
                  <a:srgbClr val="221E1F"/>
                </a:solidFill>
                <a:latin typeface="Helvetica" panose="020B0604020202020204" pitchFamily="34" charset="0"/>
                <a:cs typeface="Helvetica" panose="020B0604020202020204" pitchFamily="34" charset="0"/>
              </a:rPr>
              <a:t>Percent attaining minimal symptom expression in treatment cycle 1 </a:t>
            </a:r>
            <a:r>
              <a:rPr lang="en-US" sz="1400" b="0" dirty="0">
                <a:solidFill>
                  <a:schemeClr val="bg1">
                    <a:lumMod val="10000"/>
                  </a:schemeClr>
                </a:solidFill>
                <a:latin typeface="Helvetica" panose="020B0604020202020204" pitchFamily="34" charset="0"/>
                <a:cs typeface="Helvetica" panose="020B0604020202020204" pitchFamily="34" charset="0"/>
              </a:rPr>
              <a:t>(</a:t>
            </a:r>
            <a:r>
              <a:rPr lang="en-US" sz="1400" b="0" dirty="0" err="1">
                <a:solidFill>
                  <a:schemeClr val="bg1">
                    <a:lumMod val="10000"/>
                  </a:schemeClr>
                </a:solidFill>
                <a:latin typeface="Helvetica" panose="020B0604020202020204" pitchFamily="34" charset="0"/>
                <a:cs typeface="Helvetica" panose="020B0604020202020204" pitchFamily="34" charset="0"/>
              </a:rPr>
              <a:t>AChR</a:t>
            </a:r>
            <a:r>
              <a:rPr lang="en-US" sz="1400" b="0" dirty="0">
                <a:solidFill>
                  <a:schemeClr val="bg1">
                    <a:lumMod val="10000"/>
                  </a:schemeClr>
                </a:solidFill>
                <a:latin typeface="Helvetica" panose="020B0604020202020204" pitchFamily="34" charset="0"/>
                <a:cs typeface="Helvetica" panose="020B0604020202020204" pitchFamily="34" charset="0"/>
              </a:rPr>
              <a:t>-Ab+ patients)</a:t>
            </a:r>
            <a:endParaRPr lang="en-US" sz="1400" dirty="0">
              <a:solidFill>
                <a:srgbClr val="221E1F"/>
              </a:solidFill>
              <a:latin typeface="Helvetica" panose="020B0604020202020204" pitchFamily="34" charset="0"/>
              <a:cs typeface="Helvetica" panose="020B0604020202020204" pitchFamily="34" charset="0"/>
            </a:endParaRPr>
          </a:p>
          <a:p>
            <a:endParaRPr lang="en-US" sz="1400" dirty="0">
              <a:latin typeface="Helvetica" panose="020B0604020202020204" pitchFamily="34" charset="0"/>
              <a:cs typeface="Helvetica" panose="020B0604020202020204" pitchFamily="34" charset="0"/>
            </a:endParaRPr>
          </a:p>
        </p:txBody>
      </p:sp>
      <p:sp>
        <p:nvSpPr>
          <p:cNvPr id="4" name="Flowchart: Connector 3">
            <a:extLst>
              <a:ext uri="{FF2B5EF4-FFF2-40B4-BE49-F238E27FC236}">
                <a16:creationId xmlns:a16="http://schemas.microsoft.com/office/drawing/2014/main" xmlns="" id="{E8B84C9A-90FD-3FF8-3A71-5D7DE7FBD6F6}"/>
              </a:ext>
            </a:extLst>
          </p:cNvPr>
          <p:cNvSpPr/>
          <p:nvPr/>
        </p:nvSpPr>
        <p:spPr>
          <a:xfrm>
            <a:off x="6890632" y="3185659"/>
            <a:ext cx="91440" cy="88491"/>
          </a:xfrm>
          <a:prstGeom prst="flowChartConnector">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76F3C"/>
              </a:solidFill>
              <a:effectLst/>
              <a:uLnTx/>
              <a:uFillTx/>
              <a:latin typeface="Helvetica" panose="020B0604020202020204" pitchFamily="34" charset="0"/>
              <a:cs typeface="Helvetica" panose="020B0604020202020204" pitchFamily="34" charset="0"/>
            </a:endParaRPr>
          </a:p>
        </p:txBody>
      </p:sp>
      <p:sp>
        <p:nvSpPr>
          <p:cNvPr id="19" name="Flowchart: Connector 18">
            <a:extLst>
              <a:ext uri="{FF2B5EF4-FFF2-40B4-BE49-F238E27FC236}">
                <a16:creationId xmlns:a16="http://schemas.microsoft.com/office/drawing/2014/main" xmlns="" id="{46DAF27B-A9ED-C76F-0C8F-494B294BFE23}"/>
              </a:ext>
            </a:extLst>
          </p:cNvPr>
          <p:cNvSpPr/>
          <p:nvPr/>
        </p:nvSpPr>
        <p:spPr>
          <a:xfrm>
            <a:off x="7081525" y="3185659"/>
            <a:ext cx="91440" cy="88491"/>
          </a:xfrm>
          <a:prstGeom prst="flowChartConnector">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76F3C"/>
              </a:solidFill>
              <a:effectLst/>
              <a:uLnTx/>
              <a:uFillTx/>
              <a:latin typeface="Helvetica" panose="020B0604020202020204" pitchFamily="34" charset="0"/>
              <a:cs typeface="Helvetica" panose="020B0604020202020204" pitchFamily="34" charset="0"/>
            </a:endParaRPr>
          </a:p>
        </p:txBody>
      </p:sp>
      <p:sp>
        <p:nvSpPr>
          <p:cNvPr id="21" name="Flowchart: Connector 20">
            <a:extLst>
              <a:ext uri="{FF2B5EF4-FFF2-40B4-BE49-F238E27FC236}">
                <a16:creationId xmlns:a16="http://schemas.microsoft.com/office/drawing/2014/main" xmlns="" id="{80B1664B-0C7B-D0BC-7880-9C1F58A1068D}"/>
              </a:ext>
            </a:extLst>
          </p:cNvPr>
          <p:cNvSpPr/>
          <p:nvPr/>
        </p:nvSpPr>
        <p:spPr>
          <a:xfrm>
            <a:off x="7276459" y="3185659"/>
            <a:ext cx="91440" cy="88491"/>
          </a:xfrm>
          <a:prstGeom prst="flowChartConnector">
            <a:avLst/>
          </a:prstGeom>
          <a:solidFill>
            <a:schemeClr val="accent2"/>
          </a:solidFill>
          <a:ln w="63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76F3C"/>
              </a:solidFill>
              <a:effectLst/>
              <a:uLnTx/>
              <a:uFillTx/>
              <a:latin typeface="Helvetica" panose="020B0604020202020204" pitchFamily="34" charset="0"/>
              <a:cs typeface="Helvetica" panose="020B0604020202020204" pitchFamily="34" charset="0"/>
            </a:endParaRPr>
          </a:p>
        </p:txBody>
      </p:sp>
      <p:pic>
        <p:nvPicPr>
          <p:cNvPr id="27" name="Picture 26">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59187" y="5671477"/>
            <a:ext cx="3272853" cy="1111573"/>
          </a:xfrm>
          <a:prstGeom prst="rect">
            <a:avLst/>
          </a:prstGeom>
        </p:spPr>
      </p:pic>
      <p:sp>
        <p:nvSpPr>
          <p:cNvPr id="28" name="Slide Number Placeholder 27"/>
          <p:cNvSpPr>
            <a:spLocks noGrp="1"/>
          </p:cNvSpPr>
          <p:nvPr>
            <p:ph type="sldNum" sz="quarter" idx="12"/>
          </p:nvPr>
        </p:nvSpPr>
        <p:spPr/>
        <p:txBody>
          <a:bodyPr/>
          <a:lstStyle/>
          <a:p>
            <a:fld id="{23D952CD-6370-0749-B443-35EAB882344C}" type="slidenum">
              <a:rPr lang="en-US" smtClean="0"/>
              <a:pPr/>
              <a:t>12</a:t>
            </a:fld>
            <a:endParaRPr lang="en-US" dirty="0"/>
          </a:p>
        </p:txBody>
      </p:sp>
    </p:spTree>
    <p:extLst>
      <p:ext uri="{BB962C8B-B14F-4D97-AF65-F5344CB8AC3E}">
        <p14:creationId xmlns:p14="http://schemas.microsoft.com/office/powerpoint/2010/main" xmlns="" val="989316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CD5589C-167D-8B7A-7622-97CAF80F3943}"/>
              </a:ext>
            </a:extLst>
          </p:cNvPr>
          <p:cNvSpPr>
            <a:spLocks noGrp="1"/>
          </p:cNvSpPr>
          <p:nvPr>
            <p:ph type="title"/>
          </p:nvPr>
        </p:nvSpPr>
        <p:spPr>
          <a:xfrm>
            <a:off x="132521" y="274638"/>
            <a:ext cx="11489635" cy="1143000"/>
          </a:xfrm>
        </p:spPr>
        <p:txBody>
          <a:bodyPr/>
          <a:lstStyle/>
          <a:p>
            <a:r>
              <a:rPr lang="en-US" sz="3200" b="1" dirty="0">
                <a:solidFill>
                  <a:schemeClr val="accent1">
                    <a:lumMod val="75000"/>
                  </a:schemeClr>
                </a:solidFill>
              </a:rPr>
              <a:t>Efgartigimod Alfa – Phase III ADAPT Trial </a:t>
            </a:r>
            <a:br>
              <a:rPr lang="en-US" sz="3200" b="1" dirty="0">
                <a:solidFill>
                  <a:schemeClr val="accent1">
                    <a:lumMod val="75000"/>
                  </a:schemeClr>
                </a:solidFill>
              </a:rPr>
            </a:br>
            <a:r>
              <a:rPr lang="en-US" sz="2200" b="1" i="1" dirty="0">
                <a:solidFill>
                  <a:schemeClr val="accent1">
                    <a:lumMod val="75000"/>
                  </a:schemeClr>
                </a:solidFill>
              </a:rPr>
              <a:t>Impact on MG-ADL, MGC, MGQOL15r, QMG, and Total IgG and AChR-Ab Levels</a:t>
            </a:r>
          </a:p>
        </p:txBody>
      </p:sp>
      <p:sp>
        <p:nvSpPr>
          <p:cNvPr id="17" name="Text Placeholder 1">
            <a:extLst>
              <a:ext uri="{FF2B5EF4-FFF2-40B4-BE49-F238E27FC236}">
                <a16:creationId xmlns:a16="http://schemas.microsoft.com/office/drawing/2014/main" xmlns="" id="{B4B79B6C-5E08-725A-B842-E07D8EEEE3F2}"/>
              </a:ext>
            </a:extLst>
          </p:cNvPr>
          <p:cNvSpPr txBox="1">
            <a:spLocks/>
          </p:cNvSpPr>
          <p:nvPr/>
        </p:nvSpPr>
        <p:spPr>
          <a:xfrm>
            <a:off x="609600" y="6495038"/>
            <a:ext cx="10513613" cy="328612"/>
          </a:xfrm>
          <a:prstGeom prst="rect">
            <a:avLst/>
          </a:prstGeom>
          <a:ln w="0">
            <a:noFill/>
          </a:ln>
          <a:effectLst/>
        </p:spPr>
        <p:txBody>
          <a:bodyPr vert="horz" lIns="91440" tIns="45720" rIns="91440" bIns="45720" rtlCol="0">
            <a:noAutofit/>
          </a:bodyPr>
          <a:lstStyle>
            <a:lvl1pPr marL="342900" indent="-342900" algn="l" defTabSz="457200" rtl="0" eaLnBrk="1" latinLnBrk="0" hangingPunct="1">
              <a:spcBef>
                <a:spcPts val="0"/>
              </a:spcBef>
              <a:spcAft>
                <a:spcPts val="1200"/>
              </a:spcAft>
              <a:buClr>
                <a:srgbClr val="2E5E9E"/>
              </a:buClr>
              <a:buFont typeface="Wingdings" charset="2"/>
              <a:buNone/>
              <a:defRPr sz="1000" kern="1200">
                <a:solidFill>
                  <a:srgbClr val="5A5A5A"/>
                </a:solidFill>
                <a:latin typeface="+mj-lt"/>
                <a:ea typeface="+mn-ea"/>
                <a:cs typeface="Helvetica"/>
              </a:defRPr>
            </a:lvl1pPr>
            <a:lvl2pPr marL="742950" indent="-285750" algn="l" defTabSz="457200" rtl="0" eaLnBrk="1" latinLnBrk="0" hangingPunct="1">
              <a:spcBef>
                <a:spcPts val="0"/>
              </a:spcBef>
              <a:spcAft>
                <a:spcPts val="1200"/>
              </a:spcAft>
              <a:buClr>
                <a:srgbClr val="2E5E9E"/>
              </a:buClr>
              <a:buFont typeface="Helvetica" panose="020B0604020202020204" pitchFamily="34" charset="0"/>
              <a:buChar char="−"/>
              <a:defRPr sz="2800" kern="1200">
                <a:solidFill>
                  <a:srgbClr val="797979"/>
                </a:solidFill>
                <a:latin typeface="Helvetica"/>
                <a:ea typeface="+mn-ea"/>
                <a:cs typeface="Helvetica"/>
              </a:defRPr>
            </a:lvl2pPr>
            <a:lvl3pPr marL="1143000" indent="-228600" algn="l" defTabSz="457200" rtl="0" eaLnBrk="1" latinLnBrk="0" hangingPunct="1">
              <a:spcBef>
                <a:spcPts val="0"/>
              </a:spcBef>
              <a:spcAft>
                <a:spcPts val="1200"/>
              </a:spcAft>
              <a:buClr>
                <a:srgbClr val="2E5E9E"/>
              </a:buClr>
              <a:buFont typeface="Arial" panose="020B0604020202020204" pitchFamily="34" charset="0"/>
              <a:buChar char="•"/>
              <a:defRPr sz="2400" kern="1200">
                <a:solidFill>
                  <a:srgbClr val="797979"/>
                </a:solidFill>
                <a:latin typeface="Helvetica"/>
                <a:ea typeface="+mn-ea"/>
                <a:cs typeface="Helvetica"/>
              </a:defRPr>
            </a:lvl3pPr>
            <a:lvl4pPr marL="1600200" indent="-228600" algn="l" defTabSz="457200" rtl="0" eaLnBrk="1" latinLnBrk="0" hangingPunct="1">
              <a:spcBef>
                <a:spcPts val="0"/>
              </a:spcBef>
              <a:spcAft>
                <a:spcPts val="1200"/>
              </a:spcAft>
              <a:buClr>
                <a:srgbClr val="2E5E9E"/>
              </a:buClr>
              <a:buFont typeface="Helvetica" panose="020B0604020202020204" pitchFamily="34" charset="0"/>
              <a:buChar char="-"/>
              <a:defRPr sz="2000" kern="1200">
                <a:solidFill>
                  <a:srgbClr val="797979"/>
                </a:solidFill>
                <a:latin typeface="Helvetica"/>
                <a:ea typeface="+mn-ea"/>
                <a:cs typeface="Helvetica"/>
              </a:defRPr>
            </a:lvl4pPr>
            <a:lvl5pPr marL="2286000" indent="-457200" algn="l" defTabSz="457200" rtl="0" eaLnBrk="1" latinLnBrk="0" hangingPunct="1">
              <a:spcBef>
                <a:spcPct val="20000"/>
              </a:spcBef>
              <a:buClr>
                <a:schemeClr val="accent6"/>
              </a:buClr>
              <a:buFont typeface="Lucida Grande"/>
              <a:buChar char="-"/>
              <a:defRPr sz="2000" kern="1200">
                <a:solidFill>
                  <a:schemeClr val="accent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1200"/>
              </a:spcAft>
              <a:buClr>
                <a:srgbClr val="2E5E9E"/>
              </a:buClr>
              <a:buSzTx/>
              <a:buFont typeface="Wingdings" charset="2"/>
              <a:buNone/>
              <a:tabLst/>
              <a:defRPr/>
            </a:pPr>
            <a:endParaRPr kumimoji="0" lang="en-US" sz="1000" b="0" i="0" u="none" strike="noStrike" kern="1200" cap="none" spc="0" normalizeH="0" baseline="0" noProof="0" dirty="0">
              <a:ln>
                <a:noFill/>
              </a:ln>
              <a:solidFill>
                <a:srgbClr val="5A5A5A"/>
              </a:solidFill>
              <a:effectLst/>
              <a:uLnTx/>
              <a:uFillTx/>
              <a:latin typeface="Calibri"/>
              <a:ea typeface="+mn-ea"/>
              <a:cs typeface="Helvetica"/>
            </a:endParaRPr>
          </a:p>
        </p:txBody>
      </p:sp>
      <p:sp>
        <p:nvSpPr>
          <p:cNvPr id="2" name="Text Placeholder 1">
            <a:extLst>
              <a:ext uri="{FF2B5EF4-FFF2-40B4-BE49-F238E27FC236}">
                <a16:creationId xmlns:a16="http://schemas.microsoft.com/office/drawing/2014/main" xmlns="" id="{4764EB6C-D044-B621-1D26-6607921B2BD7}"/>
              </a:ext>
            </a:extLst>
          </p:cNvPr>
          <p:cNvSpPr txBox="1">
            <a:spLocks/>
          </p:cNvSpPr>
          <p:nvPr/>
        </p:nvSpPr>
        <p:spPr>
          <a:xfrm>
            <a:off x="261630" y="6450149"/>
            <a:ext cx="10513613" cy="212725"/>
          </a:xfrm>
          <a:prstGeom prst="rect">
            <a:avLst/>
          </a:prstGeom>
          <a:ln w="0">
            <a:noFill/>
          </a:ln>
          <a:effectLst/>
        </p:spPr>
        <p:txBody>
          <a:bodyPr vert="horz" lIns="91440" tIns="45720" rIns="91440" bIns="45720" rtlCol="0">
            <a:noAutofit/>
          </a:bodyPr>
          <a:lstStyle>
            <a:lvl1pPr marL="342900" indent="-342900" algn="l" defTabSz="457200" rtl="0" eaLnBrk="1" latinLnBrk="0" hangingPunct="1">
              <a:spcBef>
                <a:spcPts val="0"/>
              </a:spcBef>
              <a:spcAft>
                <a:spcPts val="1200"/>
              </a:spcAft>
              <a:buClr>
                <a:srgbClr val="2E5E9E"/>
              </a:buClr>
              <a:buFont typeface="Wingdings" charset="2"/>
              <a:buNone/>
              <a:defRPr sz="1000" kern="1200">
                <a:solidFill>
                  <a:srgbClr val="5A5A5A"/>
                </a:solidFill>
                <a:latin typeface="+mj-lt"/>
                <a:ea typeface="+mn-ea"/>
                <a:cs typeface="Helvetica"/>
              </a:defRPr>
            </a:lvl1pPr>
            <a:lvl2pPr marL="742950" indent="-285750" algn="l" defTabSz="457200" rtl="0" eaLnBrk="1" latinLnBrk="0" hangingPunct="1">
              <a:spcBef>
                <a:spcPts val="0"/>
              </a:spcBef>
              <a:spcAft>
                <a:spcPts val="1200"/>
              </a:spcAft>
              <a:buClr>
                <a:srgbClr val="2E5E9E"/>
              </a:buClr>
              <a:buFont typeface="Helvetica" panose="020B0604020202020204" pitchFamily="34" charset="0"/>
              <a:buChar char="−"/>
              <a:defRPr sz="2800" kern="1200">
                <a:solidFill>
                  <a:srgbClr val="797979"/>
                </a:solidFill>
                <a:latin typeface="Helvetica"/>
                <a:ea typeface="+mn-ea"/>
                <a:cs typeface="Helvetica"/>
              </a:defRPr>
            </a:lvl2pPr>
            <a:lvl3pPr marL="1143000" indent="-228600" algn="l" defTabSz="457200" rtl="0" eaLnBrk="1" latinLnBrk="0" hangingPunct="1">
              <a:spcBef>
                <a:spcPts val="0"/>
              </a:spcBef>
              <a:spcAft>
                <a:spcPts val="1200"/>
              </a:spcAft>
              <a:buClr>
                <a:srgbClr val="2E5E9E"/>
              </a:buClr>
              <a:buFont typeface="Arial" panose="020B0604020202020204" pitchFamily="34" charset="0"/>
              <a:buChar char="•"/>
              <a:defRPr sz="2400" kern="1200">
                <a:solidFill>
                  <a:srgbClr val="797979"/>
                </a:solidFill>
                <a:latin typeface="Helvetica"/>
                <a:ea typeface="+mn-ea"/>
                <a:cs typeface="Helvetica"/>
              </a:defRPr>
            </a:lvl3pPr>
            <a:lvl4pPr marL="1600200" indent="-228600" algn="l" defTabSz="457200" rtl="0" eaLnBrk="1" latinLnBrk="0" hangingPunct="1">
              <a:spcBef>
                <a:spcPts val="0"/>
              </a:spcBef>
              <a:spcAft>
                <a:spcPts val="1200"/>
              </a:spcAft>
              <a:buClr>
                <a:srgbClr val="2E5E9E"/>
              </a:buClr>
              <a:buFont typeface="Helvetica" panose="020B0604020202020204" pitchFamily="34" charset="0"/>
              <a:buChar char="-"/>
              <a:defRPr sz="2000" kern="1200">
                <a:solidFill>
                  <a:srgbClr val="797979"/>
                </a:solidFill>
                <a:latin typeface="Helvetica"/>
                <a:ea typeface="+mn-ea"/>
                <a:cs typeface="Helvetica"/>
              </a:defRPr>
            </a:lvl4pPr>
            <a:lvl5pPr marL="2286000" indent="-457200" algn="l" defTabSz="457200" rtl="0" eaLnBrk="1" latinLnBrk="0" hangingPunct="1">
              <a:spcBef>
                <a:spcPct val="20000"/>
              </a:spcBef>
              <a:buClr>
                <a:schemeClr val="accent6"/>
              </a:buClr>
              <a:buFont typeface="Lucida Grande"/>
              <a:buChar char="-"/>
              <a:defRPr sz="2000" kern="1200">
                <a:solidFill>
                  <a:schemeClr val="accent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00"/>
              </a:spcAft>
              <a:defRPr/>
            </a:pPr>
            <a:r>
              <a:rPr kumimoji="0" lang="fr-FR" sz="1000" b="0" u="none" strike="noStrike" kern="1200" cap="none" spc="0" normalizeH="0" baseline="0" noProof="0" dirty="0">
                <a:ln>
                  <a:noFill/>
                </a:ln>
                <a:solidFill>
                  <a:srgbClr val="5A5A5A"/>
                </a:solidFill>
                <a:effectLst/>
                <a:uLnTx/>
                <a:uFillTx/>
                <a:latin typeface="Calibri"/>
                <a:ea typeface="+mn-ea"/>
                <a:cs typeface="Helvetica"/>
              </a:rPr>
              <a:t>Howard JF Jr et al. </a:t>
            </a:r>
            <a:r>
              <a:rPr kumimoji="0" lang="fr-FR" sz="1000" b="0" i="1" u="none" strike="noStrike" kern="1200" cap="none" spc="0" normalizeH="0" baseline="0" noProof="0" dirty="0">
                <a:ln>
                  <a:noFill/>
                </a:ln>
                <a:solidFill>
                  <a:srgbClr val="5A5A5A"/>
                </a:solidFill>
                <a:effectLst/>
                <a:uLnTx/>
                <a:uFillTx/>
                <a:latin typeface="Calibri"/>
                <a:ea typeface="+mn-ea"/>
                <a:cs typeface="Helvetica"/>
              </a:rPr>
              <a:t>Lancet Neurol</a:t>
            </a:r>
            <a:r>
              <a:rPr kumimoji="0" lang="fr-FR" sz="1000" b="0" u="none" strike="noStrike" kern="1200" cap="none" spc="0" normalizeH="0" baseline="0" noProof="0" dirty="0">
                <a:ln>
                  <a:noFill/>
                </a:ln>
                <a:solidFill>
                  <a:srgbClr val="5A5A5A"/>
                </a:solidFill>
                <a:effectLst/>
                <a:uLnTx/>
                <a:uFillTx/>
                <a:latin typeface="Calibri"/>
                <a:ea typeface="+mn-ea"/>
                <a:cs typeface="Helvetica"/>
              </a:rPr>
              <a:t>. 2021;20(7):526-536. </a:t>
            </a:r>
          </a:p>
        </p:txBody>
      </p:sp>
      <p:sp>
        <p:nvSpPr>
          <p:cNvPr id="41" name="TextBox 40">
            <a:extLst>
              <a:ext uri="{FF2B5EF4-FFF2-40B4-BE49-F238E27FC236}">
                <a16:creationId xmlns:a16="http://schemas.microsoft.com/office/drawing/2014/main" xmlns="" id="{85E6B90B-C877-69F9-40EF-E5C679764210}"/>
              </a:ext>
            </a:extLst>
          </p:cNvPr>
          <p:cNvSpPr txBox="1"/>
          <p:nvPr/>
        </p:nvSpPr>
        <p:spPr>
          <a:xfrm>
            <a:off x="2321176" y="5638961"/>
            <a:ext cx="2641536" cy="276999"/>
          </a:xfrm>
          <a:prstGeom prst="rect">
            <a:avLst/>
          </a:prstGeom>
          <a:noFill/>
        </p:spPr>
        <p:txBody>
          <a:bodyPr wrap="square" rtlCol="0">
            <a:spAutoFit/>
          </a:bodyPr>
          <a:lstStyle/>
          <a:p>
            <a:pPr algn="ctr"/>
            <a:r>
              <a:rPr lang="en-US" sz="1200" dirty="0">
                <a:solidFill>
                  <a:srgbClr val="000000"/>
                </a:solidFill>
                <a:latin typeface="Helvetica" panose="020B0604020202020204" pitchFamily="34" charset="0"/>
                <a:cs typeface="Helvetica" panose="020B0604020202020204" pitchFamily="34" charset="0"/>
              </a:rPr>
              <a:t>Time Since Baseline (weeks)</a:t>
            </a:r>
          </a:p>
        </p:txBody>
      </p:sp>
      <p:sp>
        <p:nvSpPr>
          <p:cNvPr id="42" name="TextBox 41">
            <a:extLst>
              <a:ext uri="{FF2B5EF4-FFF2-40B4-BE49-F238E27FC236}">
                <a16:creationId xmlns:a16="http://schemas.microsoft.com/office/drawing/2014/main" xmlns="" id="{03B3C6FB-AC68-5A33-946C-8FB5D2FF5DFD}"/>
              </a:ext>
            </a:extLst>
          </p:cNvPr>
          <p:cNvSpPr txBox="1"/>
          <p:nvPr/>
        </p:nvSpPr>
        <p:spPr>
          <a:xfrm rot="16200000">
            <a:off x="-1194506" y="3367799"/>
            <a:ext cx="2641536" cy="276999"/>
          </a:xfrm>
          <a:prstGeom prst="rect">
            <a:avLst/>
          </a:prstGeom>
          <a:noFill/>
        </p:spPr>
        <p:txBody>
          <a:bodyPr wrap="square" rtlCol="0">
            <a:spAutoFit/>
          </a:bodyPr>
          <a:lstStyle/>
          <a:p>
            <a:pPr algn="ctr"/>
            <a:r>
              <a:rPr lang="en-US" sz="1200" dirty="0">
                <a:solidFill>
                  <a:srgbClr val="000000"/>
                </a:solidFill>
                <a:latin typeface="Helvetica" panose="020B0604020202020204" pitchFamily="34" charset="0"/>
                <a:cs typeface="Helvetica" panose="020B0604020202020204" pitchFamily="34" charset="0"/>
              </a:rPr>
              <a:t>Mean Change</a:t>
            </a:r>
          </a:p>
        </p:txBody>
      </p:sp>
      <p:sp>
        <p:nvSpPr>
          <p:cNvPr id="44" name="TextBox 43">
            <a:extLst>
              <a:ext uri="{FF2B5EF4-FFF2-40B4-BE49-F238E27FC236}">
                <a16:creationId xmlns:a16="http://schemas.microsoft.com/office/drawing/2014/main" xmlns="" id="{C3D3ADA8-B761-5772-8F7D-76DFD819F32B}"/>
              </a:ext>
            </a:extLst>
          </p:cNvPr>
          <p:cNvSpPr txBox="1"/>
          <p:nvPr/>
        </p:nvSpPr>
        <p:spPr>
          <a:xfrm>
            <a:off x="1053547" y="5909618"/>
            <a:ext cx="10710716" cy="461665"/>
          </a:xfrm>
          <a:prstGeom prst="rect">
            <a:avLst/>
          </a:prstGeom>
          <a:noFill/>
        </p:spPr>
        <p:txBody>
          <a:bodyPr wrap="square">
            <a:spAutoFit/>
          </a:bodyPr>
          <a:lstStyle/>
          <a:p>
            <a:pPr algn="ctr">
              <a:spcAft>
                <a:spcPts val="600"/>
              </a:spcAft>
            </a:pPr>
            <a:r>
              <a:rPr lang="en-US" sz="1200" b="1" i="0" u="none" strike="noStrike" baseline="0" dirty="0">
                <a:solidFill>
                  <a:srgbClr val="2E5E9E"/>
                </a:solidFill>
                <a:latin typeface="Helvetica" panose="020B0604020202020204" pitchFamily="34" charset="0"/>
                <a:cs typeface="Helvetica" panose="020B0604020202020204" pitchFamily="34" charset="0"/>
              </a:rPr>
              <a:t>Patients on </a:t>
            </a:r>
            <a:r>
              <a:rPr lang="en-US" sz="1200" b="1" i="0" u="none" strike="noStrike" baseline="0" dirty="0" err="1">
                <a:solidFill>
                  <a:srgbClr val="2E5E9E"/>
                </a:solidFill>
                <a:latin typeface="Helvetica" panose="020B0604020202020204" pitchFamily="34" charset="0"/>
                <a:cs typeface="Helvetica" panose="020B0604020202020204" pitchFamily="34" charset="0"/>
              </a:rPr>
              <a:t>efgartigimod</a:t>
            </a:r>
            <a:r>
              <a:rPr lang="en-US" sz="1200" b="1" i="0" u="none" strike="noStrike" baseline="0" dirty="0">
                <a:solidFill>
                  <a:srgbClr val="2E5E9E"/>
                </a:solidFill>
                <a:latin typeface="Helvetica" panose="020B0604020202020204" pitchFamily="34" charset="0"/>
                <a:cs typeface="Helvetica" panose="020B0604020202020204" pitchFamily="34" charset="0"/>
              </a:rPr>
              <a:t> alfa + CT  vs placebo + CT had greater improvements in MG-ADL, QMG, MCG, and MG-QOL15r and consistent reductions in total IgG and AChR antibodies in cycle 1; statistically significant differences were observed week 1 through week 7 in all measures</a:t>
            </a:r>
          </a:p>
        </p:txBody>
      </p:sp>
      <p:sp>
        <p:nvSpPr>
          <p:cNvPr id="5" name="TextBox 4">
            <a:extLst>
              <a:ext uri="{FF2B5EF4-FFF2-40B4-BE49-F238E27FC236}">
                <a16:creationId xmlns:a16="http://schemas.microsoft.com/office/drawing/2014/main" xmlns="" id="{404FA57D-E994-94C5-1F6C-681D3E7421F7}"/>
              </a:ext>
            </a:extLst>
          </p:cNvPr>
          <p:cNvSpPr txBox="1"/>
          <p:nvPr/>
        </p:nvSpPr>
        <p:spPr>
          <a:xfrm>
            <a:off x="6759199" y="5615519"/>
            <a:ext cx="791503" cy="24622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400"/>
              </a:spcAft>
              <a:buClr>
                <a:srgbClr val="2E5E9E"/>
              </a:buClr>
              <a:buSzTx/>
              <a:buFont typeface="Wingdings" charset="2"/>
              <a:buNone/>
              <a:tabLst/>
              <a:defRPr/>
            </a:pPr>
            <a:r>
              <a:rPr lang="en-US" sz="1000" dirty="0">
                <a:solidFill>
                  <a:srgbClr val="000000"/>
                </a:solidFill>
                <a:latin typeface="Helvetica" panose="020B0604020202020204" pitchFamily="34" charset="0"/>
                <a:cs typeface="Helvetica" panose="020B0604020202020204" pitchFamily="34" charset="0"/>
              </a:rPr>
              <a:t>*</a:t>
            </a:r>
            <a:r>
              <a:rPr lang="en-US" sz="1000" i="1" dirty="0">
                <a:solidFill>
                  <a:srgbClr val="000000"/>
                </a:solidFill>
                <a:latin typeface="Helvetica" panose="020B0604020202020204" pitchFamily="34" charset="0"/>
                <a:cs typeface="Helvetica" panose="020B0604020202020204" pitchFamily="34" charset="0"/>
              </a:rPr>
              <a:t>P</a:t>
            </a:r>
            <a:r>
              <a:rPr lang="en-US" sz="1000" dirty="0">
                <a:solidFill>
                  <a:srgbClr val="000000"/>
                </a:solidFill>
                <a:latin typeface="Helvetica" panose="020B0604020202020204" pitchFamily="34" charset="0"/>
                <a:cs typeface="Helvetica" panose="020B0604020202020204" pitchFamily="34" charset="0"/>
              </a:rPr>
              <a:t>&lt;0.05.</a:t>
            </a:r>
          </a:p>
        </p:txBody>
      </p:sp>
      <p:pic>
        <p:nvPicPr>
          <p:cNvPr id="10" name="Picture 9">
            <a:extLst>
              <a:ext uri="{FF2B5EF4-FFF2-40B4-BE49-F238E27FC236}">
                <a16:creationId xmlns:a16="http://schemas.microsoft.com/office/drawing/2014/main" xmlns="" id="{B0A02A80-B5E0-E5A8-B285-6E7FD4D3A981}"/>
              </a:ext>
            </a:extLst>
          </p:cNvPr>
          <p:cNvPicPr>
            <a:picLocks noChangeAspect="1"/>
          </p:cNvPicPr>
          <p:nvPr/>
        </p:nvPicPr>
        <p:blipFill>
          <a:blip r:embed="rId3"/>
          <a:stretch>
            <a:fillRect/>
          </a:stretch>
        </p:blipFill>
        <p:spPr>
          <a:xfrm>
            <a:off x="242492" y="3521576"/>
            <a:ext cx="6668130" cy="2166163"/>
          </a:xfrm>
          <a:prstGeom prst="rect">
            <a:avLst/>
          </a:prstGeom>
        </p:spPr>
      </p:pic>
      <p:sp>
        <p:nvSpPr>
          <p:cNvPr id="26" name="TextBox 25">
            <a:extLst>
              <a:ext uri="{FF2B5EF4-FFF2-40B4-BE49-F238E27FC236}">
                <a16:creationId xmlns:a16="http://schemas.microsoft.com/office/drawing/2014/main" xmlns="" id="{597B202A-1D95-8353-E281-53367039AFBA}"/>
              </a:ext>
            </a:extLst>
          </p:cNvPr>
          <p:cNvSpPr txBox="1"/>
          <p:nvPr/>
        </p:nvSpPr>
        <p:spPr>
          <a:xfrm>
            <a:off x="4457447" y="3521576"/>
            <a:ext cx="192107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QMG</a:t>
            </a:r>
          </a:p>
        </p:txBody>
      </p:sp>
      <p:sp>
        <p:nvSpPr>
          <p:cNvPr id="32" name="TextBox 31">
            <a:extLst>
              <a:ext uri="{FF2B5EF4-FFF2-40B4-BE49-F238E27FC236}">
                <a16:creationId xmlns:a16="http://schemas.microsoft.com/office/drawing/2014/main" xmlns="" id="{45F85775-5151-86FF-FE8A-065AACD9EC15}"/>
              </a:ext>
            </a:extLst>
          </p:cNvPr>
          <p:cNvSpPr txBox="1"/>
          <p:nvPr/>
        </p:nvSpPr>
        <p:spPr>
          <a:xfrm>
            <a:off x="1464327" y="3537272"/>
            <a:ext cx="155153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MG-QOL15r</a:t>
            </a:r>
          </a:p>
        </p:txBody>
      </p:sp>
      <p:cxnSp>
        <p:nvCxnSpPr>
          <p:cNvPr id="27" name="Straight Connector 26">
            <a:extLst>
              <a:ext uri="{FF2B5EF4-FFF2-40B4-BE49-F238E27FC236}">
                <a16:creationId xmlns:a16="http://schemas.microsoft.com/office/drawing/2014/main" xmlns="" id="{2BD4284A-CEB8-1FFF-A4B1-624801160D6E}"/>
              </a:ext>
            </a:extLst>
          </p:cNvPr>
          <p:cNvCxnSpPr>
            <a:cxnSpLocks/>
          </p:cNvCxnSpPr>
          <p:nvPr/>
        </p:nvCxnSpPr>
        <p:spPr>
          <a:xfrm>
            <a:off x="9776460" y="6050312"/>
            <a:ext cx="0" cy="91408"/>
          </a:xfrm>
          <a:prstGeom prst="line">
            <a:avLst/>
          </a:prstGeom>
          <a:ln w="12700">
            <a:solidFill>
              <a:srgbClr val="4D4D4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80C92B0E-8249-8D3E-762C-82AABEC0FC4C}"/>
              </a:ext>
            </a:extLst>
          </p:cNvPr>
          <p:cNvCxnSpPr/>
          <p:nvPr/>
        </p:nvCxnSpPr>
        <p:spPr>
          <a:xfrm>
            <a:off x="10713236" y="2363977"/>
            <a:ext cx="228600" cy="0"/>
          </a:xfrm>
          <a:prstGeom prst="line">
            <a:avLst/>
          </a:prstGeom>
          <a:ln w="12700">
            <a:solidFill>
              <a:schemeClr val="accent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739D578D-49E2-FDB8-721B-3A11EBF22697}"/>
              </a:ext>
            </a:extLst>
          </p:cNvPr>
          <p:cNvCxnSpPr/>
          <p:nvPr/>
        </p:nvCxnSpPr>
        <p:spPr>
          <a:xfrm>
            <a:off x="10713236" y="2019323"/>
            <a:ext cx="228600" cy="0"/>
          </a:xfrm>
          <a:prstGeom prst="line">
            <a:avLst/>
          </a:prstGeom>
          <a:ln w="12700">
            <a:solidFill>
              <a:schemeClr val="accent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xmlns="" id="{05857B33-D17D-FD18-D609-552D17A313D8}"/>
              </a:ext>
            </a:extLst>
          </p:cNvPr>
          <p:cNvSpPr txBox="1"/>
          <p:nvPr/>
        </p:nvSpPr>
        <p:spPr>
          <a:xfrm>
            <a:off x="10888847" y="1898838"/>
            <a:ext cx="1220026" cy="1954381"/>
          </a:xfrm>
          <a:prstGeom prst="rect">
            <a:avLst/>
          </a:prstGeom>
          <a:noFill/>
        </p:spPr>
        <p:txBody>
          <a:bodyPr wrap="square" rtlCol="0">
            <a:spAutoFit/>
          </a:bodyPr>
          <a:lstStyle/>
          <a:p>
            <a:r>
              <a:rPr lang="en-US" sz="1100" dirty="0"/>
              <a:t>IgG, placebo + CT</a:t>
            </a:r>
          </a:p>
          <a:p>
            <a:endParaRPr lang="en-US" sz="1100" dirty="0"/>
          </a:p>
          <a:p>
            <a:r>
              <a:rPr lang="en-US" sz="1100" dirty="0"/>
              <a:t>AChR-Ab, placebo + CT</a:t>
            </a:r>
          </a:p>
          <a:p>
            <a:endParaRPr lang="en-US" sz="1100" dirty="0"/>
          </a:p>
          <a:p>
            <a:r>
              <a:rPr lang="en-US" sz="1100" dirty="0"/>
              <a:t>IgG, </a:t>
            </a:r>
            <a:r>
              <a:rPr lang="en-US" sz="1100" dirty="0" err="1"/>
              <a:t>efgartigimod</a:t>
            </a:r>
            <a:r>
              <a:rPr lang="en-US" sz="1100" dirty="0"/>
              <a:t> alfa + CT</a:t>
            </a:r>
          </a:p>
          <a:p>
            <a:endParaRPr lang="en-US" sz="1100" dirty="0"/>
          </a:p>
          <a:p>
            <a:r>
              <a:rPr lang="en-US" sz="1100" dirty="0"/>
              <a:t>AChR-Ab, </a:t>
            </a:r>
            <a:r>
              <a:rPr lang="en-US" sz="1100" dirty="0" err="1"/>
              <a:t>efgartigimod</a:t>
            </a:r>
            <a:r>
              <a:rPr lang="en-US" sz="1100" dirty="0"/>
              <a:t> alfa + CT</a:t>
            </a:r>
          </a:p>
        </p:txBody>
      </p:sp>
      <p:cxnSp>
        <p:nvCxnSpPr>
          <p:cNvPr id="47" name="Straight Connector 46">
            <a:extLst>
              <a:ext uri="{FF2B5EF4-FFF2-40B4-BE49-F238E27FC236}">
                <a16:creationId xmlns:a16="http://schemas.microsoft.com/office/drawing/2014/main" xmlns="" id="{014A8E04-937D-B7A8-2E68-23BE46976B9F}"/>
              </a:ext>
            </a:extLst>
          </p:cNvPr>
          <p:cNvCxnSpPr>
            <a:cxnSpLocks/>
          </p:cNvCxnSpPr>
          <p:nvPr/>
        </p:nvCxnSpPr>
        <p:spPr>
          <a:xfrm>
            <a:off x="10713236" y="2867587"/>
            <a:ext cx="228600" cy="0"/>
          </a:xfrm>
          <a:prstGeom prst="line">
            <a:avLst/>
          </a:prstGeom>
          <a:ln w="12700">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77355012-5D71-273A-D4C3-628670A85D22}"/>
              </a:ext>
            </a:extLst>
          </p:cNvPr>
          <p:cNvCxnSpPr/>
          <p:nvPr/>
        </p:nvCxnSpPr>
        <p:spPr>
          <a:xfrm>
            <a:off x="10721803" y="3369742"/>
            <a:ext cx="228600" cy="0"/>
          </a:xfrm>
          <a:prstGeom prst="line">
            <a:avLst/>
          </a:prstGeom>
          <a:ln w="12700">
            <a:solidFill>
              <a:schemeClr val="accent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xmlns="" id="{DFD5AD3F-FA06-5ABC-BFAC-8545389B3CC6}"/>
              </a:ext>
            </a:extLst>
          </p:cNvPr>
          <p:cNvSpPr txBox="1"/>
          <p:nvPr/>
        </p:nvSpPr>
        <p:spPr>
          <a:xfrm>
            <a:off x="7767508" y="5154226"/>
            <a:ext cx="2641536" cy="276999"/>
          </a:xfrm>
          <a:prstGeom prst="rect">
            <a:avLst/>
          </a:prstGeom>
          <a:noFill/>
        </p:spPr>
        <p:txBody>
          <a:bodyPr wrap="square" rtlCol="0">
            <a:spAutoFit/>
          </a:bodyPr>
          <a:lstStyle/>
          <a:p>
            <a:pPr algn="ctr"/>
            <a:r>
              <a:rPr lang="en-US" sz="1200" dirty="0">
                <a:solidFill>
                  <a:srgbClr val="000000"/>
                </a:solidFill>
                <a:latin typeface="Helvetica" panose="020B0604020202020204" pitchFamily="34" charset="0"/>
                <a:cs typeface="Helvetica" panose="020B0604020202020204" pitchFamily="34" charset="0"/>
              </a:rPr>
              <a:t>Time Since Baseline (weeks)</a:t>
            </a:r>
          </a:p>
        </p:txBody>
      </p:sp>
      <p:sp>
        <p:nvSpPr>
          <p:cNvPr id="50" name="TextBox 49">
            <a:extLst>
              <a:ext uri="{FF2B5EF4-FFF2-40B4-BE49-F238E27FC236}">
                <a16:creationId xmlns:a16="http://schemas.microsoft.com/office/drawing/2014/main" xmlns="" id="{CB62604B-4B12-529E-8312-286F6795A43E}"/>
              </a:ext>
            </a:extLst>
          </p:cNvPr>
          <p:cNvSpPr txBox="1"/>
          <p:nvPr/>
        </p:nvSpPr>
        <p:spPr>
          <a:xfrm rot="16200000">
            <a:off x="5895481" y="3183924"/>
            <a:ext cx="2641536" cy="276999"/>
          </a:xfrm>
          <a:prstGeom prst="rect">
            <a:avLst/>
          </a:prstGeom>
          <a:noFill/>
        </p:spPr>
        <p:txBody>
          <a:bodyPr wrap="square" rtlCol="0">
            <a:spAutoFit/>
          </a:bodyPr>
          <a:lstStyle/>
          <a:p>
            <a:pPr algn="ctr"/>
            <a:r>
              <a:rPr lang="en-US" sz="1200" dirty="0">
                <a:solidFill>
                  <a:srgbClr val="000000"/>
                </a:solidFill>
                <a:latin typeface="Helvetica" panose="020B0604020202020204" pitchFamily="34" charset="0"/>
                <a:cs typeface="Helvetica" panose="020B0604020202020204" pitchFamily="34" charset="0"/>
              </a:rPr>
              <a:t>Mean Percent Change (± SE)</a:t>
            </a:r>
          </a:p>
        </p:txBody>
      </p:sp>
      <p:sp>
        <p:nvSpPr>
          <p:cNvPr id="52" name="TextBox 51">
            <a:extLst>
              <a:ext uri="{FF2B5EF4-FFF2-40B4-BE49-F238E27FC236}">
                <a16:creationId xmlns:a16="http://schemas.microsoft.com/office/drawing/2014/main" xmlns="" id="{36F89AB7-42CD-46BD-9BA8-F55628B727C2}"/>
              </a:ext>
            </a:extLst>
          </p:cNvPr>
          <p:cNvSpPr txBox="1"/>
          <p:nvPr/>
        </p:nvSpPr>
        <p:spPr>
          <a:xfrm>
            <a:off x="7778744" y="1583751"/>
            <a:ext cx="2558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Change in Antibody Levels</a:t>
            </a:r>
          </a:p>
        </p:txBody>
      </p:sp>
      <p:pic>
        <p:nvPicPr>
          <p:cNvPr id="6" name="Picture 5" descr="Chart&#10;&#10;Description automatically generated">
            <a:extLst>
              <a:ext uri="{FF2B5EF4-FFF2-40B4-BE49-F238E27FC236}">
                <a16:creationId xmlns:a16="http://schemas.microsoft.com/office/drawing/2014/main" xmlns="" id="{5DDA6FF0-BF11-88E9-717E-F4DAA0B380A1}"/>
              </a:ext>
            </a:extLst>
          </p:cNvPr>
          <p:cNvPicPr>
            <a:picLocks noChangeAspect="1"/>
          </p:cNvPicPr>
          <p:nvPr/>
        </p:nvPicPr>
        <p:blipFill rotWithShape="1">
          <a:blip r:embed="rId4"/>
          <a:srcRect l="8996" t="6176" r="9914" b="17065"/>
          <a:stretch/>
        </p:blipFill>
        <p:spPr>
          <a:xfrm>
            <a:off x="7305204" y="1954161"/>
            <a:ext cx="3356188" cy="3202278"/>
          </a:xfrm>
          <a:prstGeom prst="rect">
            <a:avLst/>
          </a:prstGeom>
        </p:spPr>
      </p:pic>
      <p:grpSp>
        <p:nvGrpSpPr>
          <p:cNvPr id="7" name="Group 6">
            <a:extLst>
              <a:ext uri="{FF2B5EF4-FFF2-40B4-BE49-F238E27FC236}">
                <a16:creationId xmlns:a16="http://schemas.microsoft.com/office/drawing/2014/main" xmlns="" id="{CA3EB1D7-3954-5DAC-38B8-0F1B9E7951B6}"/>
              </a:ext>
            </a:extLst>
          </p:cNvPr>
          <p:cNvGrpSpPr/>
          <p:nvPr/>
        </p:nvGrpSpPr>
        <p:grpSpPr>
          <a:xfrm>
            <a:off x="242492" y="1296259"/>
            <a:ext cx="6668130" cy="2203098"/>
            <a:chOff x="242492" y="1296259"/>
            <a:chExt cx="6668130" cy="2203098"/>
          </a:xfrm>
        </p:grpSpPr>
        <p:pic>
          <p:nvPicPr>
            <p:cNvPr id="12" name="Picture 11">
              <a:extLst>
                <a:ext uri="{FF2B5EF4-FFF2-40B4-BE49-F238E27FC236}">
                  <a16:creationId xmlns:a16="http://schemas.microsoft.com/office/drawing/2014/main" xmlns="" id="{0049F7BE-FDA9-A581-1110-330CAA633DD6}"/>
                </a:ext>
              </a:extLst>
            </p:cNvPr>
            <p:cNvPicPr>
              <a:picLocks noChangeAspect="1"/>
            </p:cNvPicPr>
            <p:nvPr/>
          </p:nvPicPr>
          <p:blipFill>
            <a:blip r:embed="rId5"/>
            <a:stretch>
              <a:fillRect/>
            </a:stretch>
          </p:blipFill>
          <p:spPr>
            <a:xfrm>
              <a:off x="242492" y="1296259"/>
              <a:ext cx="6668130" cy="2203098"/>
            </a:xfrm>
            <a:prstGeom prst="rect">
              <a:avLst/>
            </a:prstGeom>
          </p:spPr>
        </p:pic>
        <p:sp>
          <p:nvSpPr>
            <p:cNvPr id="4" name="TextBox 3">
              <a:extLst>
                <a:ext uri="{FF2B5EF4-FFF2-40B4-BE49-F238E27FC236}">
                  <a16:creationId xmlns:a16="http://schemas.microsoft.com/office/drawing/2014/main" xmlns="" id="{A29D6FFD-9C7A-CDDF-009E-7D45D41EC4F4}"/>
                </a:ext>
              </a:extLst>
            </p:cNvPr>
            <p:cNvSpPr txBox="1"/>
            <p:nvPr/>
          </p:nvSpPr>
          <p:spPr>
            <a:xfrm>
              <a:off x="2557616" y="3019745"/>
              <a:ext cx="1213490" cy="341055"/>
            </a:xfrm>
            <a:prstGeom prst="rect">
              <a:avLst/>
            </a:prstGeom>
            <a:solidFill>
              <a:srgbClr val="FFFFFF"/>
            </a:solidFill>
          </p:spPr>
          <p:txBody>
            <a:bodyPr wrap="square" lIns="0" rtlCol="0">
              <a:spAutoFit/>
            </a:bodyPr>
            <a:lstStyle/>
            <a:p>
              <a:pPr>
                <a:lnSpc>
                  <a:spcPct val="80000"/>
                </a:lnSpc>
              </a:pPr>
              <a:r>
                <a:rPr lang="en-US" sz="800" dirty="0"/>
                <a:t>Efgartigimod alfa + CT</a:t>
              </a:r>
              <a:r>
                <a:rPr lang="en-US" sz="400" dirty="0"/>
                <a:t/>
              </a:r>
              <a:br>
                <a:rPr lang="en-US" sz="400" dirty="0"/>
              </a:br>
              <a:endParaRPr lang="en-US" sz="400" dirty="0"/>
            </a:p>
            <a:p>
              <a:pPr>
                <a:lnSpc>
                  <a:spcPct val="80000"/>
                </a:lnSpc>
              </a:pPr>
              <a:r>
                <a:rPr lang="en-US" sz="800" dirty="0"/>
                <a:t>Placebo + CT</a:t>
              </a:r>
            </a:p>
          </p:txBody>
        </p:sp>
      </p:grpSp>
      <p:sp>
        <p:nvSpPr>
          <p:cNvPr id="22" name="TextBox 21">
            <a:extLst>
              <a:ext uri="{FF2B5EF4-FFF2-40B4-BE49-F238E27FC236}">
                <a16:creationId xmlns:a16="http://schemas.microsoft.com/office/drawing/2014/main" xmlns="" id="{94A36417-5CBA-1434-AFE3-42738AAA8983}"/>
              </a:ext>
            </a:extLst>
          </p:cNvPr>
          <p:cNvSpPr txBox="1"/>
          <p:nvPr/>
        </p:nvSpPr>
        <p:spPr>
          <a:xfrm>
            <a:off x="1683274" y="1311627"/>
            <a:ext cx="11136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MG-ADL</a:t>
            </a:r>
            <a:endParaRPr kumimoji="0" lang="en-US" sz="1600" b="1" i="0" u="none" strike="noStrike" kern="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28" name="TextBox 27">
            <a:extLst>
              <a:ext uri="{FF2B5EF4-FFF2-40B4-BE49-F238E27FC236}">
                <a16:creationId xmlns:a16="http://schemas.microsoft.com/office/drawing/2014/main" xmlns="" id="{B845750F-93F2-21D4-1C94-BDA2E1C9B8FE}"/>
              </a:ext>
            </a:extLst>
          </p:cNvPr>
          <p:cNvSpPr txBox="1"/>
          <p:nvPr/>
        </p:nvSpPr>
        <p:spPr>
          <a:xfrm>
            <a:off x="4962712" y="1394524"/>
            <a:ext cx="77106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MGC</a:t>
            </a:r>
          </a:p>
        </p:txBody>
      </p:sp>
    </p:spTree>
    <p:extLst>
      <p:ext uri="{BB962C8B-B14F-4D97-AF65-F5344CB8AC3E}">
        <p14:creationId xmlns:p14="http://schemas.microsoft.com/office/powerpoint/2010/main" xmlns="" val="586644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g object 16">
            <a:extLst>
              <a:ext uri="{FF2B5EF4-FFF2-40B4-BE49-F238E27FC236}">
                <a16:creationId xmlns:a16="http://schemas.microsoft.com/office/drawing/2014/main" xmlns="" id="{37C9EFC8-2BD1-4FC9-951E-9AD8D59D941C}"/>
              </a:ext>
            </a:extLst>
          </p:cNvPr>
          <p:cNvSpPr/>
          <p:nvPr/>
        </p:nvSpPr>
        <p:spPr>
          <a:xfrm>
            <a:off x="695520" y="1796436"/>
            <a:ext cx="11091877" cy="4520451"/>
          </a:xfrm>
          <a:prstGeom prst="roundRect">
            <a:avLst>
              <a:gd name="adj" fmla="val 4541"/>
            </a:avLst>
          </a:prstGeom>
          <a:noFill/>
        </p:spPr>
        <p:txBody>
          <a:bodyPr wrap="square" lIns="0" tIns="0" rIns="0" bIns="0" rtlCol="0"/>
          <a:lstStyle/>
          <a:p>
            <a:pPr defTabSz="382128">
              <a:defRPr/>
            </a:pPr>
            <a:endParaRPr lang="en-US" sz="752" dirty="0">
              <a:solidFill>
                <a:prstClr val="black"/>
              </a:solidFill>
              <a:latin typeface="+mj-lt"/>
            </a:endParaRPr>
          </a:p>
        </p:txBody>
      </p:sp>
      <p:cxnSp>
        <p:nvCxnSpPr>
          <p:cNvPr id="58" name="Straight Connector 57">
            <a:extLst>
              <a:ext uri="{FF2B5EF4-FFF2-40B4-BE49-F238E27FC236}">
                <a16:creationId xmlns:a16="http://schemas.microsoft.com/office/drawing/2014/main" xmlns="" id="{0F44FFF4-3667-44C0-BC3F-F90EE9C342B4}"/>
              </a:ext>
            </a:extLst>
          </p:cNvPr>
          <p:cNvCxnSpPr>
            <a:cxnSpLocks/>
          </p:cNvCxnSpPr>
          <p:nvPr/>
        </p:nvCxnSpPr>
        <p:spPr>
          <a:xfrm>
            <a:off x="5966053" y="2831198"/>
            <a:ext cx="0" cy="2259097"/>
          </a:xfrm>
          <a:prstGeom prst="line">
            <a:avLst/>
          </a:prstGeom>
          <a:noFill/>
          <a:ln w="19050" cap="rnd" cmpd="sng" algn="ctr">
            <a:solidFill>
              <a:schemeClr val="accent2"/>
            </a:solidFill>
            <a:prstDash val="dash"/>
          </a:ln>
          <a:effectLst/>
        </p:spPr>
      </p:cxnSp>
      <p:sp>
        <p:nvSpPr>
          <p:cNvPr id="3" name="Title 2">
            <a:extLst>
              <a:ext uri="{FF2B5EF4-FFF2-40B4-BE49-F238E27FC236}">
                <a16:creationId xmlns:a16="http://schemas.microsoft.com/office/drawing/2014/main" xmlns="" id="{4D4B1353-7B48-499E-9ACA-73D5066D0832}"/>
              </a:ext>
            </a:extLst>
          </p:cNvPr>
          <p:cNvSpPr>
            <a:spLocks noGrp="1"/>
          </p:cNvSpPr>
          <p:nvPr>
            <p:ph type="title"/>
          </p:nvPr>
        </p:nvSpPr>
        <p:spPr>
          <a:xfrm>
            <a:off x="261247" y="101946"/>
            <a:ext cx="10972800" cy="1134787"/>
          </a:xfrm>
        </p:spPr>
        <p:txBody>
          <a:bodyPr>
            <a:normAutofit fontScale="90000"/>
          </a:bodyPr>
          <a:lstStyle/>
          <a:p>
            <a:r>
              <a:rPr lang="en-US" dirty="0"/>
              <a:t>ADAPT-SC Study Design</a:t>
            </a:r>
            <a:br>
              <a:rPr lang="en-US" dirty="0"/>
            </a:br>
            <a:r>
              <a:rPr lang="en-US" i="1" dirty="0"/>
              <a:t>Phase III Randomized Trial</a:t>
            </a:r>
            <a:endParaRPr lang="en-US" dirty="0"/>
          </a:p>
        </p:txBody>
      </p:sp>
      <p:sp>
        <p:nvSpPr>
          <p:cNvPr id="83" name="TextBox 82">
            <a:extLst>
              <a:ext uri="{FF2B5EF4-FFF2-40B4-BE49-F238E27FC236}">
                <a16:creationId xmlns:a16="http://schemas.microsoft.com/office/drawing/2014/main" xmlns="" id="{F99091D5-DF51-4244-823C-6DA18D5F4ECC}"/>
              </a:ext>
            </a:extLst>
          </p:cNvPr>
          <p:cNvSpPr txBox="1"/>
          <p:nvPr/>
        </p:nvSpPr>
        <p:spPr>
          <a:xfrm>
            <a:off x="86498" y="1369153"/>
            <a:ext cx="12045096" cy="562459"/>
          </a:xfrm>
          <a:prstGeom prst="roundRect">
            <a:avLst>
              <a:gd name="adj" fmla="val 50000"/>
            </a:avLst>
          </a:prstGeom>
          <a:solidFill>
            <a:srgbClr val="0D426E"/>
          </a:solidFill>
          <a:effectLst/>
        </p:spPr>
        <p:txBody>
          <a:bodyPr wrap="square" rtlCol="0" anchor="ctr">
            <a:noAutofit/>
          </a:bodyPr>
          <a:lstStyle>
            <a:defPPr>
              <a:defRPr lang="en-US"/>
            </a:defPPr>
            <a:lvl1pPr algn="ctr" defTabSz="914165">
              <a:lnSpc>
                <a:spcPct val="88000"/>
              </a:lnSpc>
              <a:defRPr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165" rtl="0" eaLnBrk="1" fontAlgn="auto" latinLnBrk="0" hangingPunct="1">
              <a:lnSpc>
                <a:spcPct val="88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glow>
                    <a:srgbClr val="000000"/>
                  </a:glow>
                </a:effectLst>
                <a:uLnTx/>
                <a:uFillTx/>
                <a:latin typeface="Helvetica" panose="020B0604020202020204" pitchFamily="34" charset="0"/>
                <a:cs typeface="Helvetica" panose="020B0604020202020204" pitchFamily="34" charset="0"/>
              </a:rPr>
              <a:t>Objective: </a:t>
            </a:r>
            <a:r>
              <a:rPr kumimoji="0" lang="en-US" sz="1500" b="0" i="0" u="none" strike="noStrike" kern="0" cap="none" spc="0" normalizeH="0" baseline="0" noProof="0" dirty="0">
                <a:ln>
                  <a:noFill/>
                </a:ln>
                <a:solidFill>
                  <a:prstClr val="white"/>
                </a:solidFill>
                <a:effectLst>
                  <a:glow>
                    <a:srgbClr val="000000"/>
                  </a:glow>
                </a:effectLst>
                <a:uLnTx/>
                <a:uFillTx/>
                <a:latin typeface="Helvetica" panose="020B0604020202020204" pitchFamily="34" charset="0"/>
                <a:cs typeface="Helvetica" panose="020B0604020202020204" pitchFamily="34" charset="0"/>
              </a:rPr>
              <a:t>To</a:t>
            </a:r>
            <a:r>
              <a:rPr kumimoji="0" lang="en-US" sz="1500" b="1" i="0" u="none" strike="noStrike" kern="0" cap="none" spc="0" normalizeH="0" baseline="0" noProof="0" dirty="0">
                <a:ln>
                  <a:noFill/>
                </a:ln>
                <a:solidFill>
                  <a:prstClr val="white"/>
                </a:solidFill>
                <a:effectLst>
                  <a:glow>
                    <a:srgbClr val="000000"/>
                  </a:glow>
                </a:effectLst>
                <a:uLnTx/>
                <a:uFillTx/>
                <a:latin typeface="Helvetica" panose="020B0604020202020204" pitchFamily="34" charset="0"/>
                <a:cs typeface="Helvetica" panose="020B0604020202020204" pitchFamily="34" charset="0"/>
              </a:rPr>
              <a:t> </a:t>
            </a:r>
            <a:r>
              <a:rPr kumimoji="0" lang="en-US" sz="1500" b="0" i="0" u="none" strike="noStrike" kern="0" cap="none" spc="0" normalizeH="0" baseline="0" noProof="0" dirty="0">
                <a:ln>
                  <a:noFill/>
                </a:ln>
                <a:solidFill>
                  <a:prstClr val="white"/>
                </a:solidFill>
                <a:effectLst>
                  <a:glow>
                    <a:srgbClr val="000000"/>
                  </a:glow>
                </a:effectLst>
                <a:uLnTx/>
                <a:uFillTx/>
                <a:latin typeface="Helvetica" panose="020B0604020202020204" pitchFamily="34" charset="0"/>
                <a:cs typeface="Helvetica" panose="020B0604020202020204" pitchFamily="34" charset="0"/>
              </a:rPr>
              <a:t>d</a:t>
            </a:r>
            <a:r>
              <a:rPr kumimoji="0" lang="en-US" sz="15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emonstrate that the pharmacodynamic effect of </a:t>
            </a:r>
            <a:r>
              <a:rPr kumimoji="0" lang="en-US" sz="1500" b="0" i="0" u="none" strike="noStrike" kern="1200" cap="none" spc="0" normalizeH="0" baseline="0" noProof="0" dirty="0" err="1">
                <a:ln>
                  <a:noFill/>
                </a:ln>
                <a:solidFill>
                  <a:srgbClr val="FFFFFF"/>
                </a:solidFill>
                <a:effectLst/>
                <a:uLnTx/>
                <a:uFillTx/>
                <a:latin typeface="Helvetica" panose="020B0604020202020204" pitchFamily="34" charset="0"/>
                <a:cs typeface="Helvetica" panose="020B0604020202020204" pitchFamily="34" charset="0"/>
              </a:rPr>
              <a:t>efgartigimod</a:t>
            </a:r>
            <a:r>
              <a:rPr kumimoji="0" lang="en-US" sz="15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 PH20 SC is noninferior to that of </a:t>
            </a:r>
            <a:r>
              <a:rPr kumimoji="0" lang="en-US" sz="1500" b="0" i="0" u="none" strike="noStrike" kern="1200" cap="none" spc="0" normalizeH="0" baseline="0" noProof="0" dirty="0" err="1">
                <a:ln>
                  <a:noFill/>
                </a:ln>
                <a:solidFill>
                  <a:srgbClr val="FFFFFF"/>
                </a:solidFill>
                <a:effectLst/>
                <a:uLnTx/>
                <a:uFillTx/>
                <a:latin typeface="Helvetica" panose="020B0604020202020204" pitchFamily="34" charset="0"/>
                <a:cs typeface="Helvetica" panose="020B0604020202020204" pitchFamily="34" charset="0"/>
              </a:rPr>
              <a:t>efgartigimod</a:t>
            </a:r>
            <a:r>
              <a:rPr kumimoji="0" lang="en-US" sz="1500" b="0"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 alfa (IV)</a:t>
            </a:r>
            <a:endParaRPr kumimoji="0" lang="en-US" sz="1500" b="1" i="0" u="none" strike="noStrike" kern="0" cap="none" spc="0" normalizeH="0" baseline="30000" noProof="0" dirty="0">
              <a:ln>
                <a:noFill/>
              </a:ln>
              <a:solidFill>
                <a:prstClr val="white"/>
              </a:solidFill>
              <a:effectLst>
                <a:glow>
                  <a:srgbClr val="000000"/>
                </a:glow>
              </a:effectLst>
              <a:uLnTx/>
              <a:uFillTx/>
              <a:latin typeface="Helvetica" panose="020B0604020202020204" pitchFamily="34" charset="0"/>
              <a:cs typeface="Helvetica" panose="020B0604020202020204" pitchFamily="34" charset="0"/>
            </a:endParaRPr>
          </a:p>
        </p:txBody>
      </p:sp>
      <p:sp>
        <p:nvSpPr>
          <p:cNvPr id="90" name="Arrow: Right 92">
            <a:extLst>
              <a:ext uri="{FF2B5EF4-FFF2-40B4-BE49-F238E27FC236}">
                <a16:creationId xmlns:a16="http://schemas.microsoft.com/office/drawing/2014/main" xmlns="" id="{C5BB957D-ECC0-463C-87A2-D4EE7FC99334}"/>
              </a:ext>
            </a:extLst>
          </p:cNvPr>
          <p:cNvSpPr/>
          <p:nvPr/>
        </p:nvSpPr>
        <p:spPr>
          <a:xfrm flipV="1">
            <a:off x="5559607" y="3962850"/>
            <a:ext cx="2756554" cy="407061"/>
          </a:xfrm>
          <a:prstGeom prst="rightArrow">
            <a:avLst/>
          </a:prstGeom>
          <a:solidFill>
            <a:schemeClr val="accent4">
              <a:lumMod val="90000"/>
              <a:alpha val="70000"/>
            </a:schemeClr>
          </a:solidFill>
          <a:ln w="10795" cap="flat" cmpd="sng" algn="ctr">
            <a:noFill/>
            <a:prstDash val="solid"/>
          </a:ln>
          <a:effectLst/>
        </p:spPr>
        <p:txBody>
          <a:bodyPr rtlCol="0" anchor="ctr"/>
          <a:lstStyle/>
          <a:p>
            <a:pPr marL="0" marR="0" lvl="0" indent="0" algn="ctr" defTabSz="91416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93" name="TextBox 92">
            <a:extLst>
              <a:ext uri="{FF2B5EF4-FFF2-40B4-BE49-F238E27FC236}">
                <a16:creationId xmlns:a16="http://schemas.microsoft.com/office/drawing/2014/main" xmlns="" id="{8733660B-7BE9-4E4F-91DC-5989EA5ED16A}"/>
              </a:ext>
            </a:extLst>
          </p:cNvPr>
          <p:cNvSpPr txBox="1"/>
          <p:nvPr/>
        </p:nvSpPr>
        <p:spPr>
          <a:xfrm>
            <a:off x="4228907" y="3721460"/>
            <a:ext cx="3067983" cy="184666"/>
          </a:xfrm>
          <a:prstGeom prst="rect">
            <a:avLst/>
          </a:prstGeom>
          <a:noFill/>
        </p:spPr>
        <p:txBody>
          <a:bodyPr wrap="square" lIns="0" tIns="0" rIns="0" bIns="0" rtlCol="0" anchor="ctr" anchorCtr="0">
            <a:spAutoFit/>
          </a:bodyPr>
          <a:lstStyle/>
          <a:p>
            <a:pPr marL="0" marR="0" lvl="0" indent="0" algn="l" defTabSz="91416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rPr>
              <a:t>Efgartigimod alfa </a:t>
            </a:r>
            <a:r>
              <a:rPr kumimoji="0" lang="en-US" sz="1200" b="0" i="0" u="none" strike="noStrike" kern="0" cap="none" spc="0" normalizeH="0" baseline="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rPr>
              <a:t>(10 mg/kg)</a:t>
            </a:r>
          </a:p>
        </p:txBody>
      </p:sp>
      <p:sp>
        <p:nvSpPr>
          <p:cNvPr id="94" name="TextBox 93">
            <a:extLst>
              <a:ext uri="{FF2B5EF4-FFF2-40B4-BE49-F238E27FC236}">
                <a16:creationId xmlns:a16="http://schemas.microsoft.com/office/drawing/2014/main" xmlns="" id="{309BD9A1-53FA-4FE0-95F4-AA1FD52DC940}"/>
              </a:ext>
            </a:extLst>
          </p:cNvPr>
          <p:cNvSpPr txBox="1"/>
          <p:nvPr/>
        </p:nvSpPr>
        <p:spPr>
          <a:xfrm>
            <a:off x="3127014" y="3347190"/>
            <a:ext cx="482504" cy="184666"/>
          </a:xfrm>
          <a:prstGeom prst="rect">
            <a:avLst/>
          </a:prstGeom>
          <a:noFill/>
        </p:spPr>
        <p:txBody>
          <a:bodyPr wrap="square" lIns="0" tIns="0" rIns="0" bIns="0" rtlCol="0" anchor="ctr" anchorCtr="0">
            <a:spAutoFit/>
          </a:bodyPr>
          <a:lstStyle/>
          <a:p>
            <a:pPr marL="0" marR="0" lvl="0" indent="0" algn="ctr" defTabSz="91416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glow>
                    <a:srgbClr val="000000"/>
                  </a:glow>
                </a:effectLst>
                <a:uLnTx/>
                <a:uFillTx/>
                <a:latin typeface="Helvetica" panose="020B0604020202020204" pitchFamily="34" charset="0"/>
                <a:cs typeface="Helvetica" panose="020B0604020202020204" pitchFamily="34" charset="0"/>
              </a:rPr>
              <a:t>1:1</a:t>
            </a:r>
          </a:p>
        </p:txBody>
      </p:sp>
      <p:cxnSp>
        <p:nvCxnSpPr>
          <p:cNvPr id="109" name="Straight Connector 108">
            <a:extLst>
              <a:ext uri="{FF2B5EF4-FFF2-40B4-BE49-F238E27FC236}">
                <a16:creationId xmlns:a16="http://schemas.microsoft.com/office/drawing/2014/main" xmlns="" id="{8E4541ED-D6D2-4267-B76A-DDC07D4DD031}"/>
              </a:ext>
            </a:extLst>
          </p:cNvPr>
          <p:cNvCxnSpPr>
            <a:cxnSpLocks/>
          </p:cNvCxnSpPr>
          <p:nvPr/>
        </p:nvCxnSpPr>
        <p:spPr>
          <a:xfrm>
            <a:off x="8397258" y="2656082"/>
            <a:ext cx="0" cy="1782325"/>
          </a:xfrm>
          <a:prstGeom prst="line">
            <a:avLst/>
          </a:prstGeom>
          <a:noFill/>
          <a:ln w="19050" cap="rnd" cmpd="sng" algn="ctr">
            <a:solidFill>
              <a:schemeClr val="tx1">
                <a:lumMod val="50000"/>
              </a:schemeClr>
            </a:solidFill>
            <a:prstDash val="lgDash"/>
          </a:ln>
          <a:effectLst/>
        </p:spPr>
      </p:cxnSp>
      <p:sp>
        <p:nvSpPr>
          <p:cNvPr id="111" name="TextBox 110">
            <a:extLst>
              <a:ext uri="{FF2B5EF4-FFF2-40B4-BE49-F238E27FC236}">
                <a16:creationId xmlns:a16="http://schemas.microsoft.com/office/drawing/2014/main" xmlns="" id="{1D9E6DC5-AEE7-448D-8699-6DE64B98F35F}"/>
              </a:ext>
            </a:extLst>
          </p:cNvPr>
          <p:cNvSpPr txBox="1"/>
          <p:nvPr/>
        </p:nvSpPr>
        <p:spPr>
          <a:xfrm>
            <a:off x="4009480" y="1903869"/>
            <a:ext cx="4106883" cy="492443"/>
          </a:xfrm>
          <a:prstGeom prst="rect">
            <a:avLst/>
          </a:prstGeom>
          <a:noFill/>
        </p:spPr>
        <p:txBody>
          <a:bodyPr wrap="square" lIns="91440" tIns="45720" rIns="91440" bIns="45720" rtlCol="0" anchor="t">
            <a:spAutoFit/>
          </a:bodyPr>
          <a:lstStyle/>
          <a:p>
            <a:pPr marL="0" marR="0" lvl="0" indent="0" algn="ctr" defTabSz="91416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All patients receive 1 treatment cycle</a:t>
            </a:r>
          </a:p>
          <a:p>
            <a:pPr marL="0" marR="0" lvl="0" indent="0" algn="ctr" defTabSz="91416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(4 weekly single injections or 1-hour infusions)</a:t>
            </a:r>
            <a:endParaRPr kumimoji="0" lang="en-US" sz="1200" b="0" i="0" u="none" strike="noStrike" kern="0" cap="none" spc="0" normalizeH="0" baseline="3000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endParaRPr>
          </a:p>
        </p:txBody>
      </p:sp>
      <p:sp>
        <p:nvSpPr>
          <p:cNvPr id="114" name="Left Brace 113">
            <a:extLst>
              <a:ext uri="{FF2B5EF4-FFF2-40B4-BE49-F238E27FC236}">
                <a16:creationId xmlns:a16="http://schemas.microsoft.com/office/drawing/2014/main" xmlns="" id="{0E0D9FD0-A18B-4AB0-B765-43098D8ED677}"/>
              </a:ext>
            </a:extLst>
          </p:cNvPr>
          <p:cNvSpPr/>
          <p:nvPr/>
        </p:nvSpPr>
        <p:spPr>
          <a:xfrm>
            <a:off x="3182651" y="2907410"/>
            <a:ext cx="945774" cy="1290396"/>
          </a:xfrm>
          <a:prstGeom prst="leftBrace">
            <a:avLst>
              <a:gd name="adj1" fmla="val 0"/>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A59"/>
              </a:solidFill>
              <a:effectLst/>
              <a:uLnTx/>
              <a:uFillTx/>
              <a:cs typeface="Arial" panose="020B0604020202020204" pitchFamily="34" charset="0"/>
            </a:endParaRPr>
          </a:p>
        </p:txBody>
      </p:sp>
      <p:sp>
        <p:nvSpPr>
          <p:cNvPr id="123" name="TextBox 122">
            <a:extLst>
              <a:ext uri="{FF2B5EF4-FFF2-40B4-BE49-F238E27FC236}">
                <a16:creationId xmlns:a16="http://schemas.microsoft.com/office/drawing/2014/main" xmlns="" id="{1121B11B-B54E-41E7-A1AF-95AC11790E43}"/>
              </a:ext>
            </a:extLst>
          </p:cNvPr>
          <p:cNvSpPr txBox="1"/>
          <p:nvPr/>
        </p:nvSpPr>
        <p:spPr>
          <a:xfrm>
            <a:off x="4240703" y="2538587"/>
            <a:ext cx="3812358" cy="184666"/>
          </a:xfrm>
          <a:prstGeom prst="rect">
            <a:avLst/>
          </a:prstGeom>
          <a:noFill/>
        </p:spPr>
        <p:txBody>
          <a:bodyPr wrap="square" lIns="0" tIns="0" rIns="0" bIns="0" rtlCol="0" anchor="ctr" anchorCtr="0">
            <a:spAutoFit/>
          </a:bodyPr>
          <a:lstStyle/>
          <a:p>
            <a:pPr marL="0" marR="0" lvl="0" indent="0" algn="l" defTabSz="91416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rPr>
              <a:t>Efgartigimod PH20 SC</a:t>
            </a:r>
            <a:r>
              <a:rPr kumimoji="0" lang="en-US" sz="1200" b="0" i="0" u="none" strike="noStrike" kern="0" cap="none" spc="0" normalizeH="0" baseline="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rPr>
              <a:t> (1000 mg)</a:t>
            </a:r>
            <a:r>
              <a:rPr kumimoji="0" lang="en-US" sz="1200" b="0" i="0" u="none" strike="noStrike" kern="0" cap="none" spc="0" normalizeH="0" baseline="3000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rPr>
              <a:t>b</a:t>
            </a:r>
            <a:endParaRPr kumimoji="0" lang="en-US" sz="1200" b="0" i="0" u="none" strike="noStrike" kern="0" cap="none" spc="0" normalizeH="0" baseline="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endParaRPr>
          </a:p>
        </p:txBody>
      </p:sp>
      <p:sp>
        <p:nvSpPr>
          <p:cNvPr id="125" name="TextBox 124">
            <a:extLst>
              <a:ext uri="{FF2B5EF4-FFF2-40B4-BE49-F238E27FC236}">
                <a16:creationId xmlns:a16="http://schemas.microsoft.com/office/drawing/2014/main" xmlns="" id="{B9A76395-60D1-464C-AE29-44D4EE5A710B}"/>
              </a:ext>
            </a:extLst>
          </p:cNvPr>
          <p:cNvSpPr txBox="1"/>
          <p:nvPr/>
        </p:nvSpPr>
        <p:spPr>
          <a:xfrm>
            <a:off x="6206020" y="5265657"/>
            <a:ext cx="2023949" cy="232134"/>
          </a:xfrm>
          <a:prstGeom prst="rect">
            <a:avLst/>
          </a:prstGeom>
          <a:noFill/>
          <a:ln>
            <a:noFill/>
          </a:ln>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7-wk follow-up period</a:t>
            </a:r>
            <a:r>
              <a:rPr kumimoji="0" lang="en-US" sz="1100" b="1" i="0" u="none" strike="noStrike" kern="0" cap="none" spc="0" normalizeH="0" baseline="3000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c</a:t>
            </a:r>
          </a:p>
        </p:txBody>
      </p:sp>
      <p:sp>
        <p:nvSpPr>
          <p:cNvPr id="126" name="TextBox 125">
            <a:extLst>
              <a:ext uri="{FF2B5EF4-FFF2-40B4-BE49-F238E27FC236}">
                <a16:creationId xmlns:a16="http://schemas.microsoft.com/office/drawing/2014/main" xmlns="" id="{F454EE23-B08F-471A-9388-7B970C49A1A9}"/>
              </a:ext>
            </a:extLst>
          </p:cNvPr>
          <p:cNvSpPr txBox="1"/>
          <p:nvPr/>
        </p:nvSpPr>
        <p:spPr>
          <a:xfrm>
            <a:off x="4306957" y="5265657"/>
            <a:ext cx="1313727" cy="182880"/>
          </a:xfrm>
          <a:prstGeom prst="rect">
            <a:avLst/>
          </a:prstGeom>
          <a:noFill/>
          <a:ln>
            <a:noFill/>
          </a:ln>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Treatment cycle</a:t>
            </a:r>
          </a:p>
        </p:txBody>
      </p:sp>
      <p:sp>
        <p:nvSpPr>
          <p:cNvPr id="110" name="Left Bracket 109">
            <a:extLst>
              <a:ext uri="{FF2B5EF4-FFF2-40B4-BE49-F238E27FC236}">
                <a16:creationId xmlns:a16="http://schemas.microsoft.com/office/drawing/2014/main" xmlns="" id="{F90BF70E-A5E0-4A7D-BFB4-B126700B0807}"/>
              </a:ext>
            </a:extLst>
          </p:cNvPr>
          <p:cNvSpPr/>
          <p:nvPr/>
        </p:nvSpPr>
        <p:spPr>
          <a:xfrm rot="16200000">
            <a:off x="7128247" y="3966037"/>
            <a:ext cx="82265" cy="2419349"/>
          </a:xfrm>
          <a:prstGeom prst="leftBracket">
            <a:avLst>
              <a:gd name="adj" fmla="val 0"/>
            </a:avLst>
          </a:prstGeom>
          <a:noFill/>
          <a:ln w="127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Arial" panose="020B0604020202020204" pitchFamily="34" charset="0"/>
            </a:endParaRPr>
          </a:p>
        </p:txBody>
      </p:sp>
      <p:sp>
        <p:nvSpPr>
          <p:cNvPr id="115" name="Left Bracket 114">
            <a:extLst>
              <a:ext uri="{FF2B5EF4-FFF2-40B4-BE49-F238E27FC236}">
                <a16:creationId xmlns:a16="http://schemas.microsoft.com/office/drawing/2014/main" xmlns="" id="{A2C7CF86-0472-4269-9189-963A30386B12}"/>
              </a:ext>
            </a:extLst>
          </p:cNvPr>
          <p:cNvSpPr/>
          <p:nvPr/>
        </p:nvSpPr>
        <p:spPr>
          <a:xfrm rot="16200000">
            <a:off x="4922688" y="4506782"/>
            <a:ext cx="82266" cy="1337854"/>
          </a:xfrm>
          <a:prstGeom prst="leftBracket">
            <a:avLst>
              <a:gd name="adj" fmla="val 0"/>
            </a:avLst>
          </a:prstGeom>
          <a:noFill/>
          <a:ln w="127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Arial" panose="020B0604020202020204" pitchFamily="34" charset="0"/>
            </a:endParaRPr>
          </a:p>
        </p:txBody>
      </p:sp>
      <p:cxnSp>
        <p:nvCxnSpPr>
          <p:cNvPr id="105" name="Straight Connector 104">
            <a:extLst>
              <a:ext uri="{FF2B5EF4-FFF2-40B4-BE49-F238E27FC236}">
                <a16:creationId xmlns:a16="http://schemas.microsoft.com/office/drawing/2014/main" xmlns="" id="{E41062CD-2F67-41BC-BDCD-07F7FB8292C0}"/>
              </a:ext>
            </a:extLst>
          </p:cNvPr>
          <p:cNvCxnSpPr>
            <a:cxnSpLocks/>
          </p:cNvCxnSpPr>
          <p:nvPr/>
        </p:nvCxnSpPr>
        <p:spPr>
          <a:xfrm flipV="1">
            <a:off x="4341346" y="4893095"/>
            <a:ext cx="0" cy="274320"/>
          </a:xfrm>
          <a:prstGeom prst="line">
            <a:avLst/>
          </a:prstGeom>
          <a:solidFill>
            <a:srgbClr val="076E3B"/>
          </a:solidFill>
          <a:ln w="22225" cap="flat" cmpd="sng" algn="ctr">
            <a:solidFill>
              <a:schemeClr val="tx1">
                <a:lumMod val="50000"/>
              </a:schemeClr>
            </a:solidFill>
            <a:prstDash val="solid"/>
            <a:round/>
            <a:headEnd type="none" w="med" len="med"/>
            <a:tailEnd type="arrow" w="med" len="sm"/>
          </a:ln>
          <a:effectLst/>
        </p:spPr>
      </p:cxnSp>
      <p:cxnSp>
        <p:nvCxnSpPr>
          <p:cNvPr id="106" name="Straight Connector 105">
            <a:extLst>
              <a:ext uri="{FF2B5EF4-FFF2-40B4-BE49-F238E27FC236}">
                <a16:creationId xmlns:a16="http://schemas.microsoft.com/office/drawing/2014/main" xmlns="" id="{3E6369C1-517E-468B-95AB-3566C21C8776}"/>
              </a:ext>
            </a:extLst>
          </p:cNvPr>
          <p:cNvCxnSpPr>
            <a:cxnSpLocks/>
          </p:cNvCxnSpPr>
          <p:nvPr/>
        </p:nvCxnSpPr>
        <p:spPr>
          <a:xfrm flipH="1" flipV="1">
            <a:off x="4751356" y="4893095"/>
            <a:ext cx="1965" cy="274319"/>
          </a:xfrm>
          <a:prstGeom prst="line">
            <a:avLst/>
          </a:prstGeom>
          <a:solidFill>
            <a:srgbClr val="076E3B"/>
          </a:solidFill>
          <a:ln w="22225" cap="flat" cmpd="sng" algn="ctr">
            <a:solidFill>
              <a:schemeClr val="tx1">
                <a:lumMod val="50000"/>
              </a:schemeClr>
            </a:solidFill>
            <a:prstDash val="solid"/>
            <a:round/>
            <a:headEnd type="none" w="med" len="med"/>
            <a:tailEnd type="arrow" w="med" len="sm"/>
          </a:ln>
          <a:effectLst/>
        </p:spPr>
      </p:cxnSp>
      <p:cxnSp>
        <p:nvCxnSpPr>
          <p:cNvPr id="107" name="Straight Connector 106">
            <a:extLst>
              <a:ext uri="{FF2B5EF4-FFF2-40B4-BE49-F238E27FC236}">
                <a16:creationId xmlns:a16="http://schemas.microsoft.com/office/drawing/2014/main" xmlns="" id="{8B5B1C93-AAD4-498E-9581-316732B98D8B}"/>
              </a:ext>
            </a:extLst>
          </p:cNvPr>
          <p:cNvCxnSpPr>
            <a:cxnSpLocks/>
          </p:cNvCxnSpPr>
          <p:nvPr/>
        </p:nvCxnSpPr>
        <p:spPr>
          <a:xfrm flipV="1">
            <a:off x="5573344" y="4893095"/>
            <a:ext cx="0" cy="274320"/>
          </a:xfrm>
          <a:prstGeom prst="line">
            <a:avLst/>
          </a:prstGeom>
          <a:solidFill>
            <a:srgbClr val="076E3B"/>
          </a:solidFill>
          <a:ln w="22225" cap="flat" cmpd="sng" algn="ctr">
            <a:solidFill>
              <a:schemeClr val="tx1">
                <a:lumMod val="50000"/>
              </a:schemeClr>
            </a:solidFill>
            <a:prstDash val="solid"/>
            <a:round/>
            <a:headEnd type="none" w="med" len="med"/>
            <a:tailEnd type="arrow" w="med" len="sm"/>
          </a:ln>
          <a:effectLst/>
        </p:spPr>
      </p:cxnSp>
      <p:cxnSp>
        <p:nvCxnSpPr>
          <p:cNvPr id="108" name="Straight Connector 107">
            <a:extLst>
              <a:ext uri="{FF2B5EF4-FFF2-40B4-BE49-F238E27FC236}">
                <a16:creationId xmlns:a16="http://schemas.microsoft.com/office/drawing/2014/main" xmlns="" id="{1EDE7EBB-B9E8-4F4B-B42B-36055A6FCCC6}"/>
              </a:ext>
            </a:extLst>
          </p:cNvPr>
          <p:cNvCxnSpPr>
            <a:cxnSpLocks/>
          </p:cNvCxnSpPr>
          <p:nvPr/>
        </p:nvCxnSpPr>
        <p:spPr>
          <a:xfrm flipV="1">
            <a:off x="5163331" y="4893095"/>
            <a:ext cx="2" cy="274320"/>
          </a:xfrm>
          <a:prstGeom prst="line">
            <a:avLst/>
          </a:prstGeom>
          <a:solidFill>
            <a:srgbClr val="076E3B"/>
          </a:solidFill>
          <a:ln w="22225" cap="flat" cmpd="sng" algn="ctr">
            <a:solidFill>
              <a:schemeClr val="tx1">
                <a:lumMod val="50000"/>
              </a:schemeClr>
            </a:solidFill>
            <a:prstDash val="solid"/>
            <a:round/>
            <a:headEnd type="none" w="med" len="med"/>
            <a:tailEnd type="arrow" w="med" len="sm"/>
          </a:ln>
          <a:effectLst/>
        </p:spPr>
      </p:cxnSp>
      <p:sp>
        <p:nvSpPr>
          <p:cNvPr id="130" name="TextBox 129">
            <a:extLst>
              <a:ext uri="{FF2B5EF4-FFF2-40B4-BE49-F238E27FC236}">
                <a16:creationId xmlns:a16="http://schemas.microsoft.com/office/drawing/2014/main" xmlns="" id="{CB76CEBB-690D-468D-A214-C0BCBCDE9A8B}"/>
              </a:ext>
            </a:extLst>
          </p:cNvPr>
          <p:cNvSpPr txBox="1"/>
          <p:nvPr/>
        </p:nvSpPr>
        <p:spPr>
          <a:xfrm>
            <a:off x="8561293" y="2260210"/>
            <a:ext cx="3195029" cy="570988"/>
          </a:xfrm>
          <a:prstGeom prst="roundRect">
            <a:avLst>
              <a:gd name="adj" fmla="val 50000"/>
            </a:avLst>
          </a:prstGeom>
          <a:solidFill>
            <a:schemeClr val="accent2"/>
          </a:solidFill>
          <a:ln>
            <a:noFill/>
          </a:ln>
          <a:effectLst/>
        </p:spPr>
        <p:txBody>
          <a:bodyPr wrap="square" lIns="36000" rIns="36000" rtlCol="0" anchor="ctr">
            <a:noAutofit/>
          </a:bodyPr>
          <a:lstStyle>
            <a:defPPr>
              <a:defRPr lang="en-US"/>
            </a:defPPr>
            <a:lvl1pPr algn="ctr" defTabSz="914165">
              <a:lnSpc>
                <a:spcPct val="88000"/>
              </a:lnSpc>
              <a:defRPr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16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rPr>
              <a:t>OLE: ADAPT-SC+</a:t>
            </a:r>
            <a:endParaRPr kumimoji="0" lang="en-US" sz="1400" b="0" i="1" u="none" strike="noStrike" kern="0" cap="none" spc="0" normalizeH="0" baseline="30000" noProof="0" dirty="0">
              <a:ln>
                <a:noFill/>
              </a:ln>
              <a:solidFill>
                <a:schemeClr val="tx1">
                  <a:lumMod val="50000"/>
                </a:schemeClr>
              </a:solidFill>
              <a:effectLst>
                <a:glow>
                  <a:srgbClr val="000000"/>
                </a:glow>
              </a:effectLst>
              <a:uLnTx/>
              <a:uFillTx/>
              <a:latin typeface="Helvetica" panose="020B0604020202020204" pitchFamily="34" charset="0"/>
              <a:cs typeface="Helvetica" panose="020B0604020202020204" pitchFamily="34" charset="0"/>
            </a:endParaRPr>
          </a:p>
        </p:txBody>
      </p:sp>
      <p:sp>
        <p:nvSpPr>
          <p:cNvPr id="131" name="TextBox 130">
            <a:extLst>
              <a:ext uri="{FF2B5EF4-FFF2-40B4-BE49-F238E27FC236}">
                <a16:creationId xmlns:a16="http://schemas.microsoft.com/office/drawing/2014/main" xmlns="" id="{55892472-C0EA-478D-8242-566BF71ACA34}"/>
              </a:ext>
            </a:extLst>
          </p:cNvPr>
          <p:cNvSpPr txBox="1"/>
          <p:nvPr/>
        </p:nvSpPr>
        <p:spPr>
          <a:xfrm>
            <a:off x="8478357" y="2983457"/>
            <a:ext cx="3653237" cy="2726900"/>
          </a:xfrm>
          <a:prstGeom prst="rect">
            <a:avLst/>
          </a:prstGeom>
          <a:noFill/>
        </p:spPr>
        <p:txBody>
          <a:bodyPr wrap="square" rtlCol="0">
            <a:spAutoFit/>
          </a:bodyPr>
          <a:lstStyle/>
          <a:p>
            <a:pPr marL="174625" marR="0" lvl="0" indent="-174625"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105 patients from ADAPT-SC and 73 patients from ADAPT+ rolled over to the OLE</a:t>
            </a:r>
          </a:p>
          <a:p>
            <a:pPr marL="174625" marR="0" lvl="0" indent="-174625"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Helvetica" panose="020B0604020202020204" pitchFamily="34" charset="0"/>
              </a:rPr>
              <a:t>Time between treatment cycles was ≥28 d and based on the need for treatment as determined by the investigator</a:t>
            </a:r>
          </a:p>
          <a:p>
            <a:pPr marL="174625" marR="0" lvl="0" indent="-174625"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Ongoing</a:t>
            </a:r>
          </a:p>
          <a:p>
            <a:pPr marL="174625" marR="0" lvl="0" indent="-174625"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lang="en-US" sz="1400" b="1" kern="0" dirty="0">
                <a:solidFill>
                  <a:srgbClr val="000000"/>
                </a:solidFill>
                <a:effectLst>
                  <a:glow>
                    <a:srgbClr val="000000"/>
                  </a:glow>
                </a:effectLst>
                <a:latin typeface="Helvetica" panose="020B0604020202020204" pitchFamily="34" charset="0"/>
                <a:cs typeface="Helvetica" panose="020B0604020202020204" pitchFamily="34" charset="0"/>
              </a:rPr>
              <a:t>Primary endpoint: </a:t>
            </a:r>
            <a:r>
              <a:rPr lang="en-US" sz="1400" kern="0" dirty="0">
                <a:solidFill>
                  <a:srgbClr val="000000"/>
                </a:solidFill>
                <a:effectLst>
                  <a:glow>
                    <a:srgbClr val="000000"/>
                  </a:glow>
                </a:effectLst>
                <a:latin typeface="Helvetica" panose="020B0604020202020204" pitchFamily="34" charset="0"/>
                <a:cs typeface="Helvetica" panose="020B0604020202020204" pitchFamily="34" charset="0"/>
              </a:rPr>
              <a:t>Percent change from baseline in total IgG levels at day 29</a:t>
            </a:r>
          </a:p>
          <a:p>
            <a:pPr marL="174625" marR="0" lvl="0" indent="-174625"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rPr>
              <a:t>Key secondary endpoints: </a:t>
            </a:r>
            <a:r>
              <a:rPr lang="en-US" sz="1400" kern="0" dirty="0">
                <a:solidFill>
                  <a:srgbClr val="000000"/>
                </a:solidFill>
                <a:effectLst>
                  <a:glow>
                    <a:srgbClr val="000000"/>
                  </a:glow>
                </a:effectLst>
                <a:latin typeface="Helvetica" panose="020B0604020202020204" pitchFamily="34" charset="0"/>
                <a:cs typeface="Helvetica" panose="020B0604020202020204" pitchFamily="34" charset="0"/>
              </a:rPr>
              <a:t>Percent c</a:t>
            </a:r>
            <a:r>
              <a:rPr lang="en-US" sz="1400" i="0" u="none" strike="noStrike" baseline="0" dirty="0">
                <a:solidFill>
                  <a:srgbClr val="000000"/>
                </a:solidFill>
                <a:latin typeface="Helvetica" panose="020B0604020202020204" pitchFamily="34" charset="0"/>
                <a:cs typeface="Helvetica" panose="020B0604020202020204" pitchFamily="34" charset="0"/>
              </a:rPr>
              <a:t>hange in t</a:t>
            </a:r>
            <a:r>
              <a:rPr lang="en-US" sz="1400" dirty="0">
                <a:solidFill>
                  <a:srgbClr val="000000"/>
                </a:solidFill>
                <a:latin typeface="Helvetica" panose="020B0604020202020204" pitchFamily="34" charset="0"/>
                <a:cs typeface="Helvetica" panose="020B0604020202020204" pitchFamily="34" charset="0"/>
              </a:rPr>
              <a:t>o</a:t>
            </a:r>
            <a:r>
              <a:rPr lang="en-US" sz="1400" i="0" u="none" strike="noStrike" baseline="0" dirty="0">
                <a:solidFill>
                  <a:srgbClr val="000000"/>
                </a:solidFill>
                <a:latin typeface="Helvetica" panose="020B0604020202020204" pitchFamily="34" charset="0"/>
                <a:cs typeface="Helvetica" panose="020B0604020202020204" pitchFamily="34" charset="0"/>
              </a:rPr>
              <a:t>tal IgG levels, total AChR-Ab levels, and MG-ADL total score over time</a:t>
            </a:r>
            <a:endParaRPr kumimoji="0" lang="fr-FR" sz="1400" i="0" u="none" strike="noStrike" kern="0" cap="none" spc="0" normalizeH="0" baseline="0" noProof="0" dirty="0">
              <a:ln>
                <a:noFill/>
              </a:ln>
              <a:solidFill>
                <a:srgbClr val="000000"/>
              </a:solidFill>
              <a:effectLst>
                <a:glow>
                  <a:srgbClr val="000000"/>
                </a:glow>
              </a:effectLst>
              <a:uLnTx/>
              <a:uFillTx/>
              <a:latin typeface="Helvetica" panose="020B0604020202020204" pitchFamily="34" charset="0"/>
              <a:cs typeface="Helvetica" panose="020B0604020202020204" pitchFamily="34" charset="0"/>
            </a:endParaRPr>
          </a:p>
        </p:txBody>
      </p:sp>
      <p:sp>
        <p:nvSpPr>
          <p:cNvPr id="88" name="Arrow: Right 92">
            <a:extLst>
              <a:ext uri="{FF2B5EF4-FFF2-40B4-BE49-F238E27FC236}">
                <a16:creationId xmlns:a16="http://schemas.microsoft.com/office/drawing/2014/main" xmlns="" id="{564F00F0-83AE-4800-B05A-A04446DC13BB}"/>
              </a:ext>
            </a:extLst>
          </p:cNvPr>
          <p:cNvSpPr/>
          <p:nvPr/>
        </p:nvSpPr>
        <p:spPr>
          <a:xfrm flipV="1">
            <a:off x="4245879" y="3954228"/>
            <a:ext cx="1491161" cy="407061"/>
          </a:xfrm>
          <a:prstGeom prst="rightArrow">
            <a:avLst/>
          </a:prstGeom>
          <a:solidFill>
            <a:srgbClr val="0B426D"/>
          </a:solidFill>
          <a:ln w="10795" cap="flat" cmpd="sng" algn="ctr">
            <a:solidFill>
              <a:srgbClr val="0B426D"/>
            </a:solidFill>
            <a:prstDash val="solid"/>
          </a:ln>
          <a:effectLst/>
        </p:spPr>
        <p:txBody>
          <a:bodyPr rtlCol="0" anchor="ctr"/>
          <a:lstStyle/>
          <a:p>
            <a:pPr marL="0" marR="0" lvl="0" indent="0" algn="ctr" defTabSz="91416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B426D"/>
              </a:solidFill>
              <a:effectLst/>
              <a:uLnTx/>
              <a:uFillTx/>
              <a:cs typeface="Arial" panose="020B0604020202020204" pitchFamily="34" charset="0"/>
            </a:endParaRPr>
          </a:p>
        </p:txBody>
      </p:sp>
      <p:cxnSp>
        <p:nvCxnSpPr>
          <p:cNvPr id="10" name="Straight Connector 9">
            <a:extLst>
              <a:ext uri="{FF2B5EF4-FFF2-40B4-BE49-F238E27FC236}">
                <a16:creationId xmlns:a16="http://schemas.microsoft.com/office/drawing/2014/main" xmlns="" id="{682E424E-7E5F-4E32-A0E4-26E474585357}"/>
              </a:ext>
            </a:extLst>
          </p:cNvPr>
          <p:cNvCxnSpPr>
            <a:cxnSpLocks/>
            <a:stCxn id="115" idx="1"/>
            <a:endCxn id="126" idx="0"/>
          </p:cNvCxnSpPr>
          <p:nvPr/>
        </p:nvCxnSpPr>
        <p:spPr>
          <a:xfrm>
            <a:off x="4963821" y="5216842"/>
            <a:ext cx="0" cy="4881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xmlns="" id="{7D31453B-2F47-4BAD-BB44-71F2EAD47EC8}"/>
              </a:ext>
            </a:extLst>
          </p:cNvPr>
          <p:cNvCxnSpPr>
            <a:cxnSpLocks/>
          </p:cNvCxnSpPr>
          <p:nvPr/>
        </p:nvCxnSpPr>
        <p:spPr>
          <a:xfrm>
            <a:off x="7166950" y="5216842"/>
            <a:ext cx="0" cy="4881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4" name="Text Placeholder 2">
            <a:extLst>
              <a:ext uri="{FF2B5EF4-FFF2-40B4-BE49-F238E27FC236}">
                <a16:creationId xmlns:a16="http://schemas.microsoft.com/office/drawing/2014/main" xmlns="" id="{F7DD847A-8D29-4A55-B23D-57F313EAB4F9}"/>
              </a:ext>
            </a:extLst>
          </p:cNvPr>
          <p:cNvSpPr txBox="1">
            <a:spLocks/>
          </p:cNvSpPr>
          <p:nvPr/>
        </p:nvSpPr>
        <p:spPr>
          <a:xfrm>
            <a:off x="221685" y="6234298"/>
            <a:ext cx="11476036" cy="553773"/>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00000"/>
              <a:buFont typeface="Arial" panose="020B0604020202020204" pitchFamily="34" charset="0"/>
              <a:buNone/>
              <a:defRPr/>
            </a:pPr>
            <a:r>
              <a:rPr lang="en-US" sz="1000" baseline="30000" dirty="0"/>
              <a:t>a</a:t>
            </a:r>
            <a:r>
              <a:rPr lang="en-US" sz="1000" dirty="0"/>
              <a:t>Acetylcholinesterase inhibitors, steroids, and/or NSIST. </a:t>
            </a:r>
            <a:r>
              <a:rPr lang="en-US" sz="1000" baseline="30000" dirty="0"/>
              <a:t>b</a:t>
            </a:r>
            <a:r>
              <a:rPr lang="en-US" sz="1000" dirty="0"/>
              <a:t>Coformulated with 2000 U/mL rHuPH20. </a:t>
            </a:r>
            <a:r>
              <a:rPr lang="en-US" sz="1000" baseline="30000" dirty="0"/>
              <a:t>c</a:t>
            </a:r>
            <a:r>
              <a:rPr lang="en-US" sz="1000" dirty="0"/>
              <a:t>Patients could not receive treatment in the 7-week follow-up period, except rescue therapy (steroids, IVIg, and PLEX).</a:t>
            </a:r>
          </a:p>
          <a:p>
            <a:pPr marL="0" indent="0">
              <a:spcBef>
                <a:spcPts val="0"/>
              </a:spcBef>
              <a:buSzPct val="100000"/>
              <a:buNone/>
              <a:defRPr/>
            </a:pPr>
            <a:endParaRPr lang="en-US" sz="1000" dirty="0"/>
          </a:p>
          <a:p>
            <a:pPr marL="0" indent="0">
              <a:spcBef>
                <a:spcPts val="0"/>
              </a:spcBef>
              <a:buSzPct val="100000"/>
              <a:buNone/>
              <a:defRPr/>
            </a:pPr>
            <a:r>
              <a:rPr lang="en-US" sz="1000" dirty="0"/>
              <a:t>Howard JF. MG Foundation of America Scientific Session. American Association of Neuromuscular &amp; Electrodiagnostic Medicine (AANEM) 2022. September 21; Nashville, TN.</a:t>
            </a:r>
          </a:p>
        </p:txBody>
      </p:sp>
      <p:sp>
        <p:nvSpPr>
          <p:cNvPr id="35" name="TextBox 34">
            <a:extLst>
              <a:ext uri="{FF2B5EF4-FFF2-40B4-BE49-F238E27FC236}">
                <a16:creationId xmlns:a16="http://schemas.microsoft.com/office/drawing/2014/main" xmlns="" id="{4583D906-CA5B-43BC-BAE8-E5FC06A21980}"/>
              </a:ext>
            </a:extLst>
          </p:cNvPr>
          <p:cNvSpPr txBox="1"/>
          <p:nvPr/>
        </p:nvSpPr>
        <p:spPr>
          <a:xfrm>
            <a:off x="644232" y="2831198"/>
            <a:ext cx="2368643" cy="1225464"/>
          </a:xfrm>
          <a:prstGeom prst="rect">
            <a:avLst/>
          </a:prstGeom>
          <a:noFill/>
        </p:spPr>
        <p:txBody>
          <a:bodyPr wrap="square" lIns="0" tIns="0" rIns="0" bIns="0" rtlCol="0" anchor="t" anchorCtr="0">
            <a:spAutoFit/>
          </a:bodyPr>
          <a:lstStyle/>
          <a:p>
            <a:pPr defTabSz="382128">
              <a:lnSpc>
                <a:spcPct val="90000"/>
              </a:lnSpc>
              <a:spcBef>
                <a:spcPts val="100"/>
              </a:spcBef>
              <a:buClr>
                <a:srgbClr val="595959"/>
              </a:buClr>
              <a:tabLst>
                <a:tab pos="191064" algn="l"/>
              </a:tabLst>
              <a:defRPr/>
            </a:pPr>
            <a:endParaRPr lang="en-US" sz="500" kern="0" dirty="0">
              <a:solidFill>
                <a:srgbClr val="595959"/>
              </a:solidFill>
              <a:latin typeface="Helvetica" panose="020B0604020202020204" pitchFamily="34" charset="0"/>
              <a:cs typeface="Helvetica" panose="020B0604020202020204" pitchFamily="34" charset="0"/>
            </a:endParaRPr>
          </a:p>
          <a:p>
            <a:pPr defTabSz="382128">
              <a:lnSpc>
                <a:spcPct val="90000"/>
              </a:lnSpc>
              <a:spcBef>
                <a:spcPts val="100"/>
              </a:spcBef>
              <a:buClr>
                <a:srgbClr val="595959"/>
              </a:buClr>
              <a:tabLst>
                <a:tab pos="191064" algn="l"/>
              </a:tabLst>
              <a:defRPr/>
            </a:pPr>
            <a:r>
              <a:rPr lang="en-US" sz="1200" b="1" kern="0" dirty="0">
                <a:solidFill>
                  <a:schemeClr val="tx1">
                    <a:lumMod val="50000"/>
                  </a:schemeClr>
                </a:solidFill>
                <a:latin typeface="Helvetica" panose="020B0604020202020204" pitchFamily="34" charset="0"/>
                <a:cs typeface="Helvetica" panose="020B0604020202020204" pitchFamily="34" charset="0"/>
              </a:rPr>
              <a:t>110 adult patients with gMG</a:t>
            </a:r>
            <a:endParaRPr lang="en-US" sz="1200" b="1" dirty="0">
              <a:solidFill>
                <a:schemeClr val="tx1">
                  <a:lumMod val="50000"/>
                </a:schemeClr>
              </a:solidFill>
              <a:latin typeface="Helvetica" panose="020B0604020202020204" pitchFamily="34" charset="0"/>
              <a:ea typeface="Calibri" panose="020F0502020204030204" pitchFamily="34" charset="0"/>
              <a:cs typeface="Helvetica" panose="020B0604020202020204" pitchFamily="34" charset="0"/>
            </a:endParaRPr>
          </a:p>
          <a:p>
            <a:pPr defTabSz="382128">
              <a:lnSpc>
                <a:spcPct val="90000"/>
              </a:lnSpc>
              <a:spcBef>
                <a:spcPts val="100"/>
              </a:spcBef>
              <a:tabLst>
                <a:tab pos="191064" algn="l"/>
              </a:tabLst>
              <a:defRPr/>
            </a:pPr>
            <a:endParaRPr lang="en-US" sz="1200" b="1" dirty="0">
              <a:solidFill>
                <a:schemeClr val="tx1">
                  <a:lumMod val="50000"/>
                </a:schemeClr>
              </a:solidFill>
              <a:latin typeface="Helvetica" panose="020B0604020202020204" pitchFamily="34" charset="0"/>
              <a:ea typeface="Calibri" panose="020F0502020204030204" pitchFamily="34" charset="0"/>
              <a:cs typeface="Helvetica" panose="020B0604020202020204" pitchFamily="34" charset="0"/>
            </a:endParaRPr>
          </a:p>
          <a:p>
            <a:pPr defTabSz="382128">
              <a:lnSpc>
                <a:spcPct val="90000"/>
              </a:lnSpc>
              <a:spcBef>
                <a:spcPts val="100"/>
              </a:spcBef>
              <a:tabLst>
                <a:tab pos="191064" algn="l"/>
              </a:tabLst>
              <a:defRPr/>
            </a:pPr>
            <a:r>
              <a:rPr lang="en-US" sz="1200" b="1" dirty="0">
                <a:solidFill>
                  <a:schemeClr val="tx1">
                    <a:lumMod val="50000"/>
                  </a:schemeClr>
                </a:solidFill>
                <a:latin typeface="Helvetica" panose="020B0604020202020204" pitchFamily="34" charset="0"/>
                <a:ea typeface="Calibri" panose="020F0502020204030204" pitchFamily="34" charset="0"/>
                <a:cs typeface="Helvetica" panose="020B0604020202020204" pitchFamily="34" charset="0"/>
              </a:rPr>
              <a:t>Inclusion criteria:</a:t>
            </a:r>
            <a:endParaRPr lang="en-US" sz="1200" baseline="30000" dirty="0">
              <a:solidFill>
                <a:schemeClr val="tx1">
                  <a:lumMod val="50000"/>
                </a:schemeClr>
              </a:solidFill>
              <a:latin typeface="Helvetica" panose="020B0604020202020204" pitchFamily="34" charset="0"/>
              <a:ea typeface="Calibri" panose="020F0502020204030204" pitchFamily="34" charset="0"/>
              <a:cs typeface="Helvetica" panose="020B0604020202020204" pitchFamily="34" charset="0"/>
            </a:endParaRPr>
          </a:p>
          <a:p>
            <a:pPr defTabSz="382128">
              <a:lnSpc>
                <a:spcPct val="90000"/>
              </a:lnSpc>
              <a:spcBef>
                <a:spcPts val="100"/>
              </a:spcBef>
              <a:buClr>
                <a:srgbClr val="595959"/>
              </a:buClr>
              <a:tabLst>
                <a:tab pos="191064" algn="l"/>
              </a:tabLst>
              <a:defRPr/>
            </a:pPr>
            <a:endParaRPr lang="en-US" sz="500" kern="0" dirty="0">
              <a:solidFill>
                <a:srgbClr val="595959"/>
              </a:solidFill>
              <a:latin typeface="Helvetica" panose="020B0604020202020204" pitchFamily="34" charset="0"/>
              <a:cs typeface="Helvetica" panose="020B0604020202020204" pitchFamily="34" charset="0"/>
            </a:endParaRPr>
          </a:p>
          <a:p>
            <a:pPr marL="171450" indent="-171450" defTabSz="382128">
              <a:lnSpc>
                <a:spcPct val="90000"/>
              </a:lnSpc>
              <a:spcBef>
                <a:spcPts val="100"/>
              </a:spcBef>
              <a:buFont typeface="Arial" panose="020B0604020202020204" pitchFamily="34" charset="0"/>
              <a:buChar char="•"/>
              <a:tabLst>
                <a:tab pos="191064" algn="l"/>
              </a:tabLst>
              <a:defRPr/>
            </a:pPr>
            <a:r>
              <a:rPr lang="en-US" sz="1200" kern="0" dirty="0">
                <a:solidFill>
                  <a:srgbClr val="000000"/>
                </a:solidFill>
                <a:latin typeface="Helvetica" panose="020B0604020202020204" pitchFamily="34" charset="0"/>
                <a:cs typeface="Helvetica" panose="020B0604020202020204" pitchFamily="34" charset="0"/>
              </a:rPr>
              <a:t>MGFA class II - IV</a:t>
            </a:r>
          </a:p>
          <a:p>
            <a:pPr marL="171450" indent="-171450" defTabSz="382128">
              <a:lnSpc>
                <a:spcPct val="90000"/>
              </a:lnSpc>
              <a:spcBef>
                <a:spcPts val="100"/>
              </a:spcBef>
              <a:buFont typeface="Arial" panose="020B0604020202020204" pitchFamily="34" charset="0"/>
              <a:buChar char="•"/>
              <a:tabLst>
                <a:tab pos="191064" algn="l"/>
              </a:tabLst>
              <a:defRPr/>
            </a:pPr>
            <a:r>
              <a:rPr lang="en-US" sz="1200" kern="0" dirty="0">
                <a:solidFill>
                  <a:srgbClr val="000000"/>
                </a:solidFill>
                <a:latin typeface="Helvetica" panose="020B0604020202020204" pitchFamily="34" charset="0"/>
                <a:cs typeface="Helvetica" panose="020B0604020202020204" pitchFamily="34" charset="0"/>
              </a:rPr>
              <a:t>MG-ADL score ≥5</a:t>
            </a:r>
          </a:p>
          <a:p>
            <a:pPr marL="171450" indent="-171450" defTabSz="382128">
              <a:lnSpc>
                <a:spcPct val="90000"/>
              </a:lnSpc>
              <a:spcBef>
                <a:spcPts val="100"/>
              </a:spcBef>
              <a:buFont typeface="Arial" panose="020B0604020202020204" pitchFamily="34" charset="0"/>
              <a:buChar char="•"/>
              <a:tabLst>
                <a:tab pos="191064" algn="l"/>
              </a:tabLst>
              <a:defRPr/>
            </a:pPr>
            <a:r>
              <a:rPr lang="en-US" sz="1200" kern="0" dirty="0">
                <a:solidFill>
                  <a:srgbClr val="000000"/>
                </a:solidFill>
                <a:latin typeface="Helvetica" panose="020B0604020202020204" pitchFamily="34" charset="0"/>
                <a:cs typeface="Helvetica" panose="020B0604020202020204" pitchFamily="34" charset="0"/>
              </a:rPr>
              <a:t>On ≥1 </a:t>
            </a:r>
            <a:r>
              <a:rPr lang="en-US" sz="1200" kern="0" dirty="0">
                <a:solidFill>
                  <a:schemeClr val="tx1">
                    <a:lumMod val="50000"/>
                  </a:schemeClr>
                </a:solidFill>
                <a:latin typeface="Helvetica" panose="020B0604020202020204" pitchFamily="34" charset="0"/>
                <a:cs typeface="Helvetica" panose="020B0604020202020204" pitchFamily="34" charset="0"/>
              </a:rPr>
              <a:t>stable</a:t>
            </a:r>
            <a:r>
              <a:rPr lang="en-US" sz="1200" kern="0" dirty="0">
                <a:solidFill>
                  <a:srgbClr val="000000"/>
                </a:solidFill>
                <a:latin typeface="Helvetica" panose="020B0604020202020204" pitchFamily="34" charset="0"/>
                <a:cs typeface="Helvetica" panose="020B0604020202020204" pitchFamily="34" charset="0"/>
              </a:rPr>
              <a:t> gMG treatment</a:t>
            </a:r>
            <a:r>
              <a:rPr lang="en-US" sz="1200" kern="0" baseline="30000" dirty="0">
                <a:solidFill>
                  <a:srgbClr val="000000"/>
                </a:solidFill>
                <a:latin typeface="Helvetica" panose="020B0604020202020204" pitchFamily="34" charset="0"/>
                <a:cs typeface="Helvetica" panose="020B0604020202020204" pitchFamily="34" charset="0"/>
              </a:rPr>
              <a:t>a</a:t>
            </a:r>
            <a:endParaRPr lang="en-US" sz="1200" kern="0" dirty="0">
              <a:solidFill>
                <a:srgbClr val="000000"/>
              </a:solidFill>
              <a:latin typeface="Helvetica" panose="020B0604020202020204" pitchFamily="34" charset="0"/>
              <a:cs typeface="Helvetica" panose="020B0604020202020204" pitchFamily="34" charset="0"/>
            </a:endParaRPr>
          </a:p>
        </p:txBody>
      </p:sp>
      <p:grpSp>
        <p:nvGrpSpPr>
          <p:cNvPr id="2" name="Group 37">
            <a:extLst>
              <a:ext uri="{FF2B5EF4-FFF2-40B4-BE49-F238E27FC236}">
                <a16:creationId xmlns:a16="http://schemas.microsoft.com/office/drawing/2014/main" xmlns="" id="{EA70DB65-36E0-0939-E954-76DFF7EC06A9}"/>
              </a:ext>
            </a:extLst>
          </p:cNvPr>
          <p:cNvGrpSpPr/>
          <p:nvPr/>
        </p:nvGrpSpPr>
        <p:grpSpPr>
          <a:xfrm>
            <a:off x="4028243" y="4611688"/>
            <a:ext cx="4506218" cy="235570"/>
            <a:chOff x="4028243" y="4493443"/>
            <a:chExt cx="4506218" cy="235570"/>
          </a:xfrm>
          <a:noFill/>
        </p:grpSpPr>
        <p:sp>
          <p:nvSpPr>
            <p:cNvPr id="12" name="TextBox 11">
              <a:extLst>
                <a:ext uri="{FF2B5EF4-FFF2-40B4-BE49-F238E27FC236}">
                  <a16:creationId xmlns:a16="http://schemas.microsoft.com/office/drawing/2014/main" xmlns="" id="{4797FD48-3087-0CF7-88FD-1F14765F8FE0}"/>
                </a:ext>
              </a:extLst>
            </p:cNvPr>
            <p:cNvSpPr txBox="1"/>
            <p:nvPr/>
          </p:nvSpPr>
          <p:spPr>
            <a:xfrm>
              <a:off x="4028243" y="4498181"/>
              <a:ext cx="627095"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Baseline</a:t>
              </a:r>
            </a:p>
          </p:txBody>
        </p:sp>
        <p:sp>
          <p:nvSpPr>
            <p:cNvPr id="13" name="TextBox 12">
              <a:extLst>
                <a:ext uri="{FF2B5EF4-FFF2-40B4-BE49-F238E27FC236}">
                  <a16:creationId xmlns:a16="http://schemas.microsoft.com/office/drawing/2014/main" xmlns="" id="{A4186288-2D3C-41E0-600F-26A5C675131E}"/>
                </a:ext>
              </a:extLst>
            </p:cNvPr>
            <p:cNvSpPr txBox="1"/>
            <p:nvPr/>
          </p:nvSpPr>
          <p:spPr>
            <a:xfrm>
              <a:off x="4619829"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1</a:t>
              </a:r>
            </a:p>
          </p:txBody>
        </p:sp>
        <p:sp>
          <p:nvSpPr>
            <p:cNvPr id="15" name="TextBox 14">
              <a:extLst>
                <a:ext uri="{FF2B5EF4-FFF2-40B4-BE49-F238E27FC236}">
                  <a16:creationId xmlns:a16="http://schemas.microsoft.com/office/drawing/2014/main" xmlns="" id="{DF74E147-11C2-F175-D4B0-5E9137EC9048}"/>
                </a:ext>
              </a:extLst>
            </p:cNvPr>
            <p:cNvSpPr txBox="1"/>
            <p:nvPr/>
          </p:nvSpPr>
          <p:spPr>
            <a:xfrm>
              <a:off x="5022260"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2</a:t>
              </a:r>
            </a:p>
          </p:txBody>
        </p:sp>
        <p:sp>
          <p:nvSpPr>
            <p:cNvPr id="17" name="TextBox 16">
              <a:extLst>
                <a:ext uri="{FF2B5EF4-FFF2-40B4-BE49-F238E27FC236}">
                  <a16:creationId xmlns:a16="http://schemas.microsoft.com/office/drawing/2014/main" xmlns="" id="{E9D683F9-AF07-FB42-6ED0-54F3F30DE700}"/>
                </a:ext>
              </a:extLst>
            </p:cNvPr>
            <p:cNvSpPr txBox="1"/>
            <p:nvPr/>
          </p:nvSpPr>
          <p:spPr>
            <a:xfrm>
              <a:off x="5429454"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3</a:t>
              </a:r>
            </a:p>
          </p:txBody>
        </p:sp>
        <p:sp>
          <p:nvSpPr>
            <p:cNvPr id="19" name="TextBox 18">
              <a:extLst>
                <a:ext uri="{FF2B5EF4-FFF2-40B4-BE49-F238E27FC236}">
                  <a16:creationId xmlns:a16="http://schemas.microsoft.com/office/drawing/2014/main" xmlns="" id="{432AE09C-9B58-6760-03EC-30CB87EC2C18}"/>
                </a:ext>
              </a:extLst>
            </p:cNvPr>
            <p:cNvSpPr txBox="1"/>
            <p:nvPr/>
          </p:nvSpPr>
          <p:spPr>
            <a:xfrm>
              <a:off x="5834266"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4</a:t>
              </a:r>
            </a:p>
          </p:txBody>
        </p:sp>
        <p:sp>
          <p:nvSpPr>
            <p:cNvPr id="21" name="TextBox 20">
              <a:extLst>
                <a:ext uri="{FF2B5EF4-FFF2-40B4-BE49-F238E27FC236}">
                  <a16:creationId xmlns:a16="http://schemas.microsoft.com/office/drawing/2014/main" xmlns="" id="{5D4DA47C-72A7-066C-720D-FAC262208D64}"/>
                </a:ext>
              </a:extLst>
            </p:cNvPr>
            <p:cNvSpPr txBox="1"/>
            <p:nvPr/>
          </p:nvSpPr>
          <p:spPr>
            <a:xfrm>
              <a:off x="6241459"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5</a:t>
              </a:r>
            </a:p>
          </p:txBody>
        </p:sp>
        <p:sp>
          <p:nvSpPr>
            <p:cNvPr id="23" name="TextBox 22">
              <a:extLst>
                <a:ext uri="{FF2B5EF4-FFF2-40B4-BE49-F238E27FC236}">
                  <a16:creationId xmlns:a16="http://schemas.microsoft.com/office/drawing/2014/main" xmlns="" id="{8051BF2E-1D5D-7BCF-88E7-240E41A6E1C8}"/>
                </a:ext>
              </a:extLst>
            </p:cNvPr>
            <p:cNvSpPr txBox="1"/>
            <p:nvPr/>
          </p:nvSpPr>
          <p:spPr>
            <a:xfrm>
              <a:off x="6643890"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6</a:t>
              </a:r>
            </a:p>
          </p:txBody>
        </p:sp>
        <p:sp>
          <p:nvSpPr>
            <p:cNvPr id="25" name="TextBox 24">
              <a:extLst>
                <a:ext uri="{FF2B5EF4-FFF2-40B4-BE49-F238E27FC236}">
                  <a16:creationId xmlns:a16="http://schemas.microsoft.com/office/drawing/2014/main" xmlns="" id="{853CB9FB-0D90-8BDD-C331-D851831C561B}"/>
                </a:ext>
              </a:extLst>
            </p:cNvPr>
            <p:cNvSpPr txBox="1"/>
            <p:nvPr/>
          </p:nvSpPr>
          <p:spPr>
            <a:xfrm>
              <a:off x="7048703"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7</a:t>
              </a:r>
            </a:p>
          </p:txBody>
        </p:sp>
        <p:sp>
          <p:nvSpPr>
            <p:cNvPr id="27" name="TextBox 26">
              <a:extLst>
                <a:ext uri="{FF2B5EF4-FFF2-40B4-BE49-F238E27FC236}">
                  <a16:creationId xmlns:a16="http://schemas.microsoft.com/office/drawing/2014/main" xmlns="" id="{DD7CFDE1-3601-530B-EF0B-DDC311832A97}"/>
                </a:ext>
              </a:extLst>
            </p:cNvPr>
            <p:cNvSpPr txBox="1"/>
            <p:nvPr/>
          </p:nvSpPr>
          <p:spPr>
            <a:xfrm>
              <a:off x="7453515" y="4498181"/>
              <a:ext cx="24878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8</a:t>
              </a:r>
            </a:p>
          </p:txBody>
        </p:sp>
        <p:sp>
          <p:nvSpPr>
            <p:cNvPr id="29" name="TextBox 28">
              <a:extLst>
                <a:ext uri="{FF2B5EF4-FFF2-40B4-BE49-F238E27FC236}">
                  <a16:creationId xmlns:a16="http://schemas.microsoft.com/office/drawing/2014/main" xmlns="" id="{C601D41E-55D2-7EA2-D48A-A9F78D81669A}"/>
                </a:ext>
              </a:extLst>
            </p:cNvPr>
            <p:cNvSpPr txBox="1"/>
            <p:nvPr/>
          </p:nvSpPr>
          <p:spPr>
            <a:xfrm>
              <a:off x="8221555" y="4498181"/>
              <a:ext cx="312906" cy="230832"/>
            </a:xfrm>
            <a:prstGeom prst="rect">
              <a:avLst/>
            </a:prstGeom>
            <a:grpFill/>
          </p:spPr>
          <p:txBody>
            <a:bodyPr wrap="none" rtlCol="0">
              <a:spAutoFit/>
            </a:bodyPr>
            <a:lstStyle/>
            <a:p>
              <a:pPr algn="ctr"/>
              <a:r>
                <a:rPr lang="en-US" sz="900" dirty="0">
                  <a:solidFill>
                    <a:srgbClr val="000000"/>
                  </a:solidFill>
                  <a:latin typeface="Helvetica" panose="020B0604020202020204" pitchFamily="34" charset="0"/>
                  <a:cs typeface="Helvetica" panose="020B0604020202020204" pitchFamily="34" charset="0"/>
                </a:rPr>
                <a:t>10</a:t>
              </a:r>
            </a:p>
          </p:txBody>
        </p:sp>
        <p:grpSp>
          <p:nvGrpSpPr>
            <p:cNvPr id="4" name="Group 36">
              <a:extLst>
                <a:ext uri="{FF2B5EF4-FFF2-40B4-BE49-F238E27FC236}">
                  <a16:creationId xmlns:a16="http://schemas.microsoft.com/office/drawing/2014/main" xmlns="" id="{C0F3C417-39A5-6BB6-F296-6125C95BF330}"/>
                </a:ext>
              </a:extLst>
            </p:cNvPr>
            <p:cNvGrpSpPr/>
            <p:nvPr/>
          </p:nvGrpSpPr>
          <p:grpSpPr>
            <a:xfrm>
              <a:off x="4333188" y="4493443"/>
              <a:ext cx="4051193" cy="44193"/>
              <a:chOff x="4333188" y="4493443"/>
              <a:chExt cx="4051193" cy="44193"/>
            </a:xfrm>
            <a:grpFill/>
          </p:grpSpPr>
          <p:cxnSp>
            <p:nvCxnSpPr>
              <p:cNvPr id="5" name="Straight Connector 4">
                <a:extLst>
                  <a:ext uri="{FF2B5EF4-FFF2-40B4-BE49-F238E27FC236}">
                    <a16:creationId xmlns:a16="http://schemas.microsoft.com/office/drawing/2014/main" xmlns="" id="{CA5855EE-D083-ABB8-FA91-205C51BC3493}"/>
                  </a:ext>
                </a:extLst>
              </p:cNvPr>
              <p:cNvCxnSpPr>
                <a:cxnSpLocks/>
              </p:cNvCxnSpPr>
              <p:nvPr/>
            </p:nvCxnSpPr>
            <p:spPr>
              <a:xfrm>
                <a:off x="4333188" y="4493443"/>
                <a:ext cx="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9B5B910-EE11-DE90-456B-4A2464D95F1E}"/>
                  </a:ext>
                </a:extLst>
              </p:cNvPr>
              <p:cNvCxnSpPr/>
              <p:nvPr/>
            </p:nvCxnSpPr>
            <p:spPr>
              <a:xfrm>
                <a:off x="4342835"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D1A8591-EAA0-2494-333B-EE04DAA786B7}"/>
                  </a:ext>
                </a:extLst>
              </p:cNvPr>
              <p:cNvCxnSpPr/>
              <p:nvPr/>
            </p:nvCxnSpPr>
            <p:spPr>
              <a:xfrm>
                <a:off x="4745266"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40527C7-1775-CA2C-C159-62074B584BA2}"/>
                  </a:ext>
                </a:extLst>
              </p:cNvPr>
              <p:cNvCxnSpPr/>
              <p:nvPr/>
            </p:nvCxnSpPr>
            <p:spPr>
              <a:xfrm>
                <a:off x="5147697"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788E1A5-68C7-9A21-7328-198280751E8E}"/>
                  </a:ext>
                </a:extLst>
              </p:cNvPr>
              <p:cNvCxnSpPr/>
              <p:nvPr/>
            </p:nvCxnSpPr>
            <p:spPr>
              <a:xfrm>
                <a:off x="5554891"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D8DBBFF-0705-E0DE-1F31-9F8CF5398F66}"/>
                  </a:ext>
                </a:extLst>
              </p:cNvPr>
              <p:cNvCxnSpPr/>
              <p:nvPr/>
            </p:nvCxnSpPr>
            <p:spPr>
              <a:xfrm>
                <a:off x="5959703"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F89BE3B-5C2B-B670-337F-67494A01A3B9}"/>
                  </a:ext>
                </a:extLst>
              </p:cNvPr>
              <p:cNvCxnSpPr/>
              <p:nvPr/>
            </p:nvCxnSpPr>
            <p:spPr>
              <a:xfrm>
                <a:off x="6366896"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004F3D4-49F9-24E3-B3B6-9506E7A9B106}"/>
                  </a:ext>
                </a:extLst>
              </p:cNvPr>
              <p:cNvCxnSpPr/>
              <p:nvPr/>
            </p:nvCxnSpPr>
            <p:spPr>
              <a:xfrm>
                <a:off x="6769327"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1E97589D-5A3A-B459-4FAC-7362E747FCA5}"/>
                  </a:ext>
                </a:extLst>
              </p:cNvPr>
              <p:cNvCxnSpPr/>
              <p:nvPr/>
            </p:nvCxnSpPr>
            <p:spPr>
              <a:xfrm>
                <a:off x="7174140"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F75E34B-FE08-DA2A-7C47-1F2E71C03D08}"/>
                  </a:ext>
                </a:extLst>
              </p:cNvPr>
              <p:cNvCxnSpPr/>
              <p:nvPr/>
            </p:nvCxnSpPr>
            <p:spPr>
              <a:xfrm>
                <a:off x="7578952"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E37389A3-EAC9-3431-CCCE-31D2FBF679A2}"/>
                  </a:ext>
                </a:extLst>
              </p:cNvPr>
              <p:cNvCxnSpPr/>
              <p:nvPr/>
            </p:nvCxnSpPr>
            <p:spPr>
              <a:xfrm>
                <a:off x="8379052" y="4496787"/>
                <a:ext cx="0" cy="4084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D34416CD-A5AB-9E64-5202-9D82C73F1A21}"/>
                  </a:ext>
                </a:extLst>
              </p:cNvPr>
              <p:cNvCxnSpPr>
                <a:stCxn id="12" idx="0"/>
              </p:cNvCxnSpPr>
              <p:nvPr/>
            </p:nvCxnSpPr>
            <p:spPr>
              <a:xfrm>
                <a:off x="4341791" y="4498181"/>
                <a:ext cx="4042590" cy="2382"/>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 name="TextBox 33">
            <a:extLst>
              <a:ext uri="{FF2B5EF4-FFF2-40B4-BE49-F238E27FC236}">
                <a16:creationId xmlns:a16="http://schemas.microsoft.com/office/drawing/2014/main" xmlns="" id="{AB9111A6-051D-0A05-7CDA-EF8C0D0D45ED}"/>
              </a:ext>
            </a:extLst>
          </p:cNvPr>
          <p:cNvSpPr txBox="1"/>
          <p:nvPr/>
        </p:nvSpPr>
        <p:spPr>
          <a:xfrm>
            <a:off x="3656773" y="4616426"/>
            <a:ext cx="479618" cy="230832"/>
          </a:xfrm>
          <a:prstGeom prst="rect">
            <a:avLst/>
          </a:prstGeom>
          <a:noFill/>
        </p:spPr>
        <p:txBody>
          <a:bodyPr wrap="none" rtlCol="0">
            <a:spAutoFit/>
          </a:bodyPr>
          <a:lstStyle/>
          <a:p>
            <a:pPr algn="ctr"/>
            <a:r>
              <a:rPr lang="en-US" sz="900" dirty="0">
                <a:latin typeface="Helvetica" panose="020B0604020202020204" pitchFamily="34" charset="0"/>
                <a:cs typeface="Helvetica" panose="020B0604020202020204" pitchFamily="34" charset="0"/>
              </a:rPr>
              <a:t>Week</a:t>
            </a:r>
          </a:p>
        </p:txBody>
      </p:sp>
      <p:cxnSp>
        <p:nvCxnSpPr>
          <p:cNvPr id="57" name="Straight Connector 56">
            <a:extLst>
              <a:ext uri="{FF2B5EF4-FFF2-40B4-BE49-F238E27FC236}">
                <a16:creationId xmlns:a16="http://schemas.microsoft.com/office/drawing/2014/main" xmlns="" id="{6B1823F5-E1A1-4450-8A42-732355C59A96}"/>
              </a:ext>
            </a:extLst>
          </p:cNvPr>
          <p:cNvCxnSpPr>
            <a:cxnSpLocks/>
          </p:cNvCxnSpPr>
          <p:nvPr/>
        </p:nvCxnSpPr>
        <p:spPr>
          <a:xfrm flipV="1">
            <a:off x="5966053" y="5265657"/>
            <a:ext cx="0" cy="404296"/>
          </a:xfrm>
          <a:prstGeom prst="line">
            <a:avLst/>
          </a:prstGeom>
          <a:ln w="34925">
            <a:solidFill>
              <a:schemeClr val="accent2"/>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85" name="Arrow: Right 92">
            <a:extLst>
              <a:ext uri="{FF2B5EF4-FFF2-40B4-BE49-F238E27FC236}">
                <a16:creationId xmlns:a16="http://schemas.microsoft.com/office/drawing/2014/main" xmlns="" id="{4CB0F5D3-8945-4151-94F4-199E0ECF96CC}"/>
              </a:ext>
            </a:extLst>
          </p:cNvPr>
          <p:cNvSpPr/>
          <p:nvPr/>
        </p:nvSpPr>
        <p:spPr>
          <a:xfrm>
            <a:off x="4245879" y="2730752"/>
            <a:ext cx="1491160" cy="407061"/>
          </a:xfrm>
          <a:prstGeom prst="rightArrow">
            <a:avLst/>
          </a:prstGeom>
          <a:solidFill>
            <a:srgbClr val="66FFCC"/>
          </a:solidFill>
          <a:ln w="10795" cap="flat" cmpd="sng" algn="ctr">
            <a:solidFill>
              <a:srgbClr val="66FFCC"/>
            </a:solidFill>
            <a:prstDash val="solid"/>
          </a:ln>
          <a:effectLst/>
        </p:spPr>
        <p:txBody>
          <a:bodyPr rtlCol="0" anchor="ctr"/>
          <a:lstStyle/>
          <a:p>
            <a:pPr marL="0" marR="0" lvl="0" indent="0" algn="ctr" defTabSz="91416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86" name="Arrow: Right 92">
            <a:extLst>
              <a:ext uri="{FF2B5EF4-FFF2-40B4-BE49-F238E27FC236}">
                <a16:creationId xmlns:a16="http://schemas.microsoft.com/office/drawing/2014/main" xmlns="" id="{A0FC7641-9B93-4687-9059-DBBE138248D8}"/>
              </a:ext>
            </a:extLst>
          </p:cNvPr>
          <p:cNvSpPr/>
          <p:nvPr/>
        </p:nvSpPr>
        <p:spPr>
          <a:xfrm>
            <a:off x="5593133" y="2724909"/>
            <a:ext cx="2723028" cy="407061"/>
          </a:xfrm>
          <a:prstGeom prst="rightArrow">
            <a:avLst/>
          </a:prstGeom>
          <a:solidFill>
            <a:srgbClr val="66FFCC">
              <a:alpha val="53000"/>
            </a:srgbClr>
          </a:solidFill>
          <a:ln w="10795" cap="flat" cmpd="sng" algn="ctr">
            <a:solidFill>
              <a:srgbClr val="66FFCC"/>
            </a:solidFill>
            <a:prstDash val="solid"/>
          </a:ln>
          <a:effectLst/>
        </p:spPr>
        <p:txBody>
          <a:bodyPr rtlCol="0" anchor="ctr"/>
          <a:lstStyle/>
          <a:p>
            <a:pPr marL="0" marR="0" lvl="0" indent="0" algn="ctr" defTabSz="91416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56" name="Slide Number Placeholder 55"/>
          <p:cNvSpPr>
            <a:spLocks noGrp="1"/>
          </p:cNvSpPr>
          <p:nvPr>
            <p:ph type="sldNum" sz="quarter" idx="12"/>
          </p:nvPr>
        </p:nvSpPr>
        <p:spPr/>
        <p:txBody>
          <a:bodyPr/>
          <a:lstStyle/>
          <a:p>
            <a:fld id="{23D952CD-6370-0749-B443-35EAB882344C}" type="slidenum">
              <a:rPr lang="en-US" smtClean="0"/>
              <a:pPr/>
              <a:t>14</a:t>
            </a:fld>
            <a:endParaRPr lang="en-US" dirty="0"/>
          </a:p>
        </p:txBody>
      </p:sp>
    </p:spTree>
    <p:extLst>
      <p:ext uri="{BB962C8B-B14F-4D97-AF65-F5344CB8AC3E}">
        <p14:creationId xmlns:p14="http://schemas.microsoft.com/office/powerpoint/2010/main" xmlns="" val="1733004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5B7E678-E44F-A1E5-12E5-F788823C1FFE}"/>
              </a:ext>
            </a:extLst>
          </p:cNvPr>
          <p:cNvSpPr>
            <a:spLocks noGrp="1"/>
          </p:cNvSpPr>
          <p:nvPr>
            <p:ph type="title"/>
          </p:nvPr>
        </p:nvSpPr>
        <p:spPr/>
        <p:txBody>
          <a:bodyPr/>
          <a:lstStyle/>
          <a:p>
            <a:r>
              <a:rPr lang="en-US" b="1" dirty="0">
                <a:solidFill>
                  <a:schemeClr val="accent1">
                    <a:lumMod val="75000"/>
                  </a:schemeClr>
                </a:solidFill>
              </a:rPr>
              <a:t>ADAPT-SC</a:t>
            </a:r>
            <a:br>
              <a:rPr lang="en-US" b="1" dirty="0">
                <a:solidFill>
                  <a:schemeClr val="accent1">
                    <a:lumMod val="75000"/>
                  </a:schemeClr>
                </a:solidFill>
              </a:rPr>
            </a:br>
            <a:r>
              <a:rPr lang="en-US" sz="2800" b="1" i="1" dirty="0">
                <a:solidFill>
                  <a:schemeClr val="accent1">
                    <a:lumMod val="75000"/>
                  </a:schemeClr>
                </a:solidFill>
              </a:rPr>
              <a:t>Primary and Secondary Efficacy Endpoints, Overall Population</a:t>
            </a:r>
            <a:r>
              <a:rPr lang="en-US" b="1" noProof="0" dirty="0">
                <a:solidFill>
                  <a:schemeClr val="accent1">
                    <a:lumMod val="75000"/>
                  </a:schemeClr>
                </a:solidFill>
              </a:rPr>
              <a:t/>
            </a:r>
            <a:br>
              <a:rPr lang="en-US" b="1" noProof="0" dirty="0">
                <a:solidFill>
                  <a:schemeClr val="accent1">
                    <a:lumMod val="75000"/>
                  </a:schemeClr>
                </a:solidFill>
              </a:rPr>
            </a:br>
            <a:endParaRPr lang="en-US" b="1" dirty="0">
              <a:solidFill>
                <a:schemeClr val="accent1">
                  <a:lumMod val="75000"/>
                </a:schemeClr>
              </a:solidFill>
            </a:endParaRPr>
          </a:p>
        </p:txBody>
      </p:sp>
      <p:grpSp>
        <p:nvGrpSpPr>
          <p:cNvPr id="2" name="Group 4">
            <a:extLst>
              <a:ext uri="{FF2B5EF4-FFF2-40B4-BE49-F238E27FC236}">
                <a16:creationId xmlns:a16="http://schemas.microsoft.com/office/drawing/2014/main" xmlns="" id="{9F14E395-57AA-E359-D5A1-B3E5A5DDF7A0}"/>
              </a:ext>
            </a:extLst>
          </p:cNvPr>
          <p:cNvGrpSpPr/>
          <p:nvPr/>
        </p:nvGrpSpPr>
        <p:grpSpPr>
          <a:xfrm>
            <a:off x="490757" y="2032756"/>
            <a:ext cx="4022876" cy="3106040"/>
            <a:chOff x="77566" y="1795821"/>
            <a:chExt cx="5338893" cy="4122129"/>
          </a:xfrm>
        </p:grpSpPr>
        <p:grpSp>
          <p:nvGrpSpPr>
            <p:cNvPr id="4" name="Group 5">
              <a:extLst>
                <a:ext uri="{FF2B5EF4-FFF2-40B4-BE49-F238E27FC236}">
                  <a16:creationId xmlns:a16="http://schemas.microsoft.com/office/drawing/2014/main" xmlns="" id="{E91E434B-170C-AC4E-E74D-4B90A832D9D2}"/>
                </a:ext>
              </a:extLst>
            </p:cNvPr>
            <p:cNvGrpSpPr/>
            <p:nvPr/>
          </p:nvGrpSpPr>
          <p:grpSpPr>
            <a:xfrm>
              <a:off x="77566" y="1795821"/>
              <a:ext cx="5338893" cy="4122129"/>
              <a:chOff x="-58809" y="1898078"/>
              <a:chExt cx="5591320" cy="4442477"/>
            </a:xfrm>
          </p:grpSpPr>
          <p:graphicFrame>
            <p:nvGraphicFramePr>
              <p:cNvPr id="9" name="Chart 8">
                <a:extLst>
                  <a:ext uri="{FF2B5EF4-FFF2-40B4-BE49-F238E27FC236}">
                    <a16:creationId xmlns:a16="http://schemas.microsoft.com/office/drawing/2014/main" xmlns="" id="{E103C945-9E93-D2A4-66C0-8A3F9C8D8E83}"/>
                  </a:ext>
                </a:extLst>
              </p:cNvPr>
              <p:cNvGraphicFramePr/>
              <p:nvPr>
                <p:extLst>
                  <p:ext uri="{D42A27DB-BD31-4B8C-83A1-F6EECF244321}">
                    <p14:modId xmlns:p14="http://schemas.microsoft.com/office/powerpoint/2010/main" xmlns="" val="3108661386"/>
                  </p:ext>
                </p:extLst>
              </p:nvPr>
            </p:nvGraphicFramePr>
            <p:xfrm>
              <a:off x="593983" y="2187174"/>
              <a:ext cx="4938528" cy="415338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79B8781B-4616-FD9A-5CE3-93002D424652}"/>
                  </a:ext>
                </a:extLst>
              </p:cNvPr>
              <p:cNvSpPr txBox="1"/>
              <p:nvPr/>
            </p:nvSpPr>
            <p:spPr>
              <a:xfrm rot="16200000">
                <a:off x="-1805304" y="3644573"/>
                <a:ext cx="4134650" cy="6416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Percent Change in Total IgG </a:t>
                </a:r>
                <a:r>
                  <a:rPr lang="en-US" sz="1200" b="1" kern="0" dirty="0">
                    <a:solidFill>
                      <a:srgbClr val="000000"/>
                    </a:solidFill>
                    <a:latin typeface="Helvetica" panose="020B0604020202020204" pitchFamily="34" charset="0"/>
                    <a:cs typeface="Helvetica" panose="020B0604020202020204" pitchFamily="34" charset="0"/>
                  </a:rPr>
                  <a:t>L</a:t>
                </a:r>
                <a:r>
                  <a:rPr kumimoji="0" lang="en-US" sz="12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evels, least squares  mean %</a:t>
                </a:r>
              </a:p>
            </p:txBody>
          </p:sp>
          <p:sp>
            <p:nvSpPr>
              <p:cNvPr id="11" name="TextBox 10">
                <a:extLst>
                  <a:ext uri="{FF2B5EF4-FFF2-40B4-BE49-F238E27FC236}">
                    <a16:creationId xmlns:a16="http://schemas.microsoft.com/office/drawing/2014/main" xmlns="" id="{CAD2D77B-4ADC-F57C-0C09-B60517BF4322}"/>
                  </a:ext>
                </a:extLst>
              </p:cNvPr>
              <p:cNvSpPr txBox="1"/>
              <p:nvPr/>
            </p:nvSpPr>
            <p:spPr>
              <a:xfrm>
                <a:off x="1712491" y="4161685"/>
                <a:ext cx="1256148" cy="352163"/>
              </a:xfrm>
              <a:prstGeom prst="rect">
                <a:avLst/>
              </a:prstGeom>
              <a:noFill/>
            </p:spPr>
            <p:txBody>
              <a:bodyPr wrap="square" lIns="0" tIns="45720" rIns="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i="0" u="none" strike="noStrike" kern="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xmlns="" id="{C2C01969-9740-3DF5-3EF9-B2CE1408B273}"/>
                  </a:ext>
                </a:extLst>
              </p:cNvPr>
              <p:cNvSpPr txBox="1"/>
              <p:nvPr/>
            </p:nvSpPr>
            <p:spPr>
              <a:xfrm>
                <a:off x="3667205" y="4060873"/>
                <a:ext cx="1295358" cy="352163"/>
              </a:xfrm>
              <a:prstGeom prst="rect">
                <a:avLst/>
              </a:prstGeom>
              <a:noFill/>
            </p:spPr>
            <p:txBody>
              <a:bodyPr wrap="square" lIns="0" tIns="45720" rIns="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i="0" u="none" strike="noStrike" kern="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p:txBody>
          </p:sp>
        </p:grpSp>
        <p:sp>
          <p:nvSpPr>
            <p:cNvPr id="7" name="TextBox 6">
              <a:extLst>
                <a:ext uri="{FF2B5EF4-FFF2-40B4-BE49-F238E27FC236}">
                  <a16:creationId xmlns:a16="http://schemas.microsoft.com/office/drawing/2014/main" xmlns="" id="{D6649209-473D-CC3C-8C02-55B72C0FBAD2}"/>
                </a:ext>
              </a:extLst>
            </p:cNvPr>
            <p:cNvSpPr txBox="1"/>
            <p:nvPr/>
          </p:nvSpPr>
          <p:spPr>
            <a:xfrm>
              <a:off x="1589285" y="1918703"/>
              <a:ext cx="1584705" cy="612691"/>
            </a:xfrm>
            <a:prstGeom prst="rect">
              <a:avLst/>
            </a:prstGeom>
            <a:effectLst/>
          </p:spPr>
          <p:txBody>
            <a:bodyPr vert="horz" wrap="square" lIns="91440" tIns="45720" rIns="91440" bIns="45720" rtlCol="0" anchor="b">
              <a:spAutoFit/>
            </a:bodyPr>
            <a:lstStyle/>
            <a:p>
              <a:pPr algn="ctr"/>
              <a:r>
                <a:rPr lang="en-US" sz="1200" dirty="0">
                  <a:solidFill>
                    <a:srgbClr val="000000"/>
                  </a:solidFill>
                  <a:latin typeface="Helvetica" panose="020B0604020202020204" pitchFamily="34" charset="0"/>
                  <a:cs typeface="Helvetica" panose="020B0604020202020204" pitchFamily="34" charset="0"/>
                </a:rPr>
                <a:t>Efgartigimod PH20 SC</a:t>
              </a:r>
            </a:p>
          </p:txBody>
        </p:sp>
        <p:sp>
          <p:nvSpPr>
            <p:cNvPr id="8" name="TextBox 7">
              <a:extLst>
                <a:ext uri="{FF2B5EF4-FFF2-40B4-BE49-F238E27FC236}">
                  <a16:creationId xmlns:a16="http://schemas.microsoft.com/office/drawing/2014/main" xmlns="" id="{BEC98D6A-5925-0DA8-63A3-3FEFE9D198BF}"/>
                </a:ext>
              </a:extLst>
            </p:cNvPr>
            <p:cNvSpPr txBox="1"/>
            <p:nvPr/>
          </p:nvSpPr>
          <p:spPr>
            <a:xfrm>
              <a:off x="3350118" y="2128736"/>
              <a:ext cx="1772549" cy="367615"/>
            </a:xfrm>
            <a:prstGeom prst="rect">
              <a:avLst/>
            </a:prstGeom>
            <a:effectLst/>
          </p:spPr>
          <p:txBody>
            <a:bodyPr vert="horz" wrap="none" lIns="91440" tIns="45720" rIns="91440" bIns="45720" rtlCol="0" anchor="b">
              <a:spAutoFit/>
            </a:bodyPr>
            <a:lstStyle/>
            <a:p>
              <a:pPr algn="ctr"/>
              <a:r>
                <a:rPr lang="en-US" sz="1200" dirty="0">
                  <a:solidFill>
                    <a:srgbClr val="000000"/>
                  </a:solidFill>
                  <a:latin typeface="Helvetica" panose="020B0604020202020204" pitchFamily="34" charset="0"/>
                  <a:cs typeface="Helvetica" panose="020B0604020202020204" pitchFamily="34" charset="0"/>
                </a:rPr>
                <a:t>Efgartigimod alfa</a:t>
              </a:r>
            </a:p>
          </p:txBody>
        </p:sp>
      </p:grpSp>
      <p:sp>
        <p:nvSpPr>
          <p:cNvPr id="13" name="TextBox 12">
            <a:extLst>
              <a:ext uri="{FF2B5EF4-FFF2-40B4-BE49-F238E27FC236}">
                <a16:creationId xmlns:a16="http://schemas.microsoft.com/office/drawing/2014/main" xmlns="" id="{5EA207C9-BF77-6FF0-2A4D-1DCBAD9E2CFB}"/>
              </a:ext>
            </a:extLst>
          </p:cNvPr>
          <p:cNvSpPr txBox="1"/>
          <p:nvPr/>
        </p:nvSpPr>
        <p:spPr>
          <a:xfrm>
            <a:off x="1126734" y="1748653"/>
            <a:ext cx="3474035" cy="523220"/>
          </a:xfrm>
          <a:prstGeom prst="rect">
            <a:avLst/>
          </a:prstGeom>
          <a:noFill/>
        </p:spPr>
        <p:txBody>
          <a:bodyPr wrap="square">
            <a:spAutoFit/>
          </a:bodyPr>
          <a:lstStyle/>
          <a:p>
            <a:pPr algn="ctr"/>
            <a:r>
              <a:rPr kumimoji="0" lang="en-US" sz="1400" b="1" i="1"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Primary Endpoint: </a:t>
            </a:r>
            <a:r>
              <a:rPr kumimoji="0" lang="en-US" sz="14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Change in Total IgG </a:t>
            </a:r>
            <a:r>
              <a:rPr lang="en-US" sz="1400" b="1" kern="0" dirty="0">
                <a:solidFill>
                  <a:srgbClr val="000000"/>
                </a:solidFill>
                <a:latin typeface="Helvetica" panose="020B0604020202020204" pitchFamily="34" charset="0"/>
                <a:cs typeface="Helvetica" panose="020B0604020202020204" pitchFamily="34" charset="0"/>
              </a:rPr>
              <a:t>L</a:t>
            </a:r>
            <a:r>
              <a:rPr kumimoji="0" lang="en-US" sz="14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evels – Overall Population</a:t>
            </a:r>
            <a:endParaRPr lang="en-US" sz="1400" dirty="0">
              <a:solidFill>
                <a:srgbClr val="000000"/>
              </a:solidFill>
              <a:latin typeface="Helvetica" panose="020B0604020202020204" pitchFamily="34" charset="0"/>
              <a:cs typeface="Helvetica" panose="020B0604020202020204" pitchFamily="34" charset="0"/>
            </a:endParaRPr>
          </a:p>
        </p:txBody>
      </p:sp>
      <p:cxnSp>
        <p:nvCxnSpPr>
          <p:cNvPr id="14" name="Straight Connector 13">
            <a:extLst>
              <a:ext uri="{FF2B5EF4-FFF2-40B4-BE49-F238E27FC236}">
                <a16:creationId xmlns:a16="http://schemas.microsoft.com/office/drawing/2014/main" xmlns="" id="{9F2F0E9F-8F27-2525-1977-52758A0B41FD}"/>
              </a:ext>
            </a:extLst>
          </p:cNvPr>
          <p:cNvCxnSpPr>
            <a:cxnSpLocks/>
          </p:cNvCxnSpPr>
          <p:nvPr/>
        </p:nvCxnSpPr>
        <p:spPr>
          <a:xfrm flipH="1">
            <a:off x="6067047" y="4753065"/>
            <a:ext cx="5197572" cy="0"/>
          </a:xfrm>
          <a:prstGeom prst="line">
            <a:avLst/>
          </a:prstGeom>
          <a:noFill/>
          <a:ln w="6350" cap="flat" cmpd="sng" algn="ctr">
            <a:solidFill>
              <a:srgbClr val="ABACAB">
                <a:lumMod val="40000"/>
                <a:lumOff val="60000"/>
              </a:srgbClr>
            </a:solidFill>
            <a:prstDash val="solid"/>
            <a:miter lim="800000"/>
          </a:ln>
          <a:effectLst/>
        </p:spPr>
      </p:cxnSp>
      <p:cxnSp>
        <p:nvCxnSpPr>
          <p:cNvPr id="15" name="Straight Connector 14">
            <a:extLst>
              <a:ext uri="{FF2B5EF4-FFF2-40B4-BE49-F238E27FC236}">
                <a16:creationId xmlns:a16="http://schemas.microsoft.com/office/drawing/2014/main" xmlns="" id="{5D93216F-7624-220D-3FFF-49E33EE1FB5F}"/>
              </a:ext>
            </a:extLst>
          </p:cNvPr>
          <p:cNvCxnSpPr>
            <a:cxnSpLocks/>
          </p:cNvCxnSpPr>
          <p:nvPr/>
        </p:nvCxnSpPr>
        <p:spPr>
          <a:xfrm flipH="1">
            <a:off x="6104416" y="5098826"/>
            <a:ext cx="5160203" cy="0"/>
          </a:xfrm>
          <a:prstGeom prst="line">
            <a:avLst/>
          </a:prstGeom>
          <a:noFill/>
          <a:ln w="6350" cap="flat" cmpd="sng" algn="ctr">
            <a:solidFill>
              <a:srgbClr val="ABACAB">
                <a:lumMod val="40000"/>
                <a:lumOff val="60000"/>
              </a:srgbClr>
            </a:solidFill>
            <a:prstDash val="solid"/>
            <a:miter lim="800000"/>
          </a:ln>
          <a:effectLst/>
        </p:spPr>
      </p:cxnSp>
      <p:cxnSp>
        <p:nvCxnSpPr>
          <p:cNvPr id="16" name="Straight Connector 15">
            <a:extLst>
              <a:ext uri="{FF2B5EF4-FFF2-40B4-BE49-F238E27FC236}">
                <a16:creationId xmlns:a16="http://schemas.microsoft.com/office/drawing/2014/main" xmlns="" id="{8A1ED231-26F7-4792-D2E7-68009C1BD93C}"/>
              </a:ext>
            </a:extLst>
          </p:cNvPr>
          <p:cNvCxnSpPr>
            <a:cxnSpLocks/>
          </p:cNvCxnSpPr>
          <p:nvPr/>
        </p:nvCxnSpPr>
        <p:spPr>
          <a:xfrm flipH="1">
            <a:off x="6067047" y="4051528"/>
            <a:ext cx="5200088" cy="0"/>
          </a:xfrm>
          <a:prstGeom prst="line">
            <a:avLst/>
          </a:prstGeom>
          <a:noFill/>
          <a:ln w="6350" cap="flat" cmpd="sng" algn="ctr">
            <a:solidFill>
              <a:srgbClr val="ABACAB">
                <a:lumMod val="40000"/>
                <a:lumOff val="60000"/>
              </a:srgbClr>
            </a:solidFill>
            <a:prstDash val="solid"/>
            <a:miter lim="800000"/>
          </a:ln>
          <a:effectLst/>
        </p:spPr>
      </p:cxnSp>
      <p:cxnSp>
        <p:nvCxnSpPr>
          <p:cNvPr id="17" name="Straight Connector 16">
            <a:extLst>
              <a:ext uri="{FF2B5EF4-FFF2-40B4-BE49-F238E27FC236}">
                <a16:creationId xmlns:a16="http://schemas.microsoft.com/office/drawing/2014/main" xmlns="" id="{6E2C5639-E670-F33C-B1FF-2DF274DB48D3}"/>
              </a:ext>
            </a:extLst>
          </p:cNvPr>
          <p:cNvCxnSpPr>
            <a:cxnSpLocks/>
          </p:cNvCxnSpPr>
          <p:nvPr/>
        </p:nvCxnSpPr>
        <p:spPr>
          <a:xfrm flipH="1">
            <a:off x="6067047" y="4399600"/>
            <a:ext cx="5200088" cy="0"/>
          </a:xfrm>
          <a:prstGeom prst="line">
            <a:avLst/>
          </a:prstGeom>
          <a:noFill/>
          <a:ln w="6350" cap="flat" cmpd="sng" algn="ctr">
            <a:solidFill>
              <a:srgbClr val="ABACAB">
                <a:lumMod val="40000"/>
                <a:lumOff val="60000"/>
              </a:srgbClr>
            </a:solidFill>
            <a:prstDash val="solid"/>
            <a:miter lim="800000"/>
          </a:ln>
          <a:effectLst/>
        </p:spPr>
      </p:cxnSp>
      <p:cxnSp>
        <p:nvCxnSpPr>
          <p:cNvPr id="18" name="Straight Connector 17">
            <a:extLst>
              <a:ext uri="{FF2B5EF4-FFF2-40B4-BE49-F238E27FC236}">
                <a16:creationId xmlns:a16="http://schemas.microsoft.com/office/drawing/2014/main" xmlns="" id="{98AD4D8F-007E-3C7A-CA30-85FB4F9558F6}"/>
              </a:ext>
            </a:extLst>
          </p:cNvPr>
          <p:cNvCxnSpPr>
            <a:cxnSpLocks/>
          </p:cNvCxnSpPr>
          <p:nvPr/>
        </p:nvCxnSpPr>
        <p:spPr>
          <a:xfrm flipH="1">
            <a:off x="6067047" y="2203515"/>
            <a:ext cx="5200088" cy="0"/>
          </a:xfrm>
          <a:prstGeom prst="line">
            <a:avLst/>
          </a:prstGeom>
          <a:noFill/>
          <a:ln w="6350" cap="flat" cmpd="sng" algn="ctr">
            <a:solidFill>
              <a:srgbClr val="ABACAB">
                <a:lumMod val="40000"/>
                <a:lumOff val="60000"/>
              </a:srgbClr>
            </a:solidFill>
            <a:prstDash val="solid"/>
            <a:miter lim="800000"/>
          </a:ln>
          <a:effectLst/>
        </p:spPr>
      </p:cxnSp>
      <p:cxnSp>
        <p:nvCxnSpPr>
          <p:cNvPr id="19" name="Straight Connector 18">
            <a:extLst>
              <a:ext uri="{FF2B5EF4-FFF2-40B4-BE49-F238E27FC236}">
                <a16:creationId xmlns:a16="http://schemas.microsoft.com/office/drawing/2014/main" xmlns="" id="{74A67C43-17DD-B2C4-5BA8-AA5C129FA91B}"/>
              </a:ext>
            </a:extLst>
          </p:cNvPr>
          <p:cNvCxnSpPr>
            <a:cxnSpLocks/>
          </p:cNvCxnSpPr>
          <p:nvPr/>
        </p:nvCxnSpPr>
        <p:spPr>
          <a:xfrm flipH="1">
            <a:off x="6067047" y="2905053"/>
            <a:ext cx="5197572" cy="0"/>
          </a:xfrm>
          <a:prstGeom prst="line">
            <a:avLst/>
          </a:prstGeom>
          <a:noFill/>
          <a:ln w="6350" cap="flat" cmpd="sng" algn="ctr">
            <a:solidFill>
              <a:srgbClr val="ABACAB">
                <a:lumMod val="40000"/>
                <a:lumOff val="60000"/>
              </a:srgbClr>
            </a:solidFill>
            <a:prstDash val="solid"/>
            <a:miter lim="800000"/>
          </a:ln>
          <a:effectLst/>
        </p:spPr>
      </p:cxnSp>
      <p:cxnSp>
        <p:nvCxnSpPr>
          <p:cNvPr id="20" name="Straight Connector 19">
            <a:extLst>
              <a:ext uri="{FF2B5EF4-FFF2-40B4-BE49-F238E27FC236}">
                <a16:creationId xmlns:a16="http://schemas.microsoft.com/office/drawing/2014/main" xmlns="" id="{DFAC66F9-42C8-36F1-FB9A-AD2F98F275FC}"/>
              </a:ext>
            </a:extLst>
          </p:cNvPr>
          <p:cNvCxnSpPr>
            <a:cxnSpLocks/>
          </p:cNvCxnSpPr>
          <p:nvPr/>
        </p:nvCxnSpPr>
        <p:spPr>
          <a:xfrm flipH="1">
            <a:off x="6104416" y="3250813"/>
            <a:ext cx="5160203" cy="0"/>
          </a:xfrm>
          <a:prstGeom prst="line">
            <a:avLst/>
          </a:prstGeom>
          <a:noFill/>
          <a:ln w="6350" cap="flat" cmpd="sng" algn="ctr">
            <a:solidFill>
              <a:srgbClr val="ABACAB">
                <a:lumMod val="40000"/>
                <a:lumOff val="60000"/>
              </a:srgbClr>
            </a:solidFill>
            <a:prstDash val="solid"/>
            <a:miter lim="800000"/>
          </a:ln>
          <a:effectLst/>
        </p:spPr>
      </p:cxnSp>
      <p:cxnSp>
        <p:nvCxnSpPr>
          <p:cNvPr id="21" name="Straight Connector 20">
            <a:extLst>
              <a:ext uri="{FF2B5EF4-FFF2-40B4-BE49-F238E27FC236}">
                <a16:creationId xmlns:a16="http://schemas.microsoft.com/office/drawing/2014/main" xmlns="" id="{89701936-7831-4AEF-0166-23D7A4AB0908}"/>
              </a:ext>
            </a:extLst>
          </p:cNvPr>
          <p:cNvCxnSpPr>
            <a:cxnSpLocks/>
          </p:cNvCxnSpPr>
          <p:nvPr/>
        </p:nvCxnSpPr>
        <p:spPr>
          <a:xfrm flipH="1">
            <a:off x="6067047" y="2559385"/>
            <a:ext cx="5200088" cy="0"/>
          </a:xfrm>
          <a:prstGeom prst="line">
            <a:avLst/>
          </a:prstGeom>
          <a:noFill/>
          <a:ln w="6350" cap="flat" cmpd="sng" algn="ctr">
            <a:solidFill>
              <a:srgbClr val="ABACAB">
                <a:lumMod val="40000"/>
                <a:lumOff val="60000"/>
              </a:srgbClr>
            </a:solidFill>
            <a:prstDash val="solid"/>
            <a:miter lim="800000"/>
          </a:ln>
          <a:effectLst/>
        </p:spPr>
      </p:cxnSp>
      <p:cxnSp>
        <p:nvCxnSpPr>
          <p:cNvPr id="22" name="Straight Connector 21">
            <a:extLst>
              <a:ext uri="{FF2B5EF4-FFF2-40B4-BE49-F238E27FC236}">
                <a16:creationId xmlns:a16="http://schemas.microsoft.com/office/drawing/2014/main" xmlns="" id="{87FB72AC-62A4-68C9-5094-8087E702B184}"/>
              </a:ext>
            </a:extLst>
          </p:cNvPr>
          <p:cNvCxnSpPr>
            <a:cxnSpLocks/>
          </p:cNvCxnSpPr>
          <p:nvPr/>
        </p:nvCxnSpPr>
        <p:spPr>
          <a:xfrm>
            <a:off x="8212686" y="3997605"/>
            <a:ext cx="0" cy="1446468"/>
          </a:xfrm>
          <a:prstGeom prst="line">
            <a:avLst/>
          </a:prstGeom>
          <a:noFill/>
          <a:ln w="12700" cap="flat" cmpd="sng" algn="ctr">
            <a:solidFill>
              <a:schemeClr val="accent5">
                <a:lumMod val="50000"/>
              </a:schemeClr>
            </a:solidFill>
            <a:prstDash val="dash"/>
            <a:miter lim="800000"/>
          </a:ln>
          <a:effectLst/>
        </p:spPr>
      </p:cxnSp>
      <p:cxnSp>
        <p:nvCxnSpPr>
          <p:cNvPr id="23" name="Straight Connector 22">
            <a:extLst>
              <a:ext uri="{FF2B5EF4-FFF2-40B4-BE49-F238E27FC236}">
                <a16:creationId xmlns:a16="http://schemas.microsoft.com/office/drawing/2014/main" xmlns="" id="{0450BA37-FFFD-C79B-2EC4-EC600093053A}"/>
              </a:ext>
            </a:extLst>
          </p:cNvPr>
          <p:cNvCxnSpPr>
            <a:cxnSpLocks/>
          </p:cNvCxnSpPr>
          <p:nvPr/>
        </p:nvCxnSpPr>
        <p:spPr>
          <a:xfrm>
            <a:off x="8212686" y="2157716"/>
            <a:ext cx="0" cy="1439414"/>
          </a:xfrm>
          <a:prstGeom prst="line">
            <a:avLst/>
          </a:prstGeom>
          <a:noFill/>
          <a:ln w="12700" cap="flat" cmpd="sng" algn="ctr">
            <a:solidFill>
              <a:schemeClr val="accent5">
                <a:lumMod val="50000"/>
              </a:schemeClr>
            </a:solidFill>
            <a:prstDash val="dash"/>
            <a:miter lim="800000"/>
          </a:ln>
          <a:effectLst/>
        </p:spPr>
      </p:cxnSp>
      <p:sp>
        <p:nvSpPr>
          <p:cNvPr id="24" name="TextBox 23">
            <a:extLst>
              <a:ext uri="{FF2B5EF4-FFF2-40B4-BE49-F238E27FC236}">
                <a16:creationId xmlns:a16="http://schemas.microsoft.com/office/drawing/2014/main" xmlns="" id="{7A94D7F0-358B-79A2-7AB0-4B8784ED3F02}"/>
              </a:ext>
            </a:extLst>
          </p:cNvPr>
          <p:cNvSpPr txBox="1"/>
          <p:nvPr/>
        </p:nvSpPr>
        <p:spPr>
          <a:xfrm>
            <a:off x="8268403" y="5744791"/>
            <a:ext cx="397994" cy="184666"/>
          </a:xfrm>
          <a:prstGeom prst="rect">
            <a:avLst/>
          </a:prstGeom>
          <a:effectLst/>
        </p:spPr>
        <p:txBody>
          <a:bodyPr vert="horz" wrap="none" lIns="0" tIns="0" rIns="0" bIns="0" rtlCol="0" anchor="b">
            <a:spAutoFit/>
          </a:bodyPr>
          <a:lstStyle/>
          <a:p>
            <a:pPr algn="ctr"/>
            <a:r>
              <a:rPr lang="en-US" sz="1200" b="1" dirty="0">
                <a:solidFill>
                  <a:srgbClr val="000000"/>
                </a:solidFill>
                <a:latin typeface="Helvetica" panose="020B0604020202020204" pitchFamily="34" charset="0"/>
                <a:cs typeface="Helvetica" panose="020B0604020202020204" pitchFamily="34" charset="0"/>
              </a:rPr>
              <a:t>Week</a:t>
            </a:r>
          </a:p>
        </p:txBody>
      </p:sp>
      <p:sp>
        <p:nvSpPr>
          <p:cNvPr id="25" name="TextBox 24">
            <a:extLst>
              <a:ext uri="{FF2B5EF4-FFF2-40B4-BE49-F238E27FC236}">
                <a16:creationId xmlns:a16="http://schemas.microsoft.com/office/drawing/2014/main" xmlns="" id="{A8681966-41FD-B48E-4D0B-9FE8155DFFCE}"/>
              </a:ext>
            </a:extLst>
          </p:cNvPr>
          <p:cNvSpPr txBox="1"/>
          <p:nvPr/>
        </p:nvSpPr>
        <p:spPr>
          <a:xfrm rot="16200000">
            <a:off x="4158570" y="3446151"/>
            <a:ext cx="2749644" cy="369332"/>
          </a:xfrm>
          <a:prstGeom prst="rect">
            <a:avLst/>
          </a:prstGeom>
          <a:effectLst/>
        </p:spPr>
        <p:txBody>
          <a:bodyPr vert="horz" wrap="square" lIns="0" tIns="0" rIns="0" bIns="0" rtlCol="0" anchor="b">
            <a:spAutoFit/>
          </a:bodyPr>
          <a:lstStyle/>
          <a:p>
            <a:pPr algn="ctr"/>
            <a:r>
              <a:rPr lang="en-US" sz="1200" b="1" dirty="0">
                <a:solidFill>
                  <a:srgbClr val="000000"/>
                </a:solidFill>
                <a:latin typeface="Helvetica" panose="020B0604020202020204" pitchFamily="34" charset="0"/>
                <a:cs typeface="Helvetica" panose="020B0604020202020204" pitchFamily="34" charset="0"/>
              </a:rPr>
              <a:t>Mean percent change in </a:t>
            </a:r>
            <a:r>
              <a:rPr lang="en-US" sz="1200" b="1" i="0" u="none" strike="noStrike" baseline="0" dirty="0">
                <a:solidFill>
                  <a:srgbClr val="000000"/>
                </a:solidFill>
                <a:latin typeface="Helvetica" panose="020B0604020202020204" pitchFamily="34" charset="0"/>
                <a:cs typeface="Helvetica" panose="020B0604020202020204" pitchFamily="34" charset="0"/>
              </a:rPr>
              <a:t>total IgG and AChR-Ab</a:t>
            </a:r>
            <a:r>
              <a:rPr lang="en-US" sz="1200" b="1" dirty="0">
                <a:solidFill>
                  <a:srgbClr val="000000"/>
                </a:solidFill>
                <a:latin typeface="Helvetica" panose="020B0604020202020204" pitchFamily="34" charset="0"/>
                <a:cs typeface="Helvetica" panose="020B0604020202020204" pitchFamily="34" charset="0"/>
              </a:rPr>
              <a:t> (±SE)</a:t>
            </a:r>
          </a:p>
        </p:txBody>
      </p:sp>
      <p:cxnSp>
        <p:nvCxnSpPr>
          <p:cNvPr id="26" name="Straight Connector 25">
            <a:extLst>
              <a:ext uri="{FF2B5EF4-FFF2-40B4-BE49-F238E27FC236}">
                <a16:creationId xmlns:a16="http://schemas.microsoft.com/office/drawing/2014/main" xmlns="" id="{77614BFB-0D2A-BC76-573E-7287B0D67B66}"/>
              </a:ext>
            </a:extLst>
          </p:cNvPr>
          <p:cNvCxnSpPr>
            <a:cxnSpLocks/>
          </p:cNvCxnSpPr>
          <p:nvPr/>
        </p:nvCxnSpPr>
        <p:spPr>
          <a:xfrm>
            <a:off x="6071818" y="3686659"/>
            <a:ext cx="0" cy="1757414"/>
          </a:xfrm>
          <a:prstGeom prst="line">
            <a:avLst/>
          </a:prstGeom>
          <a:noFill/>
          <a:ln w="12700" cap="flat" cmpd="sng" algn="ctr">
            <a:solidFill>
              <a:schemeClr val="tx1"/>
            </a:solidFill>
            <a:prstDash val="solid"/>
            <a:miter lim="800000"/>
          </a:ln>
          <a:effectLst/>
        </p:spPr>
      </p:cxnSp>
      <p:cxnSp>
        <p:nvCxnSpPr>
          <p:cNvPr id="27" name="Straight Connector 26">
            <a:extLst>
              <a:ext uri="{FF2B5EF4-FFF2-40B4-BE49-F238E27FC236}">
                <a16:creationId xmlns:a16="http://schemas.microsoft.com/office/drawing/2014/main" xmlns="" id="{3BB01532-A5E8-2C05-E3C6-6AC39A4FA913}"/>
              </a:ext>
            </a:extLst>
          </p:cNvPr>
          <p:cNvCxnSpPr>
            <a:cxnSpLocks/>
          </p:cNvCxnSpPr>
          <p:nvPr/>
        </p:nvCxnSpPr>
        <p:spPr>
          <a:xfrm flipH="1">
            <a:off x="6057720" y="5444996"/>
            <a:ext cx="5209415" cy="0"/>
          </a:xfrm>
          <a:prstGeom prst="line">
            <a:avLst/>
          </a:prstGeom>
          <a:noFill/>
          <a:ln w="12700" cap="flat" cmpd="sng" algn="ctr">
            <a:solidFill>
              <a:schemeClr val="tx1"/>
            </a:solidFill>
            <a:prstDash val="solid"/>
            <a:miter lim="800000"/>
          </a:ln>
          <a:effectLst/>
        </p:spPr>
      </p:cxnSp>
      <p:cxnSp>
        <p:nvCxnSpPr>
          <p:cNvPr id="28" name="Straight Connector 27">
            <a:extLst>
              <a:ext uri="{FF2B5EF4-FFF2-40B4-BE49-F238E27FC236}">
                <a16:creationId xmlns:a16="http://schemas.microsoft.com/office/drawing/2014/main" xmlns="" id="{BF331A56-E894-B3F6-DC0D-17FB29C42192}"/>
              </a:ext>
            </a:extLst>
          </p:cNvPr>
          <p:cNvCxnSpPr>
            <a:cxnSpLocks/>
          </p:cNvCxnSpPr>
          <p:nvPr/>
        </p:nvCxnSpPr>
        <p:spPr>
          <a:xfrm flipH="1">
            <a:off x="6019340" y="4400470"/>
            <a:ext cx="47707" cy="0"/>
          </a:xfrm>
          <a:prstGeom prst="line">
            <a:avLst/>
          </a:prstGeom>
          <a:noFill/>
          <a:ln w="12700" cap="flat" cmpd="sng" algn="ctr">
            <a:solidFill>
              <a:schemeClr val="tx1"/>
            </a:solidFill>
            <a:prstDash val="solid"/>
            <a:miter lim="800000"/>
          </a:ln>
          <a:effectLst/>
        </p:spPr>
      </p:cxnSp>
      <p:cxnSp>
        <p:nvCxnSpPr>
          <p:cNvPr id="29" name="Straight Connector 28">
            <a:extLst>
              <a:ext uri="{FF2B5EF4-FFF2-40B4-BE49-F238E27FC236}">
                <a16:creationId xmlns:a16="http://schemas.microsoft.com/office/drawing/2014/main" xmlns="" id="{A924A910-E74A-FC6D-EF32-0F8476BF45A3}"/>
              </a:ext>
            </a:extLst>
          </p:cNvPr>
          <p:cNvCxnSpPr/>
          <p:nvPr/>
        </p:nvCxnSpPr>
        <p:spPr>
          <a:xfrm flipH="1">
            <a:off x="6019340" y="4753900"/>
            <a:ext cx="47707" cy="0"/>
          </a:xfrm>
          <a:prstGeom prst="line">
            <a:avLst/>
          </a:prstGeom>
          <a:noFill/>
          <a:ln w="12700" cap="flat" cmpd="sng" algn="ctr">
            <a:solidFill>
              <a:schemeClr val="tx1"/>
            </a:solidFill>
            <a:prstDash val="solid"/>
            <a:miter lim="800000"/>
          </a:ln>
          <a:effectLst/>
        </p:spPr>
      </p:cxnSp>
      <p:cxnSp>
        <p:nvCxnSpPr>
          <p:cNvPr id="30" name="Straight Connector 29">
            <a:extLst>
              <a:ext uri="{FF2B5EF4-FFF2-40B4-BE49-F238E27FC236}">
                <a16:creationId xmlns:a16="http://schemas.microsoft.com/office/drawing/2014/main" xmlns="" id="{2386C5FD-6E88-A128-FC16-A3774CE08230}"/>
              </a:ext>
            </a:extLst>
          </p:cNvPr>
          <p:cNvCxnSpPr/>
          <p:nvPr/>
        </p:nvCxnSpPr>
        <p:spPr>
          <a:xfrm flipH="1">
            <a:off x="6019340" y="5098827"/>
            <a:ext cx="47707" cy="0"/>
          </a:xfrm>
          <a:prstGeom prst="line">
            <a:avLst/>
          </a:prstGeom>
          <a:noFill/>
          <a:ln w="12700" cap="flat" cmpd="sng" algn="ctr">
            <a:solidFill>
              <a:schemeClr val="tx1"/>
            </a:solidFill>
            <a:prstDash val="solid"/>
            <a:miter lim="800000"/>
          </a:ln>
          <a:effectLst/>
        </p:spPr>
      </p:cxnSp>
      <p:cxnSp>
        <p:nvCxnSpPr>
          <p:cNvPr id="31" name="Straight Connector 30">
            <a:extLst>
              <a:ext uri="{FF2B5EF4-FFF2-40B4-BE49-F238E27FC236}">
                <a16:creationId xmlns:a16="http://schemas.microsoft.com/office/drawing/2014/main" xmlns="" id="{5A9269FB-98C3-E798-2DF8-2742904F994E}"/>
              </a:ext>
            </a:extLst>
          </p:cNvPr>
          <p:cNvCxnSpPr>
            <a:cxnSpLocks/>
          </p:cNvCxnSpPr>
          <p:nvPr/>
        </p:nvCxnSpPr>
        <p:spPr>
          <a:xfrm flipH="1">
            <a:off x="6019340" y="5444996"/>
            <a:ext cx="47707" cy="0"/>
          </a:xfrm>
          <a:prstGeom prst="line">
            <a:avLst/>
          </a:prstGeom>
          <a:noFill/>
          <a:ln w="12700" cap="flat" cmpd="sng" algn="ctr">
            <a:solidFill>
              <a:schemeClr val="tx1"/>
            </a:solidFill>
            <a:prstDash val="solid"/>
            <a:miter lim="800000"/>
          </a:ln>
          <a:effectLst/>
        </p:spPr>
      </p:cxnSp>
      <p:grpSp>
        <p:nvGrpSpPr>
          <p:cNvPr id="5" name="Group 31">
            <a:extLst>
              <a:ext uri="{FF2B5EF4-FFF2-40B4-BE49-F238E27FC236}">
                <a16:creationId xmlns:a16="http://schemas.microsoft.com/office/drawing/2014/main" xmlns="" id="{4245CFCB-CD7A-F568-C88F-020BCA87A6EF}"/>
              </a:ext>
            </a:extLst>
          </p:cNvPr>
          <p:cNvGrpSpPr/>
          <p:nvPr/>
        </p:nvGrpSpPr>
        <p:grpSpPr>
          <a:xfrm>
            <a:off x="6398614" y="5447845"/>
            <a:ext cx="4546303" cy="55800"/>
            <a:chOff x="7141437" y="3616662"/>
            <a:chExt cx="3926707" cy="26895"/>
          </a:xfrm>
        </p:grpSpPr>
        <p:cxnSp>
          <p:nvCxnSpPr>
            <p:cNvPr id="33" name="Straight Connector 32">
              <a:extLst>
                <a:ext uri="{FF2B5EF4-FFF2-40B4-BE49-F238E27FC236}">
                  <a16:creationId xmlns:a16="http://schemas.microsoft.com/office/drawing/2014/main" xmlns="" id="{4499EABF-EFDE-E277-34CD-530187406876}"/>
                </a:ext>
              </a:extLst>
            </p:cNvPr>
            <p:cNvCxnSpPr/>
            <p:nvPr/>
          </p:nvCxnSpPr>
          <p:spPr>
            <a:xfrm rot="5400000" flipH="1">
              <a:off x="8306593" y="3630110"/>
              <a:ext cx="26895" cy="0"/>
            </a:xfrm>
            <a:prstGeom prst="line">
              <a:avLst/>
            </a:prstGeom>
            <a:noFill/>
            <a:ln w="12700" cap="flat" cmpd="sng" algn="ctr">
              <a:solidFill>
                <a:schemeClr val="tx1"/>
              </a:solidFill>
              <a:prstDash val="solid"/>
              <a:miter lim="800000"/>
            </a:ln>
            <a:effectLst/>
          </p:spPr>
        </p:cxnSp>
        <p:cxnSp>
          <p:nvCxnSpPr>
            <p:cNvPr id="34" name="Straight Connector 33">
              <a:extLst>
                <a:ext uri="{FF2B5EF4-FFF2-40B4-BE49-F238E27FC236}">
                  <a16:creationId xmlns:a16="http://schemas.microsoft.com/office/drawing/2014/main" xmlns="" id="{E02E2E8C-227C-F216-74D0-C503353801C2}"/>
                </a:ext>
              </a:extLst>
            </p:cNvPr>
            <p:cNvCxnSpPr/>
            <p:nvPr/>
          </p:nvCxnSpPr>
          <p:spPr>
            <a:xfrm rot="5400000" flipH="1">
              <a:off x="7913725" y="3630110"/>
              <a:ext cx="26895" cy="0"/>
            </a:xfrm>
            <a:prstGeom prst="line">
              <a:avLst/>
            </a:prstGeom>
            <a:noFill/>
            <a:ln w="12700" cap="flat" cmpd="sng" algn="ctr">
              <a:solidFill>
                <a:schemeClr val="tx1"/>
              </a:solidFill>
              <a:prstDash val="solid"/>
              <a:miter lim="800000"/>
            </a:ln>
            <a:effectLst/>
          </p:spPr>
        </p:cxnSp>
        <p:cxnSp>
          <p:nvCxnSpPr>
            <p:cNvPr id="35" name="Straight Connector 34">
              <a:extLst>
                <a:ext uri="{FF2B5EF4-FFF2-40B4-BE49-F238E27FC236}">
                  <a16:creationId xmlns:a16="http://schemas.microsoft.com/office/drawing/2014/main" xmlns="" id="{FC83411F-FC50-9C81-BBBE-F929AAB888C2}"/>
                </a:ext>
              </a:extLst>
            </p:cNvPr>
            <p:cNvCxnSpPr/>
            <p:nvPr/>
          </p:nvCxnSpPr>
          <p:spPr>
            <a:xfrm rot="5400000" flipH="1">
              <a:off x="7520857" y="3630110"/>
              <a:ext cx="26895" cy="0"/>
            </a:xfrm>
            <a:prstGeom prst="line">
              <a:avLst/>
            </a:prstGeom>
            <a:noFill/>
            <a:ln w="12700" cap="flat" cmpd="sng" algn="ctr">
              <a:solidFill>
                <a:schemeClr val="tx1"/>
              </a:solidFill>
              <a:prstDash val="solid"/>
              <a:miter lim="800000"/>
            </a:ln>
            <a:effectLst/>
          </p:spPr>
        </p:cxnSp>
        <p:cxnSp>
          <p:nvCxnSpPr>
            <p:cNvPr id="36" name="Straight Connector 35">
              <a:extLst>
                <a:ext uri="{FF2B5EF4-FFF2-40B4-BE49-F238E27FC236}">
                  <a16:creationId xmlns:a16="http://schemas.microsoft.com/office/drawing/2014/main" xmlns="" id="{7F6132FF-1DDB-D65C-AE63-618513723D6C}"/>
                </a:ext>
              </a:extLst>
            </p:cNvPr>
            <p:cNvCxnSpPr/>
            <p:nvPr/>
          </p:nvCxnSpPr>
          <p:spPr>
            <a:xfrm rot="5400000" flipH="1">
              <a:off x="7127989" y="3630110"/>
              <a:ext cx="26895" cy="0"/>
            </a:xfrm>
            <a:prstGeom prst="line">
              <a:avLst/>
            </a:prstGeom>
            <a:noFill/>
            <a:ln w="12700" cap="flat" cmpd="sng" algn="ctr">
              <a:solidFill>
                <a:schemeClr val="tx1"/>
              </a:solidFill>
              <a:prstDash val="solid"/>
              <a:miter lim="800000"/>
            </a:ln>
            <a:effectLst/>
          </p:spPr>
        </p:cxnSp>
        <p:cxnSp>
          <p:nvCxnSpPr>
            <p:cNvPr id="37" name="Straight Connector 36">
              <a:extLst>
                <a:ext uri="{FF2B5EF4-FFF2-40B4-BE49-F238E27FC236}">
                  <a16:creationId xmlns:a16="http://schemas.microsoft.com/office/drawing/2014/main" xmlns="" id="{82106203-A920-90CA-7E6B-CCB2F8BC5892}"/>
                </a:ext>
              </a:extLst>
            </p:cNvPr>
            <p:cNvCxnSpPr/>
            <p:nvPr/>
          </p:nvCxnSpPr>
          <p:spPr>
            <a:xfrm rot="5400000" flipH="1">
              <a:off x="9878066" y="3630110"/>
              <a:ext cx="26895" cy="0"/>
            </a:xfrm>
            <a:prstGeom prst="line">
              <a:avLst/>
            </a:prstGeom>
            <a:noFill/>
            <a:ln w="12700" cap="flat" cmpd="sng" algn="ctr">
              <a:solidFill>
                <a:schemeClr val="tx1"/>
              </a:solidFill>
              <a:prstDash val="solid"/>
              <a:miter lim="800000"/>
            </a:ln>
            <a:effectLst/>
          </p:spPr>
        </p:cxnSp>
        <p:cxnSp>
          <p:nvCxnSpPr>
            <p:cNvPr id="38" name="Straight Connector 37">
              <a:extLst>
                <a:ext uri="{FF2B5EF4-FFF2-40B4-BE49-F238E27FC236}">
                  <a16:creationId xmlns:a16="http://schemas.microsoft.com/office/drawing/2014/main" xmlns="" id="{C59EFDD2-12F3-E76B-95EE-DABF3B58BC6B}"/>
                </a:ext>
              </a:extLst>
            </p:cNvPr>
            <p:cNvCxnSpPr/>
            <p:nvPr/>
          </p:nvCxnSpPr>
          <p:spPr>
            <a:xfrm rot="5400000" flipH="1">
              <a:off x="9485198" y="3630110"/>
              <a:ext cx="26895" cy="0"/>
            </a:xfrm>
            <a:prstGeom prst="line">
              <a:avLst/>
            </a:prstGeom>
            <a:noFill/>
            <a:ln w="12700" cap="flat" cmpd="sng" algn="ctr">
              <a:solidFill>
                <a:schemeClr val="tx1"/>
              </a:solidFill>
              <a:prstDash val="solid"/>
              <a:miter lim="800000"/>
            </a:ln>
            <a:effectLst/>
          </p:spPr>
        </p:cxnSp>
        <p:cxnSp>
          <p:nvCxnSpPr>
            <p:cNvPr id="39" name="Straight Connector 38">
              <a:extLst>
                <a:ext uri="{FF2B5EF4-FFF2-40B4-BE49-F238E27FC236}">
                  <a16:creationId xmlns:a16="http://schemas.microsoft.com/office/drawing/2014/main" xmlns="" id="{72110C65-4994-214E-5521-5D6BCBF4FB1B}"/>
                </a:ext>
              </a:extLst>
            </p:cNvPr>
            <p:cNvCxnSpPr/>
            <p:nvPr/>
          </p:nvCxnSpPr>
          <p:spPr>
            <a:xfrm rot="5400000" flipH="1">
              <a:off x="9092330" y="3630110"/>
              <a:ext cx="26895" cy="0"/>
            </a:xfrm>
            <a:prstGeom prst="line">
              <a:avLst/>
            </a:prstGeom>
            <a:noFill/>
            <a:ln w="12700" cap="flat" cmpd="sng" algn="ctr">
              <a:solidFill>
                <a:schemeClr val="tx1"/>
              </a:solidFill>
              <a:prstDash val="solid"/>
              <a:miter lim="800000"/>
            </a:ln>
            <a:effectLst/>
          </p:spPr>
        </p:cxnSp>
        <p:cxnSp>
          <p:nvCxnSpPr>
            <p:cNvPr id="40" name="Straight Connector 39">
              <a:extLst>
                <a:ext uri="{FF2B5EF4-FFF2-40B4-BE49-F238E27FC236}">
                  <a16:creationId xmlns:a16="http://schemas.microsoft.com/office/drawing/2014/main" xmlns="" id="{25FAE616-F77C-8710-6B5A-11C6182712BE}"/>
                </a:ext>
              </a:extLst>
            </p:cNvPr>
            <p:cNvCxnSpPr/>
            <p:nvPr/>
          </p:nvCxnSpPr>
          <p:spPr>
            <a:xfrm rot="5400000" flipH="1">
              <a:off x="8695348" y="3630110"/>
              <a:ext cx="26895" cy="0"/>
            </a:xfrm>
            <a:prstGeom prst="line">
              <a:avLst/>
            </a:prstGeom>
            <a:noFill/>
            <a:ln w="12700" cap="flat" cmpd="sng" algn="ctr">
              <a:solidFill>
                <a:schemeClr val="tx1"/>
              </a:solidFill>
              <a:prstDash val="solid"/>
              <a:miter lim="800000"/>
            </a:ln>
            <a:effectLst/>
          </p:spPr>
        </p:cxnSp>
        <p:cxnSp>
          <p:nvCxnSpPr>
            <p:cNvPr id="41" name="Straight Connector 40">
              <a:extLst>
                <a:ext uri="{FF2B5EF4-FFF2-40B4-BE49-F238E27FC236}">
                  <a16:creationId xmlns:a16="http://schemas.microsoft.com/office/drawing/2014/main" xmlns="" id="{DBB195E8-4BD9-A25D-9649-87B412787EAF}"/>
                </a:ext>
              </a:extLst>
            </p:cNvPr>
            <p:cNvCxnSpPr/>
            <p:nvPr/>
          </p:nvCxnSpPr>
          <p:spPr>
            <a:xfrm rot="5400000" flipH="1">
              <a:off x="11054696" y="3630110"/>
              <a:ext cx="26895" cy="0"/>
            </a:xfrm>
            <a:prstGeom prst="line">
              <a:avLst/>
            </a:prstGeom>
            <a:noFill/>
            <a:ln w="12700" cap="flat" cmpd="sng" algn="ctr">
              <a:solidFill>
                <a:schemeClr val="tx1"/>
              </a:solidFill>
              <a:prstDash val="solid"/>
              <a:miter lim="800000"/>
            </a:ln>
            <a:effectLst/>
          </p:spPr>
        </p:cxnSp>
        <p:cxnSp>
          <p:nvCxnSpPr>
            <p:cNvPr id="42" name="Straight Connector 41">
              <a:extLst>
                <a:ext uri="{FF2B5EF4-FFF2-40B4-BE49-F238E27FC236}">
                  <a16:creationId xmlns:a16="http://schemas.microsoft.com/office/drawing/2014/main" xmlns="" id="{7FD1E784-83F5-0A59-86FD-CC8E73BC0E4E}"/>
                </a:ext>
              </a:extLst>
            </p:cNvPr>
            <p:cNvCxnSpPr/>
            <p:nvPr/>
          </p:nvCxnSpPr>
          <p:spPr>
            <a:xfrm rot="5400000" flipH="1">
              <a:off x="10270933" y="3630110"/>
              <a:ext cx="26895" cy="0"/>
            </a:xfrm>
            <a:prstGeom prst="line">
              <a:avLst/>
            </a:prstGeom>
            <a:noFill/>
            <a:ln w="12700" cap="flat" cmpd="sng" algn="ctr">
              <a:solidFill>
                <a:schemeClr val="tx1"/>
              </a:solidFill>
              <a:prstDash val="solid"/>
              <a:miter lim="800000"/>
            </a:ln>
            <a:effectLst/>
          </p:spPr>
        </p:cxnSp>
      </p:grpSp>
      <p:sp>
        <p:nvSpPr>
          <p:cNvPr id="43" name="TextBox 42">
            <a:extLst>
              <a:ext uri="{FF2B5EF4-FFF2-40B4-BE49-F238E27FC236}">
                <a16:creationId xmlns:a16="http://schemas.microsoft.com/office/drawing/2014/main" xmlns="" id="{35F828D7-C063-0138-7F1D-C6328CDC15B9}"/>
              </a:ext>
            </a:extLst>
          </p:cNvPr>
          <p:cNvSpPr txBox="1"/>
          <p:nvPr/>
        </p:nvSpPr>
        <p:spPr>
          <a:xfrm>
            <a:off x="5919325" y="4308137"/>
            <a:ext cx="78548" cy="184666"/>
          </a:xfrm>
          <a:prstGeom prst="rect">
            <a:avLst/>
          </a:prstGeom>
          <a:effectLst/>
        </p:spPr>
        <p:txBody>
          <a:bodyPr vert="horz" wrap="none" lIns="0" tIns="0" rIns="0" bIns="0" rtlCol="0" anchor="ctr">
            <a:spAutoFit/>
          </a:bodyPr>
          <a:lstStyle/>
          <a:p>
            <a:pPr algn="r"/>
            <a:r>
              <a:rPr lang="en-US" sz="1200" dirty="0">
                <a:solidFill>
                  <a:srgbClr val="000000"/>
                </a:solidFill>
              </a:rPr>
              <a:t>0</a:t>
            </a:r>
          </a:p>
        </p:txBody>
      </p:sp>
      <p:sp>
        <p:nvSpPr>
          <p:cNvPr id="44" name="TextBox 43">
            <a:extLst>
              <a:ext uri="{FF2B5EF4-FFF2-40B4-BE49-F238E27FC236}">
                <a16:creationId xmlns:a16="http://schemas.microsoft.com/office/drawing/2014/main" xmlns="" id="{D8308860-7BF6-E600-1C5F-7765CE8D2EF9}"/>
              </a:ext>
            </a:extLst>
          </p:cNvPr>
          <p:cNvSpPr txBox="1"/>
          <p:nvPr/>
        </p:nvSpPr>
        <p:spPr>
          <a:xfrm>
            <a:off x="5794291" y="4661140"/>
            <a:ext cx="203581" cy="184666"/>
          </a:xfrm>
          <a:prstGeom prst="rect">
            <a:avLst/>
          </a:prstGeom>
          <a:effectLst/>
        </p:spPr>
        <p:txBody>
          <a:bodyPr vert="horz" wrap="none" lIns="0" tIns="0" rIns="0" bIns="0" rtlCol="0" anchor="ctr">
            <a:spAutoFit/>
          </a:bodyPr>
          <a:lstStyle/>
          <a:p>
            <a:pPr algn="r"/>
            <a:r>
              <a:rPr lang="en-US" sz="1200" dirty="0">
                <a:solidFill>
                  <a:srgbClr val="000000"/>
                </a:solidFill>
              </a:rPr>
              <a:t>-25</a:t>
            </a:r>
          </a:p>
        </p:txBody>
      </p:sp>
      <p:sp>
        <p:nvSpPr>
          <p:cNvPr id="45" name="TextBox 44">
            <a:extLst>
              <a:ext uri="{FF2B5EF4-FFF2-40B4-BE49-F238E27FC236}">
                <a16:creationId xmlns:a16="http://schemas.microsoft.com/office/drawing/2014/main" xmlns="" id="{29C1ADC7-2B1C-2815-6215-195F9EA1CBF7}"/>
              </a:ext>
            </a:extLst>
          </p:cNvPr>
          <p:cNvSpPr txBox="1"/>
          <p:nvPr/>
        </p:nvSpPr>
        <p:spPr>
          <a:xfrm>
            <a:off x="5794291" y="5005639"/>
            <a:ext cx="203581" cy="184666"/>
          </a:xfrm>
          <a:prstGeom prst="rect">
            <a:avLst/>
          </a:prstGeom>
          <a:effectLst/>
        </p:spPr>
        <p:txBody>
          <a:bodyPr vert="horz" wrap="none" lIns="0" tIns="0" rIns="0" bIns="0" rtlCol="0" anchor="ctr">
            <a:spAutoFit/>
          </a:bodyPr>
          <a:lstStyle/>
          <a:p>
            <a:pPr algn="r"/>
            <a:r>
              <a:rPr lang="en-US" sz="1200" dirty="0">
                <a:solidFill>
                  <a:srgbClr val="000000"/>
                </a:solidFill>
              </a:rPr>
              <a:t>-50</a:t>
            </a:r>
          </a:p>
        </p:txBody>
      </p:sp>
      <p:sp>
        <p:nvSpPr>
          <p:cNvPr id="46" name="TextBox 45">
            <a:extLst>
              <a:ext uri="{FF2B5EF4-FFF2-40B4-BE49-F238E27FC236}">
                <a16:creationId xmlns:a16="http://schemas.microsoft.com/office/drawing/2014/main" xmlns="" id="{BF60B9A9-20D5-FCEA-0935-F69C69E2E6B3}"/>
              </a:ext>
            </a:extLst>
          </p:cNvPr>
          <p:cNvSpPr txBox="1"/>
          <p:nvPr/>
        </p:nvSpPr>
        <p:spPr>
          <a:xfrm>
            <a:off x="5794291" y="5353129"/>
            <a:ext cx="203581" cy="184666"/>
          </a:xfrm>
          <a:prstGeom prst="rect">
            <a:avLst/>
          </a:prstGeom>
          <a:effectLst/>
        </p:spPr>
        <p:txBody>
          <a:bodyPr vert="horz" wrap="none" lIns="0" tIns="0" rIns="0" bIns="0" rtlCol="0" anchor="ctr">
            <a:spAutoFit/>
          </a:bodyPr>
          <a:lstStyle/>
          <a:p>
            <a:pPr algn="r"/>
            <a:r>
              <a:rPr lang="en-US" sz="1200" dirty="0">
                <a:solidFill>
                  <a:srgbClr val="000000"/>
                </a:solidFill>
              </a:rPr>
              <a:t>-75</a:t>
            </a:r>
          </a:p>
        </p:txBody>
      </p:sp>
      <p:sp>
        <p:nvSpPr>
          <p:cNvPr id="47" name="TextBox 46">
            <a:extLst>
              <a:ext uri="{FF2B5EF4-FFF2-40B4-BE49-F238E27FC236}">
                <a16:creationId xmlns:a16="http://schemas.microsoft.com/office/drawing/2014/main" xmlns="" id="{741AA6AA-8162-2A1D-82B5-670F948C68D0}"/>
              </a:ext>
            </a:extLst>
          </p:cNvPr>
          <p:cNvSpPr txBox="1"/>
          <p:nvPr/>
        </p:nvSpPr>
        <p:spPr>
          <a:xfrm>
            <a:off x="6138368" y="5529650"/>
            <a:ext cx="522579" cy="184666"/>
          </a:xfrm>
          <a:prstGeom prst="rect">
            <a:avLst/>
          </a:prstGeom>
          <a:effectLst/>
        </p:spPr>
        <p:txBody>
          <a:bodyPr vert="horz" wrap="none" lIns="0" tIns="0" rIns="0" bIns="0" rtlCol="0" anchor="b">
            <a:spAutoFit/>
          </a:bodyPr>
          <a:lstStyle/>
          <a:p>
            <a:pPr algn="ctr"/>
            <a:r>
              <a:rPr lang="en-US" sz="1200" dirty="0">
                <a:solidFill>
                  <a:srgbClr val="000000"/>
                </a:solidFill>
              </a:rPr>
              <a:t>Baseline</a:t>
            </a:r>
          </a:p>
        </p:txBody>
      </p:sp>
      <p:sp>
        <p:nvSpPr>
          <p:cNvPr id="48" name="TextBox 47">
            <a:extLst>
              <a:ext uri="{FF2B5EF4-FFF2-40B4-BE49-F238E27FC236}">
                <a16:creationId xmlns:a16="http://schemas.microsoft.com/office/drawing/2014/main" xmlns="" id="{55DD9FD5-478A-270A-949B-69544A709FFA}"/>
              </a:ext>
            </a:extLst>
          </p:cNvPr>
          <p:cNvSpPr txBox="1"/>
          <p:nvPr/>
        </p:nvSpPr>
        <p:spPr>
          <a:xfrm>
            <a:off x="6814583"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1</a:t>
            </a:r>
          </a:p>
        </p:txBody>
      </p:sp>
      <p:sp>
        <p:nvSpPr>
          <p:cNvPr id="49" name="TextBox 48">
            <a:extLst>
              <a:ext uri="{FF2B5EF4-FFF2-40B4-BE49-F238E27FC236}">
                <a16:creationId xmlns:a16="http://schemas.microsoft.com/office/drawing/2014/main" xmlns="" id="{39F067AA-1E9A-CB73-0E7A-97F292C6470D}"/>
              </a:ext>
            </a:extLst>
          </p:cNvPr>
          <p:cNvSpPr txBox="1"/>
          <p:nvPr/>
        </p:nvSpPr>
        <p:spPr>
          <a:xfrm>
            <a:off x="7268783"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2</a:t>
            </a:r>
          </a:p>
        </p:txBody>
      </p:sp>
      <p:sp>
        <p:nvSpPr>
          <p:cNvPr id="50" name="TextBox 49">
            <a:extLst>
              <a:ext uri="{FF2B5EF4-FFF2-40B4-BE49-F238E27FC236}">
                <a16:creationId xmlns:a16="http://schemas.microsoft.com/office/drawing/2014/main" xmlns="" id="{13A093E7-F4EF-CBDC-8732-84AEB9448FA2}"/>
              </a:ext>
            </a:extLst>
          </p:cNvPr>
          <p:cNvSpPr txBox="1"/>
          <p:nvPr/>
        </p:nvSpPr>
        <p:spPr>
          <a:xfrm>
            <a:off x="7722983"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3</a:t>
            </a:r>
          </a:p>
        </p:txBody>
      </p:sp>
      <p:sp>
        <p:nvSpPr>
          <p:cNvPr id="51" name="TextBox 50">
            <a:extLst>
              <a:ext uri="{FF2B5EF4-FFF2-40B4-BE49-F238E27FC236}">
                <a16:creationId xmlns:a16="http://schemas.microsoft.com/office/drawing/2014/main" xmlns="" id="{95B7F280-781C-0ABF-13CB-0EE076173D55}"/>
              </a:ext>
            </a:extLst>
          </p:cNvPr>
          <p:cNvSpPr txBox="1"/>
          <p:nvPr/>
        </p:nvSpPr>
        <p:spPr>
          <a:xfrm>
            <a:off x="8165930"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4</a:t>
            </a:r>
          </a:p>
        </p:txBody>
      </p:sp>
      <p:sp>
        <p:nvSpPr>
          <p:cNvPr id="52" name="TextBox 51">
            <a:extLst>
              <a:ext uri="{FF2B5EF4-FFF2-40B4-BE49-F238E27FC236}">
                <a16:creationId xmlns:a16="http://schemas.microsoft.com/office/drawing/2014/main" xmlns="" id="{A07BD112-0D9D-E1E6-BAF8-4E03442B5EA8}"/>
              </a:ext>
            </a:extLst>
          </p:cNvPr>
          <p:cNvSpPr txBox="1"/>
          <p:nvPr/>
        </p:nvSpPr>
        <p:spPr>
          <a:xfrm>
            <a:off x="8626342"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5</a:t>
            </a:r>
          </a:p>
        </p:txBody>
      </p:sp>
      <p:sp>
        <p:nvSpPr>
          <p:cNvPr id="53" name="TextBox 52">
            <a:extLst>
              <a:ext uri="{FF2B5EF4-FFF2-40B4-BE49-F238E27FC236}">
                <a16:creationId xmlns:a16="http://schemas.microsoft.com/office/drawing/2014/main" xmlns="" id="{A0D4BD19-F578-BB51-17AE-C9309D8964DF}"/>
              </a:ext>
            </a:extLst>
          </p:cNvPr>
          <p:cNvSpPr txBox="1"/>
          <p:nvPr/>
        </p:nvSpPr>
        <p:spPr>
          <a:xfrm>
            <a:off x="9083559"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6</a:t>
            </a:r>
          </a:p>
        </p:txBody>
      </p:sp>
      <p:sp>
        <p:nvSpPr>
          <p:cNvPr id="54" name="TextBox 53">
            <a:extLst>
              <a:ext uri="{FF2B5EF4-FFF2-40B4-BE49-F238E27FC236}">
                <a16:creationId xmlns:a16="http://schemas.microsoft.com/office/drawing/2014/main" xmlns="" id="{6F5B9528-7ACA-379C-139C-3550232239F4}"/>
              </a:ext>
            </a:extLst>
          </p:cNvPr>
          <p:cNvSpPr txBox="1"/>
          <p:nvPr/>
        </p:nvSpPr>
        <p:spPr>
          <a:xfrm>
            <a:off x="9536251"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7</a:t>
            </a:r>
          </a:p>
        </p:txBody>
      </p:sp>
      <p:sp>
        <p:nvSpPr>
          <p:cNvPr id="55" name="TextBox 54">
            <a:extLst>
              <a:ext uri="{FF2B5EF4-FFF2-40B4-BE49-F238E27FC236}">
                <a16:creationId xmlns:a16="http://schemas.microsoft.com/office/drawing/2014/main" xmlns="" id="{99A57BDF-A052-078B-4020-1914E97A164C}"/>
              </a:ext>
            </a:extLst>
          </p:cNvPr>
          <p:cNvSpPr txBox="1"/>
          <p:nvPr/>
        </p:nvSpPr>
        <p:spPr>
          <a:xfrm>
            <a:off x="9991439" y="5529650"/>
            <a:ext cx="78548" cy="184666"/>
          </a:xfrm>
          <a:prstGeom prst="rect">
            <a:avLst/>
          </a:prstGeom>
          <a:effectLst/>
        </p:spPr>
        <p:txBody>
          <a:bodyPr vert="horz" wrap="none" lIns="0" tIns="0" rIns="0" bIns="0" rtlCol="0" anchor="b">
            <a:spAutoFit/>
          </a:bodyPr>
          <a:lstStyle/>
          <a:p>
            <a:pPr algn="ctr"/>
            <a:r>
              <a:rPr lang="en-US" sz="1200" dirty="0">
                <a:solidFill>
                  <a:srgbClr val="000000"/>
                </a:solidFill>
              </a:rPr>
              <a:t>8</a:t>
            </a:r>
          </a:p>
        </p:txBody>
      </p:sp>
      <p:sp>
        <p:nvSpPr>
          <p:cNvPr id="56" name="TextBox 55">
            <a:extLst>
              <a:ext uri="{FF2B5EF4-FFF2-40B4-BE49-F238E27FC236}">
                <a16:creationId xmlns:a16="http://schemas.microsoft.com/office/drawing/2014/main" xmlns="" id="{491320E8-719B-2350-026A-41117AC692B1}"/>
              </a:ext>
            </a:extLst>
          </p:cNvPr>
          <p:cNvSpPr txBox="1"/>
          <p:nvPr/>
        </p:nvSpPr>
        <p:spPr>
          <a:xfrm>
            <a:off x="10866851" y="5529650"/>
            <a:ext cx="157094" cy="184666"/>
          </a:xfrm>
          <a:prstGeom prst="rect">
            <a:avLst/>
          </a:prstGeom>
          <a:effectLst/>
        </p:spPr>
        <p:txBody>
          <a:bodyPr vert="horz" wrap="none" lIns="0" tIns="0" rIns="0" bIns="0" rtlCol="0" anchor="b">
            <a:spAutoFit/>
          </a:bodyPr>
          <a:lstStyle/>
          <a:p>
            <a:pPr algn="ctr"/>
            <a:r>
              <a:rPr lang="en-US" sz="1200" dirty="0">
                <a:solidFill>
                  <a:srgbClr val="000000"/>
                </a:solidFill>
              </a:rPr>
              <a:t>10</a:t>
            </a:r>
          </a:p>
        </p:txBody>
      </p:sp>
      <p:cxnSp>
        <p:nvCxnSpPr>
          <p:cNvPr id="57" name="Straight Connector 56">
            <a:extLst>
              <a:ext uri="{FF2B5EF4-FFF2-40B4-BE49-F238E27FC236}">
                <a16:creationId xmlns:a16="http://schemas.microsoft.com/office/drawing/2014/main" xmlns="" id="{C0EAAE6D-0CBC-A222-6219-CB25766480C8}"/>
              </a:ext>
            </a:extLst>
          </p:cNvPr>
          <p:cNvCxnSpPr/>
          <p:nvPr/>
        </p:nvCxnSpPr>
        <p:spPr>
          <a:xfrm flipH="1">
            <a:off x="6019340" y="4052363"/>
            <a:ext cx="47707" cy="0"/>
          </a:xfrm>
          <a:prstGeom prst="line">
            <a:avLst/>
          </a:prstGeom>
          <a:noFill/>
          <a:ln w="12700" cap="flat" cmpd="sng" algn="ctr">
            <a:solidFill>
              <a:schemeClr val="tx1"/>
            </a:solidFill>
            <a:prstDash val="solid"/>
            <a:miter lim="800000"/>
          </a:ln>
          <a:effectLst/>
        </p:spPr>
      </p:cxnSp>
      <p:sp>
        <p:nvSpPr>
          <p:cNvPr id="58" name="TextBox 57">
            <a:extLst>
              <a:ext uri="{FF2B5EF4-FFF2-40B4-BE49-F238E27FC236}">
                <a16:creationId xmlns:a16="http://schemas.microsoft.com/office/drawing/2014/main" xmlns="" id="{631D2C93-5855-6DAB-8283-1A9854695324}"/>
              </a:ext>
            </a:extLst>
          </p:cNvPr>
          <p:cNvSpPr txBox="1"/>
          <p:nvPr/>
        </p:nvSpPr>
        <p:spPr>
          <a:xfrm>
            <a:off x="5840778" y="3959602"/>
            <a:ext cx="157094" cy="184666"/>
          </a:xfrm>
          <a:prstGeom prst="rect">
            <a:avLst/>
          </a:prstGeom>
          <a:effectLst/>
        </p:spPr>
        <p:txBody>
          <a:bodyPr vert="horz" wrap="none" lIns="0" tIns="0" rIns="0" bIns="0" rtlCol="0" anchor="ctr">
            <a:spAutoFit/>
          </a:bodyPr>
          <a:lstStyle/>
          <a:p>
            <a:pPr algn="r"/>
            <a:r>
              <a:rPr lang="en-US" sz="1200" dirty="0">
                <a:solidFill>
                  <a:srgbClr val="000000"/>
                </a:solidFill>
              </a:rPr>
              <a:t>25</a:t>
            </a:r>
          </a:p>
        </p:txBody>
      </p:sp>
      <p:cxnSp>
        <p:nvCxnSpPr>
          <p:cNvPr id="59" name="Straight Connector 58">
            <a:extLst>
              <a:ext uri="{FF2B5EF4-FFF2-40B4-BE49-F238E27FC236}">
                <a16:creationId xmlns:a16="http://schemas.microsoft.com/office/drawing/2014/main" xmlns="" id="{97E66686-EB4C-7E28-AD08-1B756373701C}"/>
              </a:ext>
            </a:extLst>
          </p:cNvPr>
          <p:cNvCxnSpPr>
            <a:cxnSpLocks/>
          </p:cNvCxnSpPr>
          <p:nvPr/>
        </p:nvCxnSpPr>
        <p:spPr>
          <a:xfrm flipH="1">
            <a:off x="11266222" y="5444996"/>
            <a:ext cx="47707" cy="0"/>
          </a:xfrm>
          <a:prstGeom prst="line">
            <a:avLst/>
          </a:prstGeom>
          <a:noFill/>
          <a:ln w="12700" cap="flat" cmpd="sng" algn="ctr">
            <a:solidFill>
              <a:schemeClr val="tx1"/>
            </a:solidFill>
            <a:prstDash val="solid"/>
            <a:miter lim="800000"/>
          </a:ln>
          <a:effectLst/>
        </p:spPr>
      </p:cxnSp>
      <p:sp>
        <p:nvSpPr>
          <p:cNvPr id="60" name="TextBox 59">
            <a:extLst>
              <a:ext uri="{FF2B5EF4-FFF2-40B4-BE49-F238E27FC236}">
                <a16:creationId xmlns:a16="http://schemas.microsoft.com/office/drawing/2014/main" xmlns="" id="{BADAE880-82BE-5B9D-21D4-593082D2C928}"/>
              </a:ext>
            </a:extLst>
          </p:cNvPr>
          <p:cNvSpPr txBox="1"/>
          <p:nvPr/>
        </p:nvSpPr>
        <p:spPr>
          <a:xfrm>
            <a:off x="11370177" y="5355886"/>
            <a:ext cx="125034" cy="184666"/>
          </a:xfrm>
          <a:prstGeom prst="rect">
            <a:avLst/>
          </a:prstGeom>
          <a:effectLst/>
        </p:spPr>
        <p:txBody>
          <a:bodyPr vert="horz" wrap="none" lIns="0" tIns="0" rIns="0" bIns="0" rtlCol="0" anchor="ctr">
            <a:spAutoFit/>
          </a:bodyPr>
          <a:lstStyle/>
          <a:p>
            <a:r>
              <a:rPr lang="en-US" sz="1200" dirty="0">
                <a:solidFill>
                  <a:srgbClr val="000000"/>
                </a:solidFill>
              </a:rPr>
              <a:t>-6</a:t>
            </a:r>
          </a:p>
        </p:txBody>
      </p:sp>
      <p:cxnSp>
        <p:nvCxnSpPr>
          <p:cNvPr id="61" name="Straight Connector 60">
            <a:extLst>
              <a:ext uri="{FF2B5EF4-FFF2-40B4-BE49-F238E27FC236}">
                <a16:creationId xmlns:a16="http://schemas.microsoft.com/office/drawing/2014/main" xmlns="" id="{D8971357-4A8F-FCE8-D665-06A482C5DE19}"/>
              </a:ext>
            </a:extLst>
          </p:cNvPr>
          <p:cNvCxnSpPr>
            <a:cxnSpLocks/>
          </p:cNvCxnSpPr>
          <p:nvPr/>
        </p:nvCxnSpPr>
        <p:spPr>
          <a:xfrm flipH="1">
            <a:off x="11266222" y="5098082"/>
            <a:ext cx="47707" cy="0"/>
          </a:xfrm>
          <a:prstGeom prst="line">
            <a:avLst/>
          </a:prstGeom>
          <a:noFill/>
          <a:ln w="12700" cap="flat" cmpd="sng" algn="ctr">
            <a:solidFill>
              <a:schemeClr val="tx1"/>
            </a:solidFill>
            <a:prstDash val="solid"/>
            <a:miter lim="800000"/>
          </a:ln>
          <a:effectLst/>
        </p:spPr>
      </p:cxnSp>
      <p:sp>
        <p:nvSpPr>
          <p:cNvPr id="62" name="TextBox 61">
            <a:extLst>
              <a:ext uri="{FF2B5EF4-FFF2-40B4-BE49-F238E27FC236}">
                <a16:creationId xmlns:a16="http://schemas.microsoft.com/office/drawing/2014/main" xmlns="" id="{19A46CE0-9B64-1D12-9E12-44713E7ABB1C}"/>
              </a:ext>
            </a:extLst>
          </p:cNvPr>
          <p:cNvSpPr txBox="1"/>
          <p:nvPr/>
        </p:nvSpPr>
        <p:spPr>
          <a:xfrm>
            <a:off x="11370177" y="5005749"/>
            <a:ext cx="125034" cy="184666"/>
          </a:xfrm>
          <a:prstGeom prst="rect">
            <a:avLst/>
          </a:prstGeom>
          <a:effectLst/>
        </p:spPr>
        <p:txBody>
          <a:bodyPr vert="horz" wrap="none" lIns="0" tIns="0" rIns="0" bIns="0" rtlCol="0" anchor="ctr">
            <a:spAutoFit/>
          </a:bodyPr>
          <a:lstStyle/>
          <a:p>
            <a:r>
              <a:rPr lang="en-US" sz="1200" dirty="0">
                <a:solidFill>
                  <a:srgbClr val="000000"/>
                </a:solidFill>
              </a:rPr>
              <a:t>-4</a:t>
            </a:r>
          </a:p>
        </p:txBody>
      </p:sp>
      <p:cxnSp>
        <p:nvCxnSpPr>
          <p:cNvPr id="63" name="Straight Connector 62">
            <a:extLst>
              <a:ext uri="{FF2B5EF4-FFF2-40B4-BE49-F238E27FC236}">
                <a16:creationId xmlns:a16="http://schemas.microsoft.com/office/drawing/2014/main" xmlns="" id="{6AC63AEC-E014-99D2-B821-FAE3CC5D4881}"/>
              </a:ext>
            </a:extLst>
          </p:cNvPr>
          <p:cNvCxnSpPr>
            <a:cxnSpLocks/>
          </p:cNvCxnSpPr>
          <p:nvPr/>
        </p:nvCxnSpPr>
        <p:spPr>
          <a:xfrm flipH="1">
            <a:off x="11266222" y="4750701"/>
            <a:ext cx="47707" cy="0"/>
          </a:xfrm>
          <a:prstGeom prst="line">
            <a:avLst/>
          </a:prstGeom>
          <a:noFill/>
          <a:ln w="12700" cap="flat" cmpd="sng" algn="ctr">
            <a:solidFill>
              <a:schemeClr val="tx1"/>
            </a:solidFill>
            <a:prstDash val="solid"/>
            <a:miter lim="800000"/>
          </a:ln>
          <a:effectLst/>
        </p:spPr>
      </p:cxnSp>
      <p:sp>
        <p:nvSpPr>
          <p:cNvPr id="64" name="TextBox 63">
            <a:extLst>
              <a:ext uri="{FF2B5EF4-FFF2-40B4-BE49-F238E27FC236}">
                <a16:creationId xmlns:a16="http://schemas.microsoft.com/office/drawing/2014/main" xmlns="" id="{F8E8877A-DDAB-A964-FB40-E4E224B08166}"/>
              </a:ext>
            </a:extLst>
          </p:cNvPr>
          <p:cNvSpPr txBox="1"/>
          <p:nvPr/>
        </p:nvSpPr>
        <p:spPr>
          <a:xfrm>
            <a:off x="11370177" y="4658368"/>
            <a:ext cx="125034" cy="184666"/>
          </a:xfrm>
          <a:prstGeom prst="rect">
            <a:avLst/>
          </a:prstGeom>
          <a:effectLst/>
        </p:spPr>
        <p:txBody>
          <a:bodyPr vert="horz" wrap="none" lIns="0" tIns="0" rIns="0" bIns="0" rtlCol="0" anchor="ctr">
            <a:spAutoFit/>
          </a:bodyPr>
          <a:lstStyle/>
          <a:p>
            <a:r>
              <a:rPr lang="en-US" sz="1200" dirty="0">
                <a:solidFill>
                  <a:srgbClr val="000000"/>
                </a:solidFill>
              </a:rPr>
              <a:t>-2</a:t>
            </a:r>
          </a:p>
        </p:txBody>
      </p:sp>
      <p:cxnSp>
        <p:nvCxnSpPr>
          <p:cNvPr id="65" name="Straight Connector 64">
            <a:extLst>
              <a:ext uri="{FF2B5EF4-FFF2-40B4-BE49-F238E27FC236}">
                <a16:creationId xmlns:a16="http://schemas.microsoft.com/office/drawing/2014/main" xmlns="" id="{E40FDDC1-C608-B886-40CA-BFE9E204193C}"/>
              </a:ext>
            </a:extLst>
          </p:cNvPr>
          <p:cNvCxnSpPr>
            <a:cxnSpLocks/>
          </p:cNvCxnSpPr>
          <p:nvPr/>
        </p:nvCxnSpPr>
        <p:spPr>
          <a:xfrm flipH="1">
            <a:off x="11266222" y="4403321"/>
            <a:ext cx="47707" cy="0"/>
          </a:xfrm>
          <a:prstGeom prst="line">
            <a:avLst/>
          </a:prstGeom>
          <a:noFill/>
          <a:ln w="12700" cap="flat" cmpd="sng" algn="ctr">
            <a:solidFill>
              <a:schemeClr val="tx1"/>
            </a:solidFill>
            <a:prstDash val="solid"/>
            <a:miter lim="800000"/>
          </a:ln>
          <a:effectLst/>
        </p:spPr>
      </p:cxnSp>
      <p:sp>
        <p:nvSpPr>
          <p:cNvPr id="66" name="TextBox 65">
            <a:extLst>
              <a:ext uri="{FF2B5EF4-FFF2-40B4-BE49-F238E27FC236}">
                <a16:creationId xmlns:a16="http://schemas.microsoft.com/office/drawing/2014/main" xmlns="" id="{AF537AD8-2ADB-9585-93C1-D8BD0AC24D39}"/>
              </a:ext>
            </a:extLst>
          </p:cNvPr>
          <p:cNvSpPr txBox="1"/>
          <p:nvPr/>
        </p:nvSpPr>
        <p:spPr>
          <a:xfrm>
            <a:off x="11370177" y="4310988"/>
            <a:ext cx="78548" cy="184666"/>
          </a:xfrm>
          <a:prstGeom prst="rect">
            <a:avLst/>
          </a:prstGeom>
          <a:effectLst/>
        </p:spPr>
        <p:txBody>
          <a:bodyPr vert="horz" wrap="none" lIns="0" tIns="0" rIns="0" bIns="0" rtlCol="0" anchor="ctr">
            <a:spAutoFit/>
          </a:bodyPr>
          <a:lstStyle/>
          <a:p>
            <a:r>
              <a:rPr lang="en-US" sz="1200" dirty="0">
                <a:solidFill>
                  <a:srgbClr val="000000"/>
                </a:solidFill>
              </a:rPr>
              <a:t>0</a:t>
            </a:r>
          </a:p>
        </p:txBody>
      </p:sp>
      <p:cxnSp>
        <p:nvCxnSpPr>
          <p:cNvPr id="67" name="Straight Connector 66">
            <a:extLst>
              <a:ext uri="{FF2B5EF4-FFF2-40B4-BE49-F238E27FC236}">
                <a16:creationId xmlns:a16="http://schemas.microsoft.com/office/drawing/2014/main" xmlns="" id="{C1FF652E-2EA1-003E-4DBC-B8CEC25C946A}"/>
              </a:ext>
            </a:extLst>
          </p:cNvPr>
          <p:cNvCxnSpPr>
            <a:cxnSpLocks/>
          </p:cNvCxnSpPr>
          <p:nvPr/>
        </p:nvCxnSpPr>
        <p:spPr>
          <a:xfrm flipH="1">
            <a:off x="11266222" y="4055942"/>
            <a:ext cx="47707" cy="0"/>
          </a:xfrm>
          <a:prstGeom prst="line">
            <a:avLst/>
          </a:prstGeom>
          <a:noFill/>
          <a:ln w="12700" cap="flat" cmpd="sng" algn="ctr">
            <a:solidFill>
              <a:schemeClr val="tx1"/>
            </a:solidFill>
            <a:prstDash val="solid"/>
            <a:miter lim="800000"/>
          </a:ln>
          <a:effectLst/>
        </p:spPr>
      </p:cxnSp>
      <p:sp>
        <p:nvSpPr>
          <p:cNvPr id="68" name="TextBox 67">
            <a:extLst>
              <a:ext uri="{FF2B5EF4-FFF2-40B4-BE49-F238E27FC236}">
                <a16:creationId xmlns:a16="http://schemas.microsoft.com/office/drawing/2014/main" xmlns="" id="{3B3F6033-4271-1AB6-BC79-62B1FBD94CC4}"/>
              </a:ext>
            </a:extLst>
          </p:cNvPr>
          <p:cNvSpPr txBox="1"/>
          <p:nvPr/>
        </p:nvSpPr>
        <p:spPr>
          <a:xfrm>
            <a:off x="11370177" y="3963608"/>
            <a:ext cx="78548" cy="184666"/>
          </a:xfrm>
          <a:prstGeom prst="rect">
            <a:avLst/>
          </a:prstGeom>
          <a:effectLst/>
        </p:spPr>
        <p:txBody>
          <a:bodyPr vert="horz" wrap="none" lIns="0" tIns="0" rIns="0" bIns="0" rtlCol="0" anchor="ctr">
            <a:spAutoFit/>
          </a:bodyPr>
          <a:lstStyle/>
          <a:p>
            <a:r>
              <a:rPr lang="en-US" sz="1200" dirty="0">
                <a:solidFill>
                  <a:srgbClr val="000000"/>
                </a:solidFill>
              </a:rPr>
              <a:t>2</a:t>
            </a:r>
          </a:p>
        </p:txBody>
      </p:sp>
      <p:cxnSp>
        <p:nvCxnSpPr>
          <p:cNvPr id="69" name="Straight Connector 68">
            <a:extLst>
              <a:ext uri="{FF2B5EF4-FFF2-40B4-BE49-F238E27FC236}">
                <a16:creationId xmlns:a16="http://schemas.microsoft.com/office/drawing/2014/main" xmlns="" id="{A57ABB9A-3E2B-F114-ED9A-51E660BCB2A9}"/>
              </a:ext>
            </a:extLst>
          </p:cNvPr>
          <p:cNvCxnSpPr>
            <a:cxnSpLocks/>
          </p:cNvCxnSpPr>
          <p:nvPr/>
        </p:nvCxnSpPr>
        <p:spPr>
          <a:xfrm>
            <a:off x="11268741" y="3686659"/>
            <a:ext cx="0" cy="1757414"/>
          </a:xfrm>
          <a:prstGeom prst="line">
            <a:avLst/>
          </a:prstGeom>
          <a:noFill/>
          <a:ln w="12700" cap="flat" cmpd="sng" algn="ctr">
            <a:solidFill>
              <a:schemeClr val="tx1"/>
            </a:solidFill>
            <a:prstDash val="solid"/>
            <a:miter lim="800000"/>
          </a:ln>
          <a:effectLst/>
        </p:spPr>
      </p:cxnSp>
      <p:grpSp>
        <p:nvGrpSpPr>
          <p:cNvPr id="6" name="Group 69">
            <a:extLst>
              <a:ext uri="{FF2B5EF4-FFF2-40B4-BE49-F238E27FC236}">
                <a16:creationId xmlns:a16="http://schemas.microsoft.com/office/drawing/2014/main" xmlns="" id="{A976150C-F888-4CE1-745F-04CE24D1A0F7}"/>
              </a:ext>
            </a:extLst>
          </p:cNvPr>
          <p:cNvGrpSpPr/>
          <p:nvPr/>
        </p:nvGrpSpPr>
        <p:grpSpPr>
          <a:xfrm>
            <a:off x="6369250" y="4152112"/>
            <a:ext cx="4619481" cy="1105555"/>
            <a:chOff x="7116075" y="4155279"/>
            <a:chExt cx="3989912" cy="954884"/>
          </a:xfrm>
        </p:grpSpPr>
        <p:sp>
          <p:nvSpPr>
            <p:cNvPr id="71" name="Freeform: Shape 70">
              <a:extLst>
                <a:ext uri="{FF2B5EF4-FFF2-40B4-BE49-F238E27FC236}">
                  <a16:creationId xmlns:a16="http://schemas.microsoft.com/office/drawing/2014/main" xmlns="" id="{53F57523-A0DF-7360-F4A4-F5B926C02924}"/>
                </a:ext>
              </a:extLst>
            </p:cNvPr>
            <p:cNvSpPr/>
            <p:nvPr/>
          </p:nvSpPr>
          <p:spPr>
            <a:xfrm>
              <a:off x="7134416" y="4249733"/>
              <a:ext cx="3932706" cy="827938"/>
            </a:xfrm>
            <a:custGeom>
              <a:avLst/>
              <a:gdLst>
                <a:gd name="connsiteX0" fmla="*/ 0 w 3924846"/>
                <a:gd name="connsiteY0" fmla="*/ 115282 h 827938"/>
                <a:gd name="connsiteX1" fmla="*/ 390389 w 3924846"/>
                <a:gd name="connsiteY1" fmla="*/ 649774 h 827938"/>
                <a:gd name="connsiteX2" fmla="*/ 780777 w 3924846"/>
                <a:gd name="connsiteY2" fmla="*/ 778157 h 827938"/>
                <a:gd name="connsiteX3" fmla="*/ 1176406 w 3924846"/>
                <a:gd name="connsiteY3" fmla="*/ 827938 h 827938"/>
                <a:gd name="connsiteX4" fmla="*/ 1569415 w 3924846"/>
                <a:gd name="connsiteY4" fmla="*/ 827938 h 827938"/>
                <a:gd name="connsiteX5" fmla="*/ 1959803 w 3924846"/>
                <a:gd name="connsiteY5" fmla="*/ 686455 h 827938"/>
                <a:gd name="connsiteX6" fmla="*/ 2352812 w 3924846"/>
                <a:gd name="connsiteY6" fmla="*/ 479470 h 827938"/>
                <a:gd name="connsiteX7" fmla="*/ 2751060 w 3924846"/>
                <a:gd name="connsiteY7" fmla="*/ 311787 h 827938"/>
                <a:gd name="connsiteX8" fmla="*/ 3141449 w 3924846"/>
                <a:gd name="connsiteY8" fmla="*/ 201744 h 827938"/>
                <a:gd name="connsiteX9" fmla="*/ 3924846 w 3924846"/>
                <a:gd name="connsiteY9" fmla="*/ 0 h 827938"/>
                <a:gd name="connsiteX0" fmla="*/ 0 w 3932706"/>
                <a:gd name="connsiteY0" fmla="*/ 120523 h 827938"/>
                <a:gd name="connsiteX1" fmla="*/ 398249 w 3932706"/>
                <a:gd name="connsiteY1" fmla="*/ 649774 h 827938"/>
                <a:gd name="connsiteX2" fmla="*/ 788637 w 3932706"/>
                <a:gd name="connsiteY2" fmla="*/ 778157 h 827938"/>
                <a:gd name="connsiteX3" fmla="*/ 1184266 w 3932706"/>
                <a:gd name="connsiteY3" fmla="*/ 827938 h 827938"/>
                <a:gd name="connsiteX4" fmla="*/ 1577275 w 3932706"/>
                <a:gd name="connsiteY4" fmla="*/ 827938 h 827938"/>
                <a:gd name="connsiteX5" fmla="*/ 1967663 w 3932706"/>
                <a:gd name="connsiteY5" fmla="*/ 686455 h 827938"/>
                <a:gd name="connsiteX6" fmla="*/ 2360672 w 3932706"/>
                <a:gd name="connsiteY6" fmla="*/ 479470 h 827938"/>
                <a:gd name="connsiteX7" fmla="*/ 2758920 w 3932706"/>
                <a:gd name="connsiteY7" fmla="*/ 311787 h 827938"/>
                <a:gd name="connsiteX8" fmla="*/ 3149309 w 3932706"/>
                <a:gd name="connsiteY8" fmla="*/ 201744 h 827938"/>
                <a:gd name="connsiteX9" fmla="*/ 3932706 w 3932706"/>
                <a:gd name="connsiteY9" fmla="*/ 0 h 82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2706" h="827938">
                  <a:moveTo>
                    <a:pt x="0" y="120523"/>
                  </a:moveTo>
                  <a:lnTo>
                    <a:pt x="398249" y="649774"/>
                  </a:lnTo>
                  <a:lnTo>
                    <a:pt x="788637" y="778157"/>
                  </a:lnTo>
                  <a:lnTo>
                    <a:pt x="1184266" y="827938"/>
                  </a:lnTo>
                  <a:lnTo>
                    <a:pt x="1577275" y="827938"/>
                  </a:lnTo>
                  <a:lnTo>
                    <a:pt x="1967663" y="686455"/>
                  </a:lnTo>
                  <a:lnTo>
                    <a:pt x="2360672" y="479470"/>
                  </a:lnTo>
                  <a:lnTo>
                    <a:pt x="2758920" y="311787"/>
                  </a:lnTo>
                  <a:lnTo>
                    <a:pt x="3149309" y="201744"/>
                  </a:lnTo>
                  <a:lnTo>
                    <a:pt x="3932706"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2" name="Oval 71">
              <a:extLst>
                <a:ext uri="{FF2B5EF4-FFF2-40B4-BE49-F238E27FC236}">
                  <a16:creationId xmlns:a16="http://schemas.microsoft.com/office/drawing/2014/main" xmlns="" id="{65551F31-C303-6C81-4C88-8715DDBAC018}"/>
                </a:ext>
              </a:extLst>
            </p:cNvPr>
            <p:cNvSpPr/>
            <p:nvPr/>
          </p:nvSpPr>
          <p:spPr>
            <a:xfrm>
              <a:off x="7116075" y="4349295"/>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3" name="Oval 72">
              <a:extLst>
                <a:ext uri="{FF2B5EF4-FFF2-40B4-BE49-F238E27FC236}">
                  <a16:creationId xmlns:a16="http://schemas.microsoft.com/office/drawing/2014/main" xmlns="" id="{1E0D5B43-8B94-803E-8FBE-7C0585430ECC}"/>
                </a:ext>
              </a:extLst>
            </p:cNvPr>
            <p:cNvSpPr/>
            <p:nvPr/>
          </p:nvSpPr>
          <p:spPr>
            <a:xfrm>
              <a:off x="7507158" y="4873307"/>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4" name="Oval 73">
              <a:extLst>
                <a:ext uri="{FF2B5EF4-FFF2-40B4-BE49-F238E27FC236}">
                  <a16:creationId xmlns:a16="http://schemas.microsoft.com/office/drawing/2014/main" xmlns="" id="{A6F54546-7358-4151-D00F-869686388C13}"/>
                </a:ext>
              </a:extLst>
            </p:cNvPr>
            <p:cNvSpPr/>
            <p:nvPr/>
          </p:nvSpPr>
          <p:spPr>
            <a:xfrm>
              <a:off x="7898874" y="4999070"/>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5" name="Oval 74">
              <a:extLst>
                <a:ext uri="{FF2B5EF4-FFF2-40B4-BE49-F238E27FC236}">
                  <a16:creationId xmlns:a16="http://schemas.microsoft.com/office/drawing/2014/main" xmlns="" id="{DA9876B8-79C9-6CBE-0EBE-B125C700D937}"/>
                </a:ext>
              </a:extLst>
            </p:cNvPr>
            <p:cNvSpPr/>
            <p:nvPr/>
          </p:nvSpPr>
          <p:spPr>
            <a:xfrm>
              <a:off x="8291780" y="5048851"/>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6" name="Oval 75">
              <a:extLst>
                <a:ext uri="{FF2B5EF4-FFF2-40B4-BE49-F238E27FC236}">
                  <a16:creationId xmlns:a16="http://schemas.microsoft.com/office/drawing/2014/main" xmlns="" id="{12A43FCE-C2A3-9C23-CD9F-FE6B5648ABC3}"/>
                </a:ext>
              </a:extLst>
            </p:cNvPr>
            <p:cNvSpPr/>
            <p:nvPr/>
          </p:nvSpPr>
          <p:spPr>
            <a:xfrm>
              <a:off x="8686613" y="5054091"/>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7" name="Oval 76">
              <a:extLst>
                <a:ext uri="{FF2B5EF4-FFF2-40B4-BE49-F238E27FC236}">
                  <a16:creationId xmlns:a16="http://schemas.microsoft.com/office/drawing/2014/main" xmlns="" id="{9608BF85-DA36-004E-5BB4-AAEA3F8D364A}"/>
                </a:ext>
              </a:extLst>
            </p:cNvPr>
            <p:cNvSpPr/>
            <p:nvPr/>
          </p:nvSpPr>
          <p:spPr>
            <a:xfrm>
              <a:off x="9077398" y="4907368"/>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8" name="Oval 77">
              <a:extLst>
                <a:ext uri="{FF2B5EF4-FFF2-40B4-BE49-F238E27FC236}">
                  <a16:creationId xmlns:a16="http://schemas.microsoft.com/office/drawing/2014/main" xmlns="" id="{46ABF2B4-0786-F711-CDF8-3FE5D656BD46}"/>
                </a:ext>
              </a:extLst>
            </p:cNvPr>
            <p:cNvSpPr/>
            <p:nvPr/>
          </p:nvSpPr>
          <p:spPr>
            <a:xfrm>
              <a:off x="9472880" y="4708243"/>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79" name="Oval 78">
              <a:extLst>
                <a:ext uri="{FF2B5EF4-FFF2-40B4-BE49-F238E27FC236}">
                  <a16:creationId xmlns:a16="http://schemas.microsoft.com/office/drawing/2014/main" xmlns="" id="{13A5CB4D-46A3-7176-FF36-2224B41EDDAE}"/>
                </a:ext>
              </a:extLst>
            </p:cNvPr>
            <p:cNvSpPr/>
            <p:nvPr/>
          </p:nvSpPr>
          <p:spPr>
            <a:xfrm>
              <a:off x="9866977" y="4535320"/>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80" name="Oval 79">
              <a:extLst>
                <a:ext uri="{FF2B5EF4-FFF2-40B4-BE49-F238E27FC236}">
                  <a16:creationId xmlns:a16="http://schemas.microsoft.com/office/drawing/2014/main" xmlns="" id="{E2ADDF0B-9AAC-F002-F28A-CBA077B79AA2}"/>
                </a:ext>
              </a:extLst>
            </p:cNvPr>
            <p:cNvSpPr/>
            <p:nvPr/>
          </p:nvSpPr>
          <p:spPr>
            <a:xfrm>
              <a:off x="10259883" y="4430517"/>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81" name="Oval 80">
              <a:extLst>
                <a:ext uri="{FF2B5EF4-FFF2-40B4-BE49-F238E27FC236}">
                  <a16:creationId xmlns:a16="http://schemas.microsoft.com/office/drawing/2014/main" xmlns="" id="{D08AADC5-EA75-77CE-A7F5-E37AC1C9EB1E}"/>
                </a:ext>
              </a:extLst>
            </p:cNvPr>
            <p:cNvSpPr/>
            <p:nvPr/>
          </p:nvSpPr>
          <p:spPr>
            <a:xfrm>
              <a:off x="11045695" y="4218293"/>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nvGrpSpPr>
            <p:cNvPr id="32" name="Group 81">
              <a:extLst>
                <a:ext uri="{FF2B5EF4-FFF2-40B4-BE49-F238E27FC236}">
                  <a16:creationId xmlns:a16="http://schemas.microsoft.com/office/drawing/2014/main" xmlns="" id="{85783B74-2B37-98BA-5A11-2834E228067E}"/>
                </a:ext>
              </a:extLst>
            </p:cNvPr>
            <p:cNvGrpSpPr/>
            <p:nvPr/>
          </p:nvGrpSpPr>
          <p:grpSpPr>
            <a:xfrm>
              <a:off x="7494029" y="4867274"/>
              <a:ext cx="73421" cy="57151"/>
              <a:chOff x="9946498" y="3630957"/>
              <a:chExt cx="89522" cy="167320"/>
            </a:xfrm>
          </p:grpSpPr>
          <p:cxnSp>
            <p:nvCxnSpPr>
              <p:cNvPr id="115" name="Straight Connector 114">
                <a:extLst>
                  <a:ext uri="{FF2B5EF4-FFF2-40B4-BE49-F238E27FC236}">
                    <a16:creationId xmlns:a16="http://schemas.microsoft.com/office/drawing/2014/main" xmlns="" id="{00864B15-F2C1-9A6B-7D1E-CE53D22659E2}"/>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116" name="Straight Connector 115">
                <a:extLst>
                  <a:ext uri="{FF2B5EF4-FFF2-40B4-BE49-F238E27FC236}">
                    <a16:creationId xmlns:a16="http://schemas.microsoft.com/office/drawing/2014/main" xmlns="" id="{4BB05E97-00EA-2E92-6E64-8C444A317026}"/>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117" name="Straight Connector 116">
                <a:extLst>
                  <a:ext uri="{FF2B5EF4-FFF2-40B4-BE49-F238E27FC236}">
                    <a16:creationId xmlns:a16="http://schemas.microsoft.com/office/drawing/2014/main" xmlns="" id="{DE7F833C-7E10-62A6-F222-1F43D97FAA03}"/>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70" name="Group 82">
              <a:extLst>
                <a:ext uri="{FF2B5EF4-FFF2-40B4-BE49-F238E27FC236}">
                  <a16:creationId xmlns:a16="http://schemas.microsoft.com/office/drawing/2014/main" xmlns="" id="{9606CF9D-339A-4EF9-4B5B-3B8EE5F5D6C7}"/>
                </a:ext>
              </a:extLst>
            </p:cNvPr>
            <p:cNvGrpSpPr/>
            <p:nvPr/>
          </p:nvGrpSpPr>
          <p:grpSpPr>
            <a:xfrm>
              <a:off x="7885745" y="5000624"/>
              <a:ext cx="73421" cy="57151"/>
              <a:chOff x="9946498" y="3630957"/>
              <a:chExt cx="89522" cy="167320"/>
            </a:xfrm>
          </p:grpSpPr>
          <p:cxnSp>
            <p:nvCxnSpPr>
              <p:cNvPr id="112" name="Straight Connector 111">
                <a:extLst>
                  <a:ext uri="{FF2B5EF4-FFF2-40B4-BE49-F238E27FC236}">
                    <a16:creationId xmlns:a16="http://schemas.microsoft.com/office/drawing/2014/main" xmlns="" id="{66D45DD9-7F79-5B1F-70AC-6BF10E6B722D}"/>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113" name="Straight Connector 112">
                <a:extLst>
                  <a:ext uri="{FF2B5EF4-FFF2-40B4-BE49-F238E27FC236}">
                    <a16:creationId xmlns:a16="http://schemas.microsoft.com/office/drawing/2014/main" xmlns="" id="{1D2173CF-A0DD-D7B9-F44E-90C85B68780F}"/>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114" name="Straight Connector 113">
                <a:extLst>
                  <a:ext uri="{FF2B5EF4-FFF2-40B4-BE49-F238E27FC236}">
                    <a16:creationId xmlns:a16="http://schemas.microsoft.com/office/drawing/2014/main" xmlns="" id="{2C9CF307-E244-B70A-3D0B-4DB727F3CB54}"/>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82" name="Group 83">
              <a:extLst>
                <a:ext uri="{FF2B5EF4-FFF2-40B4-BE49-F238E27FC236}">
                  <a16:creationId xmlns:a16="http://schemas.microsoft.com/office/drawing/2014/main" xmlns="" id="{F25BC6E5-72DB-41D9-2178-CD52FC383141}"/>
                </a:ext>
              </a:extLst>
            </p:cNvPr>
            <p:cNvGrpSpPr/>
            <p:nvPr/>
          </p:nvGrpSpPr>
          <p:grpSpPr>
            <a:xfrm>
              <a:off x="8278651" y="5031582"/>
              <a:ext cx="73421" cy="76200"/>
              <a:chOff x="9946498" y="3630957"/>
              <a:chExt cx="89522" cy="167320"/>
            </a:xfrm>
          </p:grpSpPr>
          <p:cxnSp>
            <p:nvCxnSpPr>
              <p:cNvPr id="109" name="Straight Connector 108">
                <a:extLst>
                  <a:ext uri="{FF2B5EF4-FFF2-40B4-BE49-F238E27FC236}">
                    <a16:creationId xmlns:a16="http://schemas.microsoft.com/office/drawing/2014/main" xmlns="" id="{036B832D-FD35-24C7-C265-343F55045C65}"/>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110" name="Straight Connector 109">
                <a:extLst>
                  <a:ext uri="{FF2B5EF4-FFF2-40B4-BE49-F238E27FC236}">
                    <a16:creationId xmlns:a16="http://schemas.microsoft.com/office/drawing/2014/main" xmlns="" id="{0FDFA7B0-DD90-6DB4-F440-E6B1BEA210AD}"/>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111" name="Straight Connector 110">
                <a:extLst>
                  <a:ext uri="{FF2B5EF4-FFF2-40B4-BE49-F238E27FC236}">
                    <a16:creationId xmlns:a16="http://schemas.microsoft.com/office/drawing/2014/main" xmlns="" id="{ADFEF338-31EC-4DC5-2CEE-F879238200E4}"/>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83" name="Group 84">
              <a:extLst>
                <a:ext uri="{FF2B5EF4-FFF2-40B4-BE49-F238E27FC236}">
                  <a16:creationId xmlns:a16="http://schemas.microsoft.com/office/drawing/2014/main" xmlns="" id="{13210302-23EB-FB87-9E1D-5CFBEC3E9087}"/>
                </a:ext>
              </a:extLst>
            </p:cNvPr>
            <p:cNvGrpSpPr/>
            <p:nvPr/>
          </p:nvGrpSpPr>
          <p:grpSpPr>
            <a:xfrm>
              <a:off x="8670561" y="5045869"/>
              <a:ext cx="73421" cy="64294"/>
              <a:chOff x="8157568" y="3630957"/>
              <a:chExt cx="73421" cy="167320"/>
            </a:xfrm>
          </p:grpSpPr>
          <p:cxnSp>
            <p:nvCxnSpPr>
              <p:cNvPr id="106" name="Straight Connector 105">
                <a:extLst>
                  <a:ext uri="{FF2B5EF4-FFF2-40B4-BE49-F238E27FC236}">
                    <a16:creationId xmlns:a16="http://schemas.microsoft.com/office/drawing/2014/main" xmlns="" id="{AAFEB3D4-45E5-29EC-FC03-BF9B99C6274F}"/>
                  </a:ext>
                </a:extLst>
              </p:cNvPr>
              <p:cNvCxnSpPr>
                <a:cxnSpLocks/>
              </p:cNvCxnSpPr>
              <p:nvPr/>
            </p:nvCxnSpPr>
            <p:spPr>
              <a:xfrm>
                <a:off x="8157568" y="3632021"/>
                <a:ext cx="73421" cy="0"/>
              </a:xfrm>
              <a:prstGeom prst="line">
                <a:avLst/>
              </a:prstGeom>
              <a:noFill/>
              <a:ln w="9525" cap="flat" cmpd="sng" algn="ctr">
                <a:solidFill>
                  <a:schemeClr val="accent1"/>
                </a:solidFill>
                <a:prstDash val="solid"/>
                <a:miter lim="800000"/>
              </a:ln>
              <a:effectLst/>
            </p:spPr>
          </p:cxnSp>
          <p:cxnSp>
            <p:nvCxnSpPr>
              <p:cNvPr id="107" name="Straight Connector 106">
                <a:extLst>
                  <a:ext uri="{FF2B5EF4-FFF2-40B4-BE49-F238E27FC236}">
                    <a16:creationId xmlns:a16="http://schemas.microsoft.com/office/drawing/2014/main" xmlns="" id="{07AEA4EC-182C-EA1A-C64D-D26D6EA3971B}"/>
                  </a:ext>
                </a:extLst>
              </p:cNvPr>
              <p:cNvCxnSpPr>
                <a:cxnSpLocks/>
              </p:cNvCxnSpPr>
              <p:nvPr/>
            </p:nvCxnSpPr>
            <p:spPr>
              <a:xfrm>
                <a:off x="8157568" y="3796297"/>
                <a:ext cx="73421" cy="0"/>
              </a:xfrm>
              <a:prstGeom prst="line">
                <a:avLst/>
              </a:prstGeom>
              <a:noFill/>
              <a:ln w="9525" cap="flat" cmpd="sng" algn="ctr">
                <a:solidFill>
                  <a:schemeClr val="accent1"/>
                </a:solidFill>
                <a:prstDash val="solid"/>
                <a:miter lim="800000"/>
              </a:ln>
              <a:effectLst/>
            </p:spPr>
          </p:cxnSp>
          <p:cxnSp>
            <p:nvCxnSpPr>
              <p:cNvPr id="108" name="Straight Connector 107">
                <a:extLst>
                  <a:ext uri="{FF2B5EF4-FFF2-40B4-BE49-F238E27FC236}">
                    <a16:creationId xmlns:a16="http://schemas.microsoft.com/office/drawing/2014/main" xmlns="" id="{09655983-E2FF-1253-416E-B814C32D5961}"/>
                  </a:ext>
                </a:extLst>
              </p:cNvPr>
              <p:cNvCxnSpPr>
                <a:cxnSpLocks/>
              </p:cNvCxnSpPr>
              <p:nvPr/>
            </p:nvCxnSpPr>
            <p:spPr>
              <a:xfrm>
                <a:off x="8198387" y="3630957"/>
                <a:ext cx="0" cy="167320"/>
              </a:xfrm>
              <a:prstGeom prst="line">
                <a:avLst/>
              </a:prstGeom>
              <a:noFill/>
              <a:ln w="9525" cap="flat" cmpd="sng" algn="ctr">
                <a:solidFill>
                  <a:schemeClr val="accent1"/>
                </a:solidFill>
                <a:prstDash val="solid"/>
                <a:miter lim="800000"/>
              </a:ln>
              <a:effectLst/>
            </p:spPr>
          </p:cxnSp>
        </p:grpSp>
        <p:grpSp>
          <p:nvGrpSpPr>
            <p:cNvPr id="84" name="Group 85">
              <a:extLst>
                <a:ext uri="{FF2B5EF4-FFF2-40B4-BE49-F238E27FC236}">
                  <a16:creationId xmlns:a16="http://schemas.microsoft.com/office/drawing/2014/main" xmlns="" id="{2F2A0492-40A2-5128-6CE1-C13F1B20E141}"/>
                </a:ext>
              </a:extLst>
            </p:cNvPr>
            <p:cNvGrpSpPr/>
            <p:nvPr/>
          </p:nvGrpSpPr>
          <p:grpSpPr>
            <a:xfrm>
              <a:off x="9064269" y="4902994"/>
              <a:ext cx="73421" cy="64294"/>
              <a:chOff x="9946498" y="3630957"/>
              <a:chExt cx="89522" cy="167320"/>
            </a:xfrm>
          </p:grpSpPr>
          <p:cxnSp>
            <p:nvCxnSpPr>
              <p:cNvPr id="103" name="Straight Connector 102">
                <a:extLst>
                  <a:ext uri="{FF2B5EF4-FFF2-40B4-BE49-F238E27FC236}">
                    <a16:creationId xmlns:a16="http://schemas.microsoft.com/office/drawing/2014/main" xmlns="" id="{B137AF85-D333-3101-6B90-82A78F97F905}"/>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104" name="Straight Connector 103">
                <a:extLst>
                  <a:ext uri="{FF2B5EF4-FFF2-40B4-BE49-F238E27FC236}">
                    <a16:creationId xmlns:a16="http://schemas.microsoft.com/office/drawing/2014/main" xmlns="" id="{26C7D9B1-C0E2-B35E-AA09-EF68A86E891B}"/>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105" name="Straight Connector 104">
                <a:extLst>
                  <a:ext uri="{FF2B5EF4-FFF2-40B4-BE49-F238E27FC236}">
                    <a16:creationId xmlns:a16="http://schemas.microsoft.com/office/drawing/2014/main" xmlns="" id="{BB33DFA8-B0B5-BB5B-B4CD-9BD9203F957B}"/>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85" name="Group 86">
              <a:extLst>
                <a:ext uri="{FF2B5EF4-FFF2-40B4-BE49-F238E27FC236}">
                  <a16:creationId xmlns:a16="http://schemas.microsoft.com/office/drawing/2014/main" xmlns="" id="{BC5120AC-F5E6-2A33-2D03-8490FD791584}"/>
                </a:ext>
              </a:extLst>
            </p:cNvPr>
            <p:cNvGrpSpPr/>
            <p:nvPr/>
          </p:nvGrpSpPr>
          <p:grpSpPr>
            <a:xfrm>
              <a:off x="9459751" y="4674393"/>
              <a:ext cx="73421" cy="116681"/>
              <a:chOff x="9946498" y="3630957"/>
              <a:chExt cx="89522" cy="167320"/>
            </a:xfrm>
          </p:grpSpPr>
          <p:cxnSp>
            <p:nvCxnSpPr>
              <p:cNvPr id="100" name="Straight Connector 99">
                <a:extLst>
                  <a:ext uri="{FF2B5EF4-FFF2-40B4-BE49-F238E27FC236}">
                    <a16:creationId xmlns:a16="http://schemas.microsoft.com/office/drawing/2014/main" xmlns="" id="{EA3FD83E-537E-5442-4424-436826B286DC}"/>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101" name="Straight Connector 100">
                <a:extLst>
                  <a:ext uri="{FF2B5EF4-FFF2-40B4-BE49-F238E27FC236}">
                    <a16:creationId xmlns:a16="http://schemas.microsoft.com/office/drawing/2014/main" xmlns="" id="{622916D9-463D-694B-56ED-34E77A89F4DF}"/>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102" name="Straight Connector 101">
                <a:extLst>
                  <a:ext uri="{FF2B5EF4-FFF2-40B4-BE49-F238E27FC236}">
                    <a16:creationId xmlns:a16="http://schemas.microsoft.com/office/drawing/2014/main" xmlns="" id="{0A1F2E81-189D-0372-3CE7-E8DDFB1B6CDF}"/>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86" name="Group 87">
              <a:extLst>
                <a:ext uri="{FF2B5EF4-FFF2-40B4-BE49-F238E27FC236}">
                  <a16:creationId xmlns:a16="http://schemas.microsoft.com/office/drawing/2014/main" xmlns="" id="{7289844F-057D-A573-C684-585C2B42DC5F}"/>
                </a:ext>
              </a:extLst>
            </p:cNvPr>
            <p:cNvGrpSpPr/>
            <p:nvPr/>
          </p:nvGrpSpPr>
          <p:grpSpPr>
            <a:xfrm>
              <a:off x="9853848" y="4495799"/>
              <a:ext cx="73421" cy="135732"/>
              <a:chOff x="9946498" y="3630957"/>
              <a:chExt cx="89522" cy="167320"/>
            </a:xfrm>
          </p:grpSpPr>
          <p:cxnSp>
            <p:nvCxnSpPr>
              <p:cNvPr id="97" name="Straight Connector 96">
                <a:extLst>
                  <a:ext uri="{FF2B5EF4-FFF2-40B4-BE49-F238E27FC236}">
                    <a16:creationId xmlns:a16="http://schemas.microsoft.com/office/drawing/2014/main" xmlns="" id="{1DAC3898-77F0-A31B-0159-3C71BAFFB549}"/>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98" name="Straight Connector 97">
                <a:extLst>
                  <a:ext uri="{FF2B5EF4-FFF2-40B4-BE49-F238E27FC236}">
                    <a16:creationId xmlns:a16="http://schemas.microsoft.com/office/drawing/2014/main" xmlns="" id="{5A6D62B4-7B88-005F-E83D-81C15F174E12}"/>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99" name="Straight Connector 98">
                <a:extLst>
                  <a:ext uri="{FF2B5EF4-FFF2-40B4-BE49-F238E27FC236}">
                    <a16:creationId xmlns:a16="http://schemas.microsoft.com/office/drawing/2014/main" xmlns="" id="{4F5C1AD1-21D9-07B6-0962-C952CE80A20D}"/>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87" name="Group 88">
              <a:extLst>
                <a:ext uri="{FF2B5EF4-FFF2-40B4-BE49-F238E27FC236}">
                  <a16:creationId xmlns:a16="http://schemas.microsoft.com/office/drawing/2014/main" xmlns="" id="{A9E08D4D-B28E-FFEE-473B-39BE86C7BF3B}"/>
                </a:ext>
              </a:extLst>
            </p:cNvPr>
            <p:cNvGrpSpPr/>
            <p:nvPr/>
          </p:nvGrpSpPr>
          <p:grpSpPr>
            <a:xfrm>
              <a:off x="10246754" y="4386261"/>
              <a:ext cx="73421" cy="135732"/>
              <a:chOff x="9946498" y="3630957"/>
              <a:chExt cx="89522" cy="167320"/>
            </a:xfrm>
          </p:grpSpPr>
          <p:cxnSp>
            <p:nvCxnSpPr>
              <p:cNvPr id="94" name="Straight Connector 93">
                <a:extLst>
                  <a:ext uri="{FF2B5EF4-FFF2-40B4-BE49-F238E27FC236}">
                    <a16:creationId xmlns:a16="http://schemas.microsoft.com/office/drawing/2014/main" xmlns="" id="{1ED70F49-D7DB-4A6C-5A64-031571390EE5}"/>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95" name="Straight Connector 94">
                <a:extLst>
                  <a:ext uri="{FF2B5EF4-FFF2-40B4-BE49-F238E27FC236}">
                    <a16:creationId xmlns:a16="http://schemas.microsoft.com/office/drawing/2014/main" xmlns="" id="{13FC7D48-24A2-C35E-CB66-4CB23E07BAE7}"/>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96" name="Straight Connector 95">
                <a:extLst>
                  <a:ext uri="{FF2B5EF4-FFF2-40B4-BE49-F238E27FC236}">
                    <a16:creationId xmlns:a16="http://schemas.microsoft.com/office/drawing/2014/main" xmlns="" id="{C8F04D35-A015-B405-C740-18FA44038CFE}"/>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88" name="Group 89">
              <a:extLst>
                <a:ext uri="{FF2B5EF4-FFF2-40B4-BE49-F238E27FC236}">
                  <a16:creationId xmlns:a16="http://schemas.microsoft.com/office/drawing/2014/main" xmlns="" id="{51FF6EB9-2DD2-6465-7D71-445DE5761275}"/>
                </a:ext>
              </a:extLst>
            </p:cNvPr>
            <p:cNvGrpSpPr/>
            <p:nvPr/>
          </p:nvGrpSpPr>
          <p:grpSpPr>
            <a:xfrm>
              <a:off x="11032566" y="4155279"/>
              <a:ext cx="73421" cy="190501"/>
              <a:chOff x="9946498" y="3630957"/>
              <a:chExt cx="89522" cy="167320"/>
            </a:xfrm>
          </p:grpSpPr>
          <p:cxnSp>
            <p:nvCxnSpPr>
              <p:cNvPr id="91" name="Straight Connector 90">
                <a:extLst>
                  <a:ext uri="{FF2B5EF4-FFF2-40B4-BE49-F238E27FC236}">
                    <a16:creationId xmlns:a16="http://schemas.microsoft.com/office/drawing/2014/main" xmlns="" id="{6703A463-6206-DC6A-5D11-F8E3A6091B5F}"/>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92" name="Straight Connector 91">
                <a:extLst>
                  <a:ext uri="{FF2B5EF4-FFF2-40B4-BE49-F238E27FC236}">
                    <a16:creationId xmlns:a16="http://schemas.microsoft.com/office/drawing/2014/main" xmlns="" id="{4D4C33EE-E210-26EB-FEA7-A89B31548F71}"/>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93" name="Straight Connector 92">
                <a:extLst>
                  <a:ext uri="{FF2B5EF4-FFF2-40B4-BE49-F238E27FC236}">
                    <a16:creationId xmlns:a16="http://schemas.microsoft.com/office/drawing/2014/main" xmlns="" id="{ECF20AC6-C8AB-67A0-D15F-5C1A2651166E}"/>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grpSp>
        <p:nvGrpSpPr>
          <p:cNvPr id="89" name="Group 117">
            <a:extLst>
              <a:ext uri="{FF2B5EF4-FFF2-40B4-BE49-F238E27FC236}">
                <a16:creationId xmlns:a16="http://schemas.microsoft.com/office/drawing/2014/main" xmlns="" id="{F9F12DEB-3DFC-19BF-F7C1-BECD8D5627D1}"/>
              </a:ext>
            </a:extLst>
          </p:cNvPr>
          <p:cNvGrpSpPr/>
          <p:nvPr/>
        </p:nvGrpSpPr>
        <p:grpSpPr>
          <a:xfrm>
            <a:off x="6371771" y="4370232"/>
            <a:ext cx="4616960" cy="879163"/>
            <a:chOff x="7118253" y="4343672"/>
            <a:chExt cx="3987734" cy="759346"/>
          </a:xfrm>
        </p:grpSpPr>
        <p:sp>
          <p:nvSpPr>
            <p:cNvPr id="119" name="Freeform: Shape 118">
              <a:extLst>
                <a:ext uri="{FF2B5EF4-FFF2-40B4-BE49-F238E27FC236}">
                  <a16:creationId xmlns:a16="http://schemas.microsoft.com/office/drawing/2014/main" xmlns="" id="{56785F8A-E125-2D18-684C-9C80A8CE4191}"/>
                </a:ext>
              </a:extLst>
            </p:cNvPr>
            <p:cNvSpPr/>
            <p:nvPr/>
          </p:nvSpPr>
          <p:spPr>
            <a:xfrm>
              <a:off x="7132864" y="4367893"/>
              <a:ext cx="3927022" cy="680357"/>
            </a:xfrm>
            <a:custGeom>
              <a:avLst/>
              <a:gdLst>
                <a:gd name="connsiteX0" fmla="*/ 0 w 3927022"/>
                <a:gd name="connsiteY0" fmla="*/ 0 h 680357"/>
                <a:gd name="connsiteX1" fmla="*/ 397329 w 3927022"/>
                <a:gd name="connsiteY1" fmla="*/ 312964 h 680357"/>
                <a:gd name="connsiteX2" fmla="*/ 791936 w 3927022"/>
                <a:gd name="connsiteY2" fmla="*/ 470807 h 680357"/>
                <a:gd name="connsiteX3" fmla="*/ 1181100 w 3927022"/>
                <a:gd name="connsiteY3" fmla="*/ 617764 h 680357"/>
                <a:gd name="connsiteX4" fmla="*/ 1575707 w 3927022"/>
                <a:gd name="connsiteY4" fmla="*/ 680357 h 680357"/>
                <a:gd name="connsiteX5" fmla="*/ 1964872 w 3927022"/>
                <a:gd name="connsiteY5" fmla="*/ 634093 h 680357"/>
                <a:gd name="connsiteX6" fmla="*/ 2359479 w 3927022"/>
                <a:gd name="connsiteY6" fmla="*/ 582386 h 680357"/>
                <a:gd name="connsiteX7" fmla="*/ 2754086 w 3927022"/>
                <a:gd name="connsiteY7" fmla="*/ 519793 h 680357"/>
                <a:gd name="connsiteX8" fmla="*/ 3148693 w 3927022"/>
                <a:gd name="connsiteY8" fmla="*/ 416378 h 680357"/>
                <a:gd name="connsiteX9" fmla="*/ 3927022 w 3927022"/>
                <a:gd name="connsiteY9" fmla="*/ 326571 h 68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7022" h="680357">
                  <a:moveTo>
                    <a:pt x="0" y="0"/>
                  </a:moveTo>
                  <a:lnTo>
                    <a:pt x="397329" y="312964"/>
                  </a:lnTo>
                  <a:lnTo>
                    <a:pt x="791936" y="470807"/>
                  </a:lnTo>
                  <a:lnTo>
                    <a:pt x="1181100" y="617764"/>
                  </a:lnTo>
                  <a:lnTo>
                    <a:pt x="1575707" y="680357"/>
                  </a:lnTo>
                  <a:lnTo>
                    <a:pt x="1964872" y="634093"/>
                  </a:lnTo>
                  <a:lnTo>
                    <a:pt x="2359479" y="582386"/>
                  </a:lnTo>
                  <a:lnTo>
                    <a:pt x="2754086" y="519793"/>
                  </a:lnTo>
                  <a:lnTo>
                    <a:pt x="3148693" y="416378"/>
                  </a:lnTo>
                  <a:lnTo>
                    <a:pt x="3927022" y="326571"/>
                  </a:lnTo>
                </a:path>
              </a:pathLst>
            </a:cu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0" name="Isosceles Triangle 119">
              <a:extLst>
                <a:ext uri="{FF2B5EF4-FFF2-40B4-BE49-F238E27FC236}">
                  <a16:creationId xmlns:a16="http://schemas.microsoft.com/office/drawing/2014/main" xmlns="" id="{7CE8D68F-5731-BF13-7515-C0AA3D237D85}"/>
                </a:ext>
              </a:extLst>
            </p:cNvPr>
            <p:cNvSpPr/>
            <p:nvPr/>
          </p:nvSpPr>
          <p:spPr>
            <a:xfrm>
              <a:off x="7507879" y="4650853"/>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1" name="Isosceles Triangle 120">
              <a:extLst>
                <a:ext uri="{FF2B5EF4-FFF2-40B4-BE49-F238E27FC236}">
                  <a16:creationId xmlns:a16="http://schemas.microsoft.com/office/drawing/2014/main" xmlns="" id="{55DE91A0-CDA4-49CF-7666-78B9E9C22DEF}"/>
                </a:ext>
              </a:extLst>
            </p:cNvPr>
            <p:cNvSpPr/>
            <p:nvPr/>
          </p:nvSpPr>
          <p:spPr>
            <a:xfrm>
              <a:off x="7899595" y="4812778"/>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2" name="Isosceles Triangle 121">
              <a:extLst>
                <a:ext uri="{FF2B5EF4-FFF2-40B4-BE49-F238E27FC236}">
                  <a16:creationId xmlns:a16="http://schemas.microsoft.com/office/drawing/2014/main" xmlns="" id="{0FE974C2-FF18-674E-203B-1ABA86783014}"/>
                </a:ext>
              </a:extLst>
            </p:cNvPr>
            <p:cNvSpPr/>
            <p:nvPr/>
          </p:nvSpPr>
          <p:spPr>
            <a:xfrm>
              <a:off x="8292501" y="4953271"/>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3" name="Isosceles Triangle 122">
              <a:extLst>
                <a:ext uri="{FF2B5EF4-FFF2-40B4-BE49-F238E27FC236}">
                  <a16:creationId xmlns:a16="http://schemas.microsoft.com/office/drawing/2014/main" xmlns="" id="{3053D741-9888-D733-7E75-5A50D5D2A98F}"/>
                </a:ext>
              </a:extLst>
            </p:cNvPr>
            <p:cNvSpPr/>
            <p:nvPr/>
          </p:nvSpPr>
          <p:spPr>
            <a:xfrm>
              <a:off x="8687334" y="5017564"/>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4" name="Isosceles Triangle 123">
              <a:extLst>
                <a:ext uri="{FF2B5EF4-FFF2-40B4-BE49-F238E27FC236}">
                  <a16:creationId xmlns:a16="http://schemas.microsoft.com/office/drawing/2014/main" xmlns="" id="{21D7DE09-48A5-D091-C5E6-FB1F4E69CA2A}"/>
                </a:ext>
              </a:extLst>
            </p:cNvPr>
            <p:cNvSpPr/>
            <p:nvPr/>
          </p:nvSpPr>
          <p:spPr>
            <a:xfrm>
              <a:off x="9078119" y="4974702"/>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5" name="Isosceles Triangle 124">
              <a:extLst>
                <a:ext uri="{FF2B5EF4-FFF2-40B4-BE49-F238E27FC236}">
                  <a16:creationId xmlns:a16="http://schemas.microsoft.com/office/drawing/2014/main" xmlns="" id="{0B639CDE-F5C1-4B7E-437D-BDED4F48B12B}"/>
                </a:ext>
              </a:extLst>
            </p:cNvPr>
            <p:cNvSpPr/>
            <p:nvPr/>
          </p:nvSpPr>
          <p:spPr>
            <a:xfrm>
              <a:off x="9473601" y="4922314"/>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6" name="Isosceles Triangle 125">
              <a:extLst>
                <a:ext uri="{FF2B5EF4-FFF2-40B4-BE49-F238E27FC236}">
                  <a16:creationId xmlns:a16="http://schemas.microsoft.com/office/drawing/2014/main" xmlns="" id="{369EE031-2974-8F9A-BF45-91D7062CCBA0}"/>
                </a:ext>
              </a:extLst>
            </p:cNvPr>
            <p:cNvSpPr/>
            <p:nvPr/>
          </p:nvSpPr>
          <p:spPr>
            <a:xfrm>
              <a:off x="9867698" y="4862782"/>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7" name="Isosceles Triangle 126">
              <a:extLst>
                <a:ext uri="{FF2B5EF4-FFF2-40B4-BE49-F238E27FC236}">
                  <a16:creationId xmlns:a16="http://schemas.microsoft.com/office/drawing/2014/main" xmlns="" id="{E1076D13-4938-B502-25D5-ADB6DC41B7A3}"/>
                </a:ext>
              </a:extLst>
            </p:cNvPr>
            <p:cNvSpPr/>
            <p:nvPr/>
          </p:nvSpPr>
          <p:spPr>
            <a:xfrm>
              <a:off x="10260604" y="4753245"/>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28" name="Isosceles Triangle 127">
              <a:extLst>
                <a:ext uri="{FF2B5EF4-FFF2-40B4-BE49-F238E27FC236}">
                  <a16:creationId xmlns:a16="http://schemas.microsoft.com/office/drawing/2014/main" xmlns="" id="{9EE95396-E990-4CA9-AE7D-19589DC6D1EB}"/>
                </a:ext>
              </a:extLst>
            </p:cNvPr>
            <p:cNvSpPr/>
            <p:nvPr/>
          </p:nvSpPr>
          <p:spPr>
            <a:xfrm>
              <a:off x="11046416" y="4660376"/>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nvGrpSpPr>
            <p:cNvPr id="90" name="Group 128">
              <a:extLst>
                <a:ext uri="{FF2B5EF4-FFF2-40B4-BE49-F238E27FC236}">
                  <a16:creationId xmlns:a16="http://schemas.microsoft.com/office/drawing/2014/main" xmlns="" id="{0EC25EDE-3611-D455-FE15-847BE421700E}"/>
                </a:ext>
              </a:extLst>
            </p:cNvPr>
            <p:cNvGrpSpPr/>
            <p:nvPr/>
          </p:nvGrpSpPr>
          <p:grpSpPr>
            <a:xfrm>
              <a:off x="7494029" y="4632474"/>
              <a:ext cx="73421" cy="101451"/>
              <a:chOff x="9946498" y="3630957"/>
              <a:chExt cx="89522" cy="167320"/>
            </a:xfrm>
          </p:grpSpPr>
          <p:cxnSp>
            <p:nvCxnSpPr>
              <p:cNvPr id="163" name="Straight Connector 162">
                <a:extLst>
                  <a:ext uri="{FF2B5EF4-FFF2-40B4-BE49-F238E27FC236}">
                    <a16:creationId xmlns:a16="http://schemas.microsoft.com/office/drawing/2014/main" xmlns="" id="{306E0B3D-A1C9-C4A6-F4FA-4E5777700CA7}"/>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64" name="Straight Connector 163">
                <a:extLst>
                  <a:ext uri="{FF2B5EF4-FFF2-40B4-BE49-F238E27FC236}">
                    <a16:creationId xmlns:a16="http://schemas.microsoft.com/office/drawing/2014/main" xmlns="" id="{36E0BDFA-ACDF-713B-3FE5-F2357CD54F5D}"/>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65" name="Straight Connector 164">
                <a:extLst>
                  <a:ext uri="{FF2B5EF4-FFF2-40B4-BE49-F238E27FC236}">
                    <a16:creationId xmlns:a16="http://schemas.microsoft.com/office/drawing/2014/main" xmlns="" id="{D9E6B5EF-B344-A3CB-6E4D-8A64CDF57F3C}"/>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18" name="Group 129">
              <a:extLst>
                <a:ext uri="{FF2B5EF4-FFF2-40B4-BE49-F238E27FC236}">
                  <a16:creationId xmlns:a16="http://schemas.microsoft.com/office/drawing/2014/main" xmlns="" id="{3BF749E6-49F5-E701-5180-4AD9787EE691}"/>
                </a:ext>
              </a:extLst>
            </p:cNvPr>
            <p:cNvGrpSpPr/>
            <p:nvPr/>
          </p:nvGrpSpPr>
          <p:grpSpPr>
            <a:xfrm>
              <a:off x="7885745" y="4782493"/>
              <a:ext cx="73421" cy="120501"/>
              <a:chOff x="9946498" y="3630957"/>
              <a:chExt cx="89522" cy="167320"/>
            </a:xfrm>
          </p:grpSpPr>
          <p:cxnSp>
            <p:nvCxnSpPr>
              <p:cNvPr id="160" name="Straight Connector 159">
                <a:extLst>
                  <a:ext uri="{FF2B5EF4-FFF2-40B4-BE49-F238E27FC236}">
                    <a16:creationId xmlns:a16="http://schemas.microsoft.com/office/drawing/2014/main" xmlns="" id="{C34C9BDA-0A23-B561-FE89-2AD4901B2C08}"/>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61" name="Straight Connector 160">
                <a:extLst>
                  <a:ext uri="{FF2B5EF4-FFF2-40B4-BE49-F238E27FC236}">
                    <a16:creationId xmlns:a16="http://schemas.microsoft.com/office/drawing/2014/main" xmlns="" id="{34068C2C-FDFB-8408-1224-CA857443687F}"/>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62" name="Straight Connector 161">
                <a:extLst>
                  <a:ext uri="{FF2B5EF4-FFF2-40B4-BE49-F238E27FC236}">
                    <a16:creationId xmlns:a16="http://schemas.microsoft.com/office/drawing/2014/main" xmlns="" id="{84EBC6A6-1488-8697-F955-E79076B9160C}"/>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29" name="Group 130">
              <a:extLst>
                <a:ext uri="{FF2B5EF4-FFF2-40B4-BE49-F238E27FC236}">
                  <a16:creationId xmlns:a16="http://schemas.microsoft.com/office/drawing/2014/main" xmlns="" id="{DB33AC0C-AED5-1ACA-CDC8-022BB3B8D6DE}"/>
                </a:ext>
              </a:extLst>
            </p:cNvPr>
            <p:cNvGrpSpPr/>
            <p:nvPr/>
          </p:nvGrpSpPr>
          <p:grpSpPr>
            <a:xfrm>
              <a:off x="8278651" y="4934893"/>
              <a:ext cx="73421" cy="113357"/>
              <a:chOff x="9946498" y="3630957"/>
              <a:chExt cx="89522" cy="167320"/>
            </a:xfrm>
          </p:grpSpPr>
          <p:cxnSp>
            <p:nvCxnSpPr>
              <p:cNvPr id="157" name="Straight Connector 156">
                <a:extLst>
                  <a:ext uri="{FF2B5EF4-FFF2-40B4-BE49-F238E27FC236}">
                    <a16:creationId xmlns:a16="http://schemas.microsoft.com/office/drawing/2014/main" xmlns="" id="{685F07E6-D374-B2ED-9ECC-E030EC7140F9}"/>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58" name="Straight Connector 157">
                <a:extLst>
                  <a:ext uri="{FF2B5EF4-FFF2-40B4-BE49-F238E27FC236}">
                    <a16:creationId xmlns:a16="http://schemas.microsoft.com/office/drawing/2014/main" xmlns="" id="{B8CFCF77-A527-4F27-BF53-58DA5246B690}"/>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59" name="Straight Connector 158">
                <a:extLst>
                  <a:ext uri="{FF2B5EF4-FFF2-40B4-BE49-F238E27FC236}">
                    <a16:creationId xmlns:a16="http://schemas.microsoft.com/office/drawing/2014/main" xmlns="" id="{AA0C1F67-CC65-3519-50E9-ACA997B3FC00}"/>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30" name="Group 131">
              <a:extLst>
                <a:ext uri="{FF2B5EF4-FFF2-40B4-BE49-F238E27FC236}">
                  <a16:creationId xmlns:a16="http://schemas.microsoft.com/office/drawing/2014/main" xmlns="" id="{A894C770-D710-B740-C141-6C1FEE2C6115}"/>
                </a:ext>
              </a:extLst>
            </p:cNvPr>
            <p:cNvGrpSpPr/>
            <p:nvPr/>
          </p:nvGrpSpPr>
          <p:grpSpPr>
            <a:xfrm>
              <a:off x="8672553" y="4989661"/>
              <a:ext cx="73421" cy="113357"/>
              <a:chOff x="8157568" y="3630957"/>
              <a:chExt cx="73421" cy="167320"/>
            </a:xfrm>
          </p:grpSpPr>
          <p:cxnSp>
            <p:nvCxnSpPr>
              <p:cNvPr id="154" name="Straight Connector 153">
                <a:extLst>
                  <a:ext uri="{FF2B5EF4-FFF2-40B4-BE49-F238E27FC236}">
                    <a16:creationId xmlns:a16="http://schemas.microsoft.com/office/drawing/2014/main" xmlns="" id="{DE0A64F7-A830-CD05-915A-FAB3B9BFA863}"/>
                  </a:ext>
                </a:extLst>
              </p:cNvPr>
              <p:cNvCxnSpPr>
                <a:cxnSpLocks/>
              </p:cNvCxnSpPr>
              <p:nvPr/>
            </p:nvCxnSpPr>
            <p:spPr>
              <a:xfrm>
                <a:off x="8157568" y="3632023"/>
                <a:ext cx="73421" cy="0"/>
              </a:xfrm>
              <a:prstGeom prst="line">
                <a:avLst/>
              </a:prstGeom>
              <a:noFill/>
              <a:ln w="9525" cap="flat" cmpd="sng" algn="ctr">
                <a:solidFill>
                  <a:schemeClr val="accent2"/>
                </a:solidFill>
                <a:prstDash val="solid"/>
                <a:miter lim="800000"/>
              </a:ln>
              <a:effectLst/>
            </p:spPr>
          </p:cxnSp>
          <p:cxnSp>
            <p:nvCxnSpPr>
              <p:cNvPr id="155" name="Straight Connector 154">
                <a:extLst>
                  <a:ext uri="{FF2B5EF4-FFF2-40B4-BE49-F238E27FC236}">
                    <a16:creationId xmlns:a16="http://schemas.microsoft.com/office/drawing/2014/main" xmlns="" id="{D291E6D7-06C9-76A9-CF0F-C892D9812B59}"/>
                  </a:ext>
                </a:extLst>
              </p:cNvPr>
              <p:cNvCxnSpPr>
                <a:cxnSpLocks/>
              </p:cNvCxnSpPr>
              <p:nvPr/>
            </p:nvCxnSpPr>
            <p:spPr>
              <a:xfrm>
                <a:off x="8157568" y="3796298"/>
                <a:ext cx="73421" cy="0"/>
              </a:xfrm>
              <a:prstGeom prst="line">
                <a:avLst/>
              </a:prstGeom>
              <a:noFill/>
              <a:ln w="9525" cap="flat" cmpd="sng" algn="ctr">
                <a:solidFill>
                  <a:schemeClr val="accent2"/>
                </a:solidFill>
                <a:prstDash val="solid"/>
                <a:miter lim="800000"/>
              </a:ln>
              <a:effectLst/>
            </p:spPr>
          </p:cxnSp>
          <p:cxnSp>
            <p:nvCxnSpPr>
              <p:cNvPr id="156" name="Straight Connector 155">
                <a:extLst>
                  <a:ext uri="{FF2B5EF4-FFF2-40B4-BE49-F238E27FC236}">
                    <a16:creationId xmlns:a16="http://schemas.microsoft.com/office/drawing/2014/main" xmlns="" id="{3654B682-45F0-88BA-57D4-306E06209520}"/>
                  </a:ext>
                </a:extLst>
              </p:cNvPr>
              <p:cNvCxnSpPr>
                <a:cxnSpLocks/>
              </p:cNvCxnSpPr>
              <p:nvPr/>
            </p:nvCxnSpPr>
            <p:spPr>
              <a:xfrm>
                <a:off x="8195123" y="3630957"/>
                <a:ext cx="0" cy="167320"/>
              </a:xfrm>
              <a:prstGeom prst="line">
                <a:avLst/>
              </a:prstGeom>
              <a:noFill/>
              <a:ln w="9525" cap="flat" cmpd="sng" algn="ctr">
                <a:solidFill>
                  <a:schemeClr val="accent2"/>
                </a:solidFill>
                <a:prstDash val="solid"/>
                <a:miter lim="800000"/>
              </a:ln>
              <a:effectLst/>
            </p:spPr>
          </p:cxnSp>
        </p:grpSp>
        <p:grpSp>
          <p:nvGrpSpPr>
            <p:cNvPr id="131" name="Group 132">
              <a:extLst>
                <a:ext uri="{FF2B5EF4-FFF2-40B4-BE49-F238E27FC236}">
                  <a16:creationId xmlns:a16="http://schemas.microsoft.com/office/drawing/2014/main" xmlns="" id="{B1E030DC-BBD0-C648-12F5-D636D272FD6B}"/>
                </a:ext>
              </a:extLst>
            </p:cNvPr>
            <p:cNvGrpSpPr/>
            <p:nvPr/>
          </p:nvGrpSpPr>
          <p:grpSpPr>
            <a:xfrm>
              <a:off x="9064269" y="4956323"/>
              <a:ext cx="73421" cy="113357"/>
              <a:chOff x="9946498" y="3630957"/>
              <a:chExt cx="89522" cy="167320"/>
            </a:xfrm>
          </p:grpSpPr>
          <p:cxnSp>
            <p:nvCxnSpPr>
              <p:cNvPr id="151" name="Straight Connector 150">
                <a:extLst>
                  <a:ext uri="{FF2B5EF4-FFF2-40B4-BE49-F238E27FC236}">
                    <a16:creationId xmlns:a16="http://schemas.microsoft.com/office/drawing/2014/main" xmlns="" id="{5775AB9B-39DA-F5E8-07FB-88967C3B2832}"/>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52" name="Straight Connector 151">
                <a:extLst>
                  <a:ext uri="{FF2B5EF4-FFF2-40B4-BE49-F238E27FC236}">
                    <a16:creationId xmlns:a16="http://schemas.microsoft.com/office/drawing/2014/main" xmlns="" id="{8272B0BC-A1CF-F514-CA7A-27528AE52935}"/>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53" name="Straight Connector 152">
                <a:extLst>
                  <a:ext uri="{FF2B5EF4-FFF2-40B4-BE49-F238E27FC236}">
                    <a16:creationId xmlns:a16="http://schemas.microsoft.com/office/drawing/2014/main" xmlns="" id="{12D803A8-72AA-3C40-D071-F32E7F5FE191}"/>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32" name="Group 133">
              <a:extLst>
                <a:ext uri="{FF2B5EF4-FFF2-40B4-BE49-F238E27FC236}">
                  <a16:creationId xmlns:a16="http://schemas.microsoft.com/office/drawing/2014/main" xmlns="" id="{423EA8A1-060B-2886-DF1C-713D0A05013D}"/>
                </a:ext>
              </a:extLst>
            </p:cNvPr>
            <p:cNvGrpSpPr/>
            <p:nvPr/>
          </p:nvGrpSpPr>
          <p:grpSpPr>
            <a:xfrm>
              <a:off x="9459751" y="4879181"/>
              <a:ext cx="73421" cy="138111"/>
              <a:chOff x="9946498" y="3630957"/>
              <a:chExt cx="89522" cy="167320"/>
            </a:xfrm>
          </p:grpSpPr>
          <p:cxnSp>
            <p:nvCxnSpPr>
              <p:cNvPr id="148" name="Straight Connector 147">
                <a:extLst>
                  <a:ext uri="{FF2B5EF4-FFF2-40B4-BE49-F238E27FC236}">
                    <a16:creationId xmlns:a16="http://schemas.microsoft.com/office/drawing/2014/main" xmlns="" id="{6DA0A70A-0604-76AA-EEDE-77A96774BA95}"/>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49" name="Straight Connector 148">
                <a:extLst>
                  <a:ext uri="{FF2B5EF4-FFF2-40B4-BE49-F238E27FC236}">
                    <a16:creationId xmlns:a16="http://schemas.microsoft.com/office/drawing/2014/main" xmlns="" id="{5192E4C7-D6FF-C2CA-8937-4B66BF15B43E}"/>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50" name="Straight Connector 149">
                <a:extLst>
                  <a:ext uri="{FF2B5EF4-FFF2-40B4-BE49-F238E27FC236}">
                    <a16:creationId xmlns:a16="http://schemas.microsoft.com/office/drawing/2014/main" xmlns="" id="{8C0A5231-9A2D-C4AA-BBF9-533B11C7C9E0}"/>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33" name="Group 134">
              <a:extLst>
                <a:ext uri="{FF2B5EF4-FFF2-40B4-BE49-F238E27FC236}">
                  <a16:creationId xmlns:a16="http://schemas.microsoft.com/office/drawing/2014/main" xmlns="" id="{4D661EDE-8611-17A0-6C7C-A85109CAF763}"/>
                </a:ext>
              </a:extLst>
            </p:cNvPr>
            <p:cNvGrpSpPr/>
            <p:nvPr/>
          </p:nvGrpSpPr>
          <p:grpSpPr>
            <a:xfrm>
              <a:off x="9853848" y="4817269"/>
              <a:ext cx="73421" cy="138111"/>
              <a:chOff x="9946498" y="3630957"/>
              <a:chExt cx="89522" cy="167320"/>
            </a:xfrm>
          </p:grpSpPr>
          <p:cxnSp>
            <p:nvCxnSpPr>
              <p:cNvPr id="145" name="Straight Connector 144">
                <a:extLst>
                  <a:ext uri="{FF2B5EF4-FFF2-40B4-BE49-F238E27FC236}">
                    <a16:creationId xmlns:a16="http://schemas.microsoft.com/office/drawing/2014/main" xmlns="" id="{C636325A-6C9D-2FF5-4E83-08617BEB3C77}"/>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46" name="Straight Connector 145">
                <a:extLst>
                  <a:ext uri="{FF2B5EF4-FFF2-40B4-BE49-F238E27FC236}">
                    <a16:creationId xmlns:a16="http://schemas.microsoft.com/office/drawing/2014/main" xmlns="" id="{2F4992C2-2BB8-3455-555F-C8CD563FB743}"/>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47" name="Straight Connector 146">
                <a:extLst>
                  <a:ext uri="{FF2B5EF4-FFF2-40B4-BE49-F238E27FC236}">
                    <a16:creationId xmlns:a16="http://schemas.microsoft.com/office/drawing/2014/main" xmlns="" id="{F7F3B98A-417D-260D-B302-DAA0989539E9}"/>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34" name="Group 135">
              <a:extLst>
                <a:ext uri="{FF2B5EF4-FFF2-40B4-BE49-F238E27FC236}">
                  <a16:creationId xmlns:a16="http://schemas.microsoft.com/office/drawing/2014/main" xmlns="" id="{4B3F61DA-C783-0C0B-023E-13BE166A55BE}"/>
                </a:ext>
              </a:extLst>
            </p:cNvPr>
            <p:cNvGrpSpPr/>
            <p:nvPr/>
          </p:nvGrpSpPr>
          <p:grpSpPr>
            <a:xfrm>
              <a:off x="10246754" y="4717256"/>
              <a:ext cx="73421" cy="138111"/>
              <a:chOff x="9946498" y="3630957"/>
              <a:chExt cx="89522" cy="167320"/>
            </a:xfrm>
          </p:grpSpPr>
          <p:cxnSp>
            <p:nvCxnSpPr>
              <p:cNvPr id="142" name="Straight Connector 141">
                <a:extLst>
                  <a:ext uri="{FF2B5EF4-FFF2-40B4-BE49-F238E27FC236}">
                    <a16:creationId xmlns:a16="http://schemas.microsoft.com/office/drawing/2014/main" xmlns="" id="{5237575C-2862-9BC1-FB26-68AAC8B2EB14}"/>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43" name="Straight Connector 142">
                <a:extLst>
                  <a:ext uri="{FF2B5EF4-FFF2-40B4-BE49-F238E27FC236}">
                    <a16:creationId xmlns:a16="http://schemas.microsoft.com/office/drawing/2014/main" xmlns="" id="{0B322510-A4D7-35C8-E9E5-543921E92385}"/>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44" name="Straight Connector 143">
                <a:extLst>
                  <a:ext uri="{FF2B5EF4-FFF2-40B4-BE49-F238E27FC236}">
                    <a16:creationId xmlns:a16="http://schemas.microsoft.com/office/drawing/2014/main" xmlns="" id="{4CD66AC2-6C53-07BD-D916-4DA7087DBB4F}"/>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135" name="Group 136">
              <a:extLst>
                <a:ext uri="{FF2B5EF4-FFF2-40B4-BE49-F238E27FC236}">
                  <a16:creationId xmlns:a16="http://schemas.microsoft.com/office/drawing/2014/main" xmlns="" id="{BF34B35D-94FD-AC00-D758-C665AA925D69}"/>
                </a:ext>
              </a:extLst>
            </p:cNvPr>
            <p:cNvGrpSpPr/>
            <p:nvPr/>
          </p:nvGrpSpPr>
          <p:grpSpPr>
            <a:xfrm>
              <a:off x="11032566" y="4624388"/>
              <a:ext cx="73421" cy="150018"/>
              <a:chOff x="9946498" y="3630957"/>
              <a:chExt cx="89522" cy="167320"/>
            </a:xfrm>
          </p:grpSpPr>
          <p:cxnSp>
            <p:nvCxnSpPr>
              <p:cNvPr id="139" name="Straight Connector 138">
                <a:extLst>
                  <a:ext uri="{FF2B5EF4-FFF2-40B4-BE49-F238E27FC236}">
                    <a16:creationId xmlns:a16="http://schemas.microsoft.com/office/drawing/2014/main" xmlns="" id="{A917C967-9853-9F67-00FA-C3462D6BA248}"/>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140" name="Straight Connector 139">
                <a:extLst>
                  <a:ext uri="{FF2B5EF4-FFF2-40B4-BE49-F238E27FC236}">
                    <a16:creationId xmlns:a16="http://schemas.microsoft.com/office/drawing/2014/main" xmlns="" id="{97BBFB85-8504-B161-2F49-43F01412F00B}"/>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141" name="Straight Connector 140">
                <a:extLst>
                  <a:ext uri="{FF2B5EF4-FFF2-40B4-BE49-F238E27FC236}">
                    <a16:creationId xmlns:a16="http://schemas.microsoft.com/office/drawing/2014/main" xmlns="" id="{59B9E714-529A-4F60-5B09-36A9DFC3EBE9}"/>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sp>
          <p:nvSpPr>
            <p:cNvPr id="138" name="Isosceles Triangle 137">
              <a:extLst>
                <a:ext uri="{FF2B5EF4-FFF2-40B4-BE49-F238E27FC236}">
                  <a16:creationId xmlns:a16="http://schemas.microsoft.com/office/drawing/2014/main" xmlns="" id="{1D31DC75-F893-94F3-9E33-2262362AAB71}"/>
                </a:ext>
              </a:extLst>
            </p:cNvPr>
            <p:cNvSpPr/>
            <p:nvPr/>
          </p:nvSpPr>
          <p:spPr>
            <a:xfrm>
              <a:off x="7118253" y="4343672"/>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grpSp>
        <p:nvGrpSpPr>
          <p:cNvPr id="136" name="Group 165">
            <a:extLst>
              <a:ext uri="{FF2B5EF4-FFF2-40B4-BE49-F238E27FC236}">
                <a16:creationId xmlns:a16="http://schemas.microsoft.com/office/drawing/2014/main" xmlns="" id="{D73DA26C-CB8B-0533-21DE-EE7503A2E7D2}"/>
              </a:ext>
            </a:extLst>
          </p:cNvPr>
          <p:cNvGrpSpPr/>
          <p:nvPr/>
        </p:nvGrpSpPr>
        <p:grpSpPr>
          <a:xfrm>
            <a:off x="6373267" y="4382050"/>
            <a:ext cx="4615464" cy="927340"/>
            <a:chOff x="7119545" y="4353879"/>
            <a:chExt cx="3986442" cy="800957"/>
          </a:xfrm>
        </p:grpSpPr>
        <p:grpSp>
          <p:nvGrpSpPr>
            <p:cNvPr id="137" name="Group 166">
              <a:extLst>
                <a:ext uri="{FF2B5EF4-FFF2-40B4-BE49-F238E27FC236}">
                  <a16:creationId xmlns:a16="http://schemas.microsoft.com/office/drawing/2014/main" xmlns="" id="{4CC6AF0F-2039-6325-45FE-A008BE2DB8EE}"/>
                </a:ext>
              </a:extLst>
            </p:cNvPr>
            <p:cNvGrpSpPr/>
            <p:nvPr/>
          </p:nvGrpSpPr>
          <p:grpSpPr>
            <a:xfrm>
              <a:off x="7494029" y="4822974"/>
              <a:ext cx="73421" cy="63351"/>
              <a:chOff x="9946498" y="3630957"/>
              <a:chExt cx="89522" cy="167320"/>
            </a:xfrm>
          </p:grpSpPr>
          <p:cxnSp>
            <p:nvCxnSpPr>
              <p:cNvPr id="211" name="Straight Connector 210">
                <a:extLst>
                  <a:ext uri="{FF2B5EF4-FFF2-40B4-BE49-F238E27FC236}">
                    <a16:creationId xmlns:a16="http://schemas.microsoft.com/office/drawing/2014/main" xmlns="" id="{DDF80E27-0FE8-2C10-2DA2-F38B834B79DA}"/>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212" name="Straight Connector 211">
                <a:extLst>
                  <a:ext uri="{FF2B5EF4-FFF2-40B4-BE49-F238E27FC236}">
                    <a16:creationId xmlns:a16="http://schemas.microsoft.com/office/drawing/2014/main" xmlns="" id="{5C7CE4F4-EE57-3386-3DF7-82C98EA8AEF4}"/>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213" name="Straight Connector 212">
                <a:extLst>
                  <a:ext uri="{FF2B5EF4-FFF2-40B4-BE49-F238E27FC236}">
                    <a16:creationId xmlns:a16="http://schemas.microsoft.com/office/drawing/2014/main" xmlns="" id="{99840DCE-1D7D-D457-154F-222BC2EC3864}"/>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sp>
          <p:nvSpPr>
            <p:cNvPr id="168" name="Freeform: Shape 167">
              <a:extLst>
                <a:ext uri="{FF2B5EF4-FFF2-40B4-BE49-F238E27FC236}">
                  <a16:creationId xmlns:a16="http://schemas.microsoft.com/office/drawing/2014/main" xmlns="" id="{C7F791F7-D199-4B47-E063-477530F464A6}"/>
                </a:ext>
              </a:extLst>
            </p:cNvPr>
            <p:cNvSpPr/>
            <p:nvPr/>
          </p:nvSpPr>
          <p:spPr>
            <a:xfrm>
              <a:off x="7143750" y="4374356"/>
              <a:ext cx="3921919" cy="754857"/>
            </a:xfrm>
            <a:custGeom>
              <a:avLst/>
              <a:gdLst>
                <a:gd name="connsiteX0" fmla="*/ 0 w 3921919"/>
                <a:gd name="connsiteY0" fmla="*/ 0 h 754857"/>
                <a:gd name="connsiteX1" fmla="*/ 388144 w 3921919"/>
                <a:gd name="connsiteY1" fmla="*/ 476250 h 754857"/>
                <a:gd name="connsiteX2" fmla="*/ 781050 w 3921919"/>
                <a:gd name="connsiteY2" fmla="*/ 657225 h 754857"/>
                <a:gd name="connsiteX3" fmla="*/ 1166813 w 3921919"/>
                <a:gd name="connsiteY3" fmla="*/ 704850 h 754857"/>
                <a:gd name="connsiteX4" fmla="*/ 1564481 w 3921919"/>
                <a:gd name="connsiteY4" fmla="*/ 754857 h 754857"/>
                <a:gd name="connsiteX5" fmla="*/ 1959769 w 3921919"/>
                <a:gd name="connsiteY5" fmla="*/ 590550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919" h="754857">
                  <a:moveTo>
                    <a:pt x="0" y="0"/>
                  </a:moveTo>
                  <a:lnTo>
                    <a:pt x="388144" y="476250"/>
                  </a:lnTo>
                  <a:lnTo>
                    <a:pt x="781050" y="657225"/>
                  </a:lnTo>
                  <a:lnTo>
                    <a:pt x="1166813" y="704850"/>
                  </a:lnTo>
                  <a:lnTo>
                    <a:pt x="1564481" y="754857"/>
                  </a:lnTo>
                  <a:lnTo>
                    <a:pt x="1959769" y="590550"/>
                  </a:lnTo>
                  <a:lnTo>
                    <a:pt x="2350294" y="481013"/>
                  </a:lnTo>
                  <a:lnTo>
                    <a:pt x="2747963" y="316707"/>
                  </a:lnTo>
                  <a:lnTo>
                    <a:pt x="3138488" y="192882"/>
                  </a:lnTo>
                  <a:lnTo>
                    <a:pt x="3921919" y="71438"/>
                  </a:lnTo>
                </a:path>
              </a:pathLst>
            </a:custGeom>
            <a:noFill/>
            <a:ln w="190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69" name="Rectangle 168">
              <a:extLst>
                <a:ext uri="{FF2B5EF4-FFF2-40B4-BE49-F238E27FC236}">
                  <a16:creationId xmlns:a16="http://schemas.microsoft.com/office/drawing/2014/main" xmlns="" id="{29BA77D6-7BF7-417B-1CB7-8F12A6E7267F}"/>
                </a:ext>
              </a:extLst>
            </p:cNvPr>
            <p:cNvSpPr>
              <a:spLocks noChangeAspect="1"/>
            </p:cNvSpPr>
            <p:nvPr/>
          </p:nvSpPr>
          <p:spPr>
            <a:xfrm>
              <a:off x="7512451" y="4834891"/>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0" name="Rectangle 169">
              <a:extLst>
                <a:ext uri="{FF2B5EF4-FFF2-40B4-BE49-F238E27FC236}">
                  <a16:creationId xmlns:a16="http://schemas.microsoft.com/office/drawing/2014/main" xmlns="" id="{FDEE69E1-2A10-B2BE-C79A-F5DD4BAC4DBA}"/>
                </a:ext>
              </a:extLst>
            </p:cNvPr>
            <p:cNvSpPr>
              <a:spLocks noChangeAspect="1"/>
            </p:cNvSpPr>
            <p:nvPr/>
          </p:nvSpPr>
          <p:spPr>
            <a:xfrm>
              <a:off x="7904167" y="5013485"/>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1" name="Rectangle 170">
              <a:extLst>
                <a:ext uri="{FF2B5EF4-FFF2-40B4-BE49-F238E27FC236}">
                  <a16:creationId xmlns:a16="http://schemas.microsoft.com/office/drawing/2014/main" xmlns="" id="{6FE96244-59F8-1473-5F90-FC148FF87338}"/>
                </a:ext>
              </a:extLst>
            </p:cNvPr>
            <p:cNvSpPr>
              <a:spLocks noChangeAspect="1"/>
            </p:cNvSpPr>
            <p:nvPr/>
          </p:nvSpPr>
          <p:spPr>
            <a:xfrm>
              <a:off x="8297073" y="5063491"/>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2" name="Rectangle 171">
              <a:extLst>
                <a:ext uri="{FF2B5EF4-FFF2-40B4-BE49-F238E27FC236}">
                  <a16:creationId xmlns:a16="http://schemas.microsoft.com/office/drawing/2014/main" xmlns="" id="{32B879F3-0308-32FB-9AB2-CFD369D0EC88}"/>
                </a:ext>
              </a:extLst>
            </p:cNvPr>
            <p:cNvSpPr>
              <a:spLocks noChangeAspect="1"/>
            </p:cNvSpPr>
            <p:nvPr/>
          </p:nvSpPr>
          <p:spPr>
            <a:xfrm>
              <a:off x="8691906" y="5118260"/>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3" name="Rectangle 172">
              <a:extLst>
                <a:ext uri="{FF2B5EF4-FFF2-40B4-BE49-F238E27FC236}">
                  <a16:creationId xmlns:a16="http://schemas.microsoft.com/office/drawing/2014/main" xmlns="" id="{BE111406-261F-AE85-C9A0-AB6B6CEE9D2A}"/>
                </a:ext>
              </a:extLst>
            </p:cNvPr>
            <p:cNvSpPr>
              <a:spLocks noChangeAspect="1"/>
            </p:cNvSpPr>
            <p:nvPr/>
          </p:nvSpPr>
          <p:spPr>
            <a:xfrm>
              <a:off x="9082691" y="4949191"/>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4" name="Rectangle 173">
              <a:extLst>
                <a:ext uri="{FF2B5EF4-FFF2-40B4-BE49-F238E27FC236}">
                  <a16:creationId xmlns:a16="http://schemas.microsoft.com/office/drawing/2014/main" xmlns="" id="{607DEC70-55D1-B315-4DE3-34950F73EB62}"/>
                </a:ext>
              </a:extLst>
            </p:cNvPr>
            <p:cNvSpPr>
              <a:spLocks noChangeAspect="1"/>
            </p:cNvSpPr>
            <p:nvPr/>
          </p:nvSpPr>
          <p:spPr>
            <a:xfrm>
              <a:off x="9478173" y="4825366"/>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5" name="Rectangle 174">
              <a:extLst>
                <a:ext uri="{FF2B5EF4-FFF2-40B4-BE49-F238E27FC236}">
                  <a16:creationId xmlns:a16="http://schemas.microsoft.com/office/drawing/2014/main" xmlns="" id="{B0598819-838E-9611-E100-4A22FA1D66D7}"/>
                </a:ext>
              </a:extLst>
            </p:cNvPr>
            <p:cNvSpPr>
              <a:spLocks noChangeAspect="1"/>
            </p:cNvSpPr>
            <p:nvPr/>
          </p:nvSpPr>
          <p:spPr>
            <a:xfrm>
              <a:off x="9872270" y="4670585"/>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6" name="Rectangle 175">
              <a:extLst>
                <a:ext uri="{FF2B5EF4-FFF2-40B4-BE49-F238E27FC236}">
                  <a16:creationId xmlns:a16="http://schemas.microsoft.com/office/drawing/2014/main" xmlns="" id="{5A19E1DF-DDB6-7023-3F44-98EB9E4B2FED}"/>
                </a:ext>
              </a:extLst>
            </p:cNvPr>
            <p:cNvSpPr>
              <a:spLocks noChangeAspect="1"/>
            </p:cNvSpPr>
            <p:nvPr/>
          </p:nvSpPr>
          <p:spPr>
            <a:xfrm>
              <a:off x="10265176" y="4549141"/>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177" name="Rectangle 176">
              <a:extLst>
                <a:ext uri="{FF2B5EF4-FFF2-40B4-BE49-F238E27FC236}">
                  <a16:creationId xmlns:a16="http://schemas.microsoft.com/office/drawing/2014/main" xmlns="" id="{5EE0797B-A940-4087-9CEF-B98505F9FAD5}"/>
                </a:ext>
              </a:extLst>
            </p:cNvPr>
            <p:cNvSpPr>
              <a:spLocks noChangeAspect="1"/>
            </p:cNvSpPr>
            <p:nvPr/>
          </p:nvSpPr>
          <p:spPr>
            <a:xfrm>
              <a:off x="11050988" y="4425316"/>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nvGrpSpPr>
            <p:cNvPr id="166" name="Group 177">
              <a:extLst>
                <a:ext uri="{FF2B5EF4-FFF2-40B4-BE49-F238E27FC236}">
                  <a16:creationId xmlns:a16="http://schemas.microsoft.com/office/drawing/2014/main" xmlns="" id="{F362FE13-A484-A5DF-D515-4CFC97434FE1}"/>
                </a:ext>
              </a:extLst>
            </p:cNvPr>
            <p:cNvGrpSpPr/>
            <p:nvPr/>
          </p:nvGrpSpPr>
          <p:grpSpPr>
            <a:xfrm>
              <a:off x="7885745" y="5008711"/>
              <a:ext cx="73421" cy="51445"/>
              <a:chOff x="9946498" y="3630957"/>
              <a:chExt cx="89522" cy="167320"/>
            </a:xfrm>
          </p:grpSpPr>
          <p:cxnSp>
            <p:nvCxnSpPr>
              <p:cNvPr id="208" name="Straight Connector 207">
                <a:extLst>
                  <a:ext uri="{FF2B5EF4-FFF2-40B4-BE49-F238E27FC236}">
                    <a16:creationId xmlns:a16="http://schemas.microsoft.com/office/drawing/2014/main" xmlns="" id="{88DBA1C9-197C-4422-EE51-C94A80BE861B}"/>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209" name="Straight Connector 208">
                <a:extLst>
                  <a:ext uri="{FF2B5EF4-FFF2-40B4-BE49-F238E27FC236}">
                    <a16:creationId xmlns:a16="http://schemas.microsoft.com/office/drawing/2014/main" xmlns="" id="{42CF71B6-4627-08BA-3B1B-23A6A396C7F2}"/>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210" name="Straight Connector 209">
                <a:extLst>
                  <a:ext uri="{FF2B5EF4-FFF2-40B4-BE49-F238E27FC236}">
                    <a16:creationId xmlns:a16="http://schemas.microsoft.com/office/drawing/2014/main" xmlns="" id="{C0D34466-9439-BC13-6114-18073ED00870}"/>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167" name="Group 178">
              <a:extLst>
                <a:ext uri="{FF2B5EF4-FFF2-40B4-BE49-F238E27FC236}">
                  <a16:creationId xmlns:a16="http://schemas.microsoft.com/office/drawing/2014/main" xmlns="" id="{4C5C5D3F-9474-1D85-C852-42C4CAA127CF}"/>
                </a:ext>
              </a:extLst>
            </p:cNvPr>
            <p:cNvGrpSpPr/>
            <p:nvPr/>
          </p:nvGrpSpPr>
          <p:grpSpPr>
            <a:xfrm>
              <a:off x="8278651" y="5053955"/>
              <a:ext cx="73421" cy="51445"/>
              <a:chOff x="9946498" y="3630957"/>
              <a:chExt cx="89522" cy="167320"/>
            </a:xfrm>
          </p:grpSpPr>
          <p:cxnSp>
            <p:nvCxnSpPr>
              <p:cNvPr id="205" name="Straight Connector 204">
                <a:extLst>
                  <a:ext uri="{FF2B5EF4-FFF2-40B4-BE49-F238E27FC236}">
                    <a16:creationId xmlns:a16="http://schemas.microsoft.com/office/drawing/2014/main" xmlns="" id="{30ECAEB7-A244-5941-D8C4-141934F6C1CE}"/>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206" name="Straight Connector 205">
                <a:extLst>
                  <a:ext uri="{FF2B5EF4-FFF2-40B4-BE49-F238E27FC236}">
                    <a16:creationId xmlns:a16="http://schemas.microsoft.com/office/drawing/2014/main" xmlns="" id="{A51C61F7-90CB-124F-08E6-111DD49C57DF}"/>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207" name="Straight Connector 206">
                <a:extLst>
                  <a:ext uri="{FF2B5EF4-FFF2-40B4-BE49-F238E27FC236}">
                    <a16:creationId xmlns:a16="http://schemas.microsoft.com/office/drawing/2014/main" xmlns="" id="{E08CD32F-FC36-A1C6-0734-89203521798C}"/>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178" name="Group 179">
              <a:extLst>
                <a:ext uri="{FF2B5EF4-FFF2-40B4-BE49-F238E27FC236}">
                  <a16:creationId xmlns:a16="http://schemas.microsoft.com/office/drawing/2014/main" xmlns="" id="{F002C2C5-A48D-A5F7-EFA0-60BDB16C36C5}"/>
                </a:ext>
              </a:extLst>
            </p:cNvPr>
            <p:cNvGrpSpPr/>
            <p:nvPr/>
          </p:nvGrpSpPr>
          <p:grpSpPr>
            <a:xfrm>
              <a:off x="8670172" y="5101580"/>
              <a:ext cx="73421" cy="51445"/>
              <a:chOff x="8157568" y="3630957"/>
              <a:chExt cx="73421" cy="167320"/>
            </a:xfrm>
          </p:grpSpPr>
          <p:cxnSp>
            <p:nvCxnSpPr>
              <p:cNvPr id="202" name="Straight Connector 201">
                <a:extLst>
                  <a:ext uri="{FF2B5EF4-FFF2-40B4-BE49-F238E27FC236}">
                    <a16:creationId xmlns:a16="http://schemas.microsoft.com/office/drawing/2014/main" xmlns="" id="{362101AB-F99C-E1D3-23E1-3F9DA18530A7}"/>
                  </a:ext>
                </a:extLst>
              </p:cNvPr>
              <p:cNvCxnSpPr>
                <a:cxnSpLocks/>
              </p:cNvCxnSpPr>
              <p:nvPr/>
            </p:nvCxnSpPr>
            <p:spPr>
              <a:xfrm>
                <a:off x="8157568" y="3632021"/>
                <a:ext cx="73421" cy="0"/>
              </a:xfrm>
              <a:prstGeom prst="line">
                <a:avLst/>
              </a:prstGeom>
              <a:noFill/>
              <a:ln w="9525" cap="flat" cmpd="sng" algn="ctr">
                <a:solidFill>
                  <a:schemeClr val="accent3"/>
                </a:solidFill>
                <a:prstDash val="solid"/>
                <a:miter lim="800000"/>
              </a:ln>
              <a:effectLst/>
            </p:spPr>
          </p:cxnSp>
          <p:cxnSp>
            <p:nvCxnSpPr>
              <p:cNvPr id="203" name="Straight Connector 202">
                <a:extLst>
                  <a:ext uri="{FF2B5EF4-FFF2-40B4-BE49-F238E27FC236}">
                    <a16:creationId xmlns:a16="http://schemas.microsoft.com/office/drawing/2014/main" xmlns="" id="{8DB5E60D-E79C-9BCC-9C44-E5F874B1FDA0}"/>
                  </a:ext>
                </a:extLst>
              </p:cNvPr>
              <p:cNvCxnSpPr>
                <a:cxnSpLocks/>
              </p:cNvCxnSpPr>
              <p:nvPr/>
            </p:nvCxnSpPr>
            <p:spPr>
              <a:xfrm>
                <a:off x="8157568" y="3796296"/>
                <a:ext cx="73421" cy="0"/>
              </a:xfrm>
              <a:prstGeom prst="line">
                <a:avLst/>
              </a:prstGeom>
              <a:noFill/>
              <a:ln w="9525" cap="flat" cmpd="sng" algn="ctr">
                <a:solidFill>
                  <a:schemeClr val="accent3"/>
                </a:solidFill>
                <a:prstDash val="solid"/>
                <a:miter lim="800000"/>
              </a:ln>
              <a:effectLst/>
            </p:spPr>
          </p:cxnSp>
          <p:cxnSp>
            <p:nvCxnSpPr>
              <p:cNvPr id="204" name="Straight Connector 203">
                <a:extLst>
                  <a:ext uri="{FF2B5EF4-FFF2-40B4-BE49-F238E27FC236}">
                    <a16:creationId xmlns:a16="http://schemas.microsoft.com/office/drawing/2014/main" xmlns="" id="{B458A1CA-09B7-871E-4996-11FEBCA1A713}"/>
                  </a:ext>
                </a:extLst>
              </p:cNvPr>
              <p:cNvCxnSpPr>
                <a:cxnSpLocks/>
              </p:cNvCxnSpPr>
              <p:nvPr/>
            </p:nvCxnSpPr>
            <p:spPr>
              <a:xfrm>
                <a:off x="8198387" y="3630957"/>
                <a:ext cx="0" cy="167320"/>
              </a:xfrm>
              <a:prstGeom prst="line">
                <a:avLst/>
              </a:prstGeom>
              <a:noFill/>
              <a:ln w="9525" cap="flat" cmpd="sng" algn="ctr">
                <a:solidFill>
                  <a:schemeClr val="accent3"/>
                </a:solidFill>
                <a:prstDash val="solid"/>
                <a:miter lim="800000"/>
              </a:ln>
              <a:effectLst/>
            </p:spPr>
          </p:cxnSp>
        </p:grpSp>
        <p:grpSp>
          <p:nvGrpSpPr>
            <p:cNvPr id="179" name="Group 180">
              <a:extLst>
                <a:ext uri="{FF2B5EF4-FFF2-40B4-BE49-F238E27FC236}">
                  <a16:creationId xmlns:a16="http://schemas.microsoft.com/office/drawing/2014/main" xmlns="" id="{DD9925AA-8ACD-7BDB-1C93-99408B7471E3}"/>
                </a:ext>
              </a:extLst>
            </p:cNvPr>
            <p:cNvGrpSpPr/>
            <p:nvPr/>
          </p:nvGrpSpPr>
          <p:grpSpPr>
            <a:xfrm>
              <a:off x="9064269" y="4938714"/>
              <a:ext cx="73421" cy="61912"/>
              <a:chOff x="9946498" y="3630957"/>
              <a:chExt cx="89522" cy="167320"/>
            </a:xfrm>
          </p:grpSpPr>
          <p:cxnSp>
            <p:nvCxnSpPr>
              <p:cNvPr id="199" name="Straight Connector 198">
                <a:extLst>
                  <a:ext uri="{FF2B5EF4-FFF2-40B4-BE49-F238E27FC236}">
                    <a16:creationId xmlns:a16="http://schemas.microsoft.com/office/drawing/2014/main" xmlns="" id="{4CC17A0C-4FF9-5AD6-9333-E5F1E5EB489D}"/>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200" name="Straight Connector 199">
                <a:extLst>
                  <a:ext uri="{FF2B5EF4-FFF2-40B4-BE49-F238E27FC236}">
                    <a16:creationId xmlns:a16="http://schemas.microsoft.com/office/drawing/2014/main" xmlns="" id="{5C00706D-78D0-A8B5-586A-C50624F367CD}"/>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201" name="Straight Connector 200">
                <a:extLst>
                  <a:ext uri="{FF2B5EF4-FFF2-40B4-BE49-F238E27FC236}">
                    <a16:creationId xmlns:a16="http://schemas.microsoft.com/office/drawing/2014/main" xmlns="" id="{BEAEA120-9AEE-3AD0-0DE3-8A8C2CE857EA}"/>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180" name="Group 181">
              <a:extLst>
                <a:ext uri="{FF2B5EF4-FFF2-40B4-BE49-F238E27FC236}">
                  <a16:creationId xmlns:a16="http://schemas.microsoft.com/office/drawing/2014/main" xmlns="" id="{9878BE7E-9EE4-7906-9CB3-F834703F2CED}"/>
                </a:ext>
              </a:extLst>
            </p:cNvPr>
            <p:cNvGrpSpPr/>
            <p:nvPr/>
          </p:nvGrpSpPr>
          <p:grpSpPr>
            <a:xfrm>
              <a:off x="9459751" y="4815282"/>
              <a:ext cx="73421" cy="66280"/>
              <a:chOff x="9946498" y="3619152"/>
              <a:chExt cx="89522" cy="179125"/>
            </a:xfrm>
          </p:grpSpPr>
          <p:cxnSp>
            <p:nvCxnSpPr>
              <p:cNvPr id="196" name="Straight Connector 195">
                <a:extLst>
                  <a:ext uri="{FF2B5EF4-FFF2-40B4-BE49-F238E27FC236}">
                    <a16:creationId xmlns:a16="http://schemas.microsoft.com/office/drawing/2014/main" xmlns="" id="{943DD8F1-81A3-7E44-D026-7C98BE24BCA4}"/>
                  </a:ext>
                </a:extLst>
              </p:cNvPr>
              <p:cNvCxnSpPr>
                <a:cxnSpLocks/>
              </p:cNvCxnSpPr>
              <p:nvPr/>
            </p:nvCxnSpPr>
            <p:spPr>
              <a:xfrm>
                <a:off x="9946498" y="3619152"/>
                <a:ext cx="89522" cy="0"/>
              </a:xfrm>
              <a:prstGeom prst="line">
                <a:avLst/>
              </a:prstGeom>
              <a:noFill/>
              <a:ln w="9525" cap="flat" cmpd="sng" algn="ctr">
                <a:solidFill>
                  <a:schemeClr val="accent3"/>
                </a:solidFill>
                <a:prstDash val="solid"/>
                <a:miter lim="800000"/>
              </a:ln>
              <a:effectLst/>
            </p:spPr>
          </p:cxnSp>
          <p:cxnSp>
            <p:nvCxnSpPr>
              <p:cNvPr id="197" name="Straight Connector 196">
                <a:extLst>
                  <a:ext uri="{FF2B5EF4-FFF2-40B4-BE49-F238E27FC236}">
                    <a16:creationId xmlns:a16="http://schemas.microsoft.com/office/drawing/2014/main" xmlns="" id="{44FDFD33-FB82-4AC5-F95C-A400931C6C13}"/>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198" name="Straight Connector 197">
                <a:extLst>
                  <a:ext uri="{FF2B5EF4-FFF2-40B4-BE49-F238E27FC236}">
                    <a16:creationId xmlns:a16="http://schemas.microsoft.com/office/drawing/2014/main" xmlns="" id="{71CA366D-FECB-4059-DF2E-5318F44B84FA}"/>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181" name="Group 182">
              <a:extLst>
                <a:ext uri="{FF2B5EF4-FFF2-40B4-BE49-F238E27FC236}">
                  <a16:creationId xmlns:a16="http://schemas.microsoft.com/office/drawing/2014/main" xmlns="" id="{7C618F6E-493A-1212-6A64-98A1076F706D}"/>
                </a:ext>
              </a:extLst>
            </p:cNvPr>
            <p:cNvGrpSpPr/>
            <p:nvPr/>
          </p:nvGrpSpPr>
          <p:grpSpPr>
            <a:xfrm>
              <a:off x="9853848" y="4660109"/>
              <a:ext cx="73421" cy="64292"/>
              <a:chOff x="9946498" y="3630957"/>
              <a:chExt cx="89522" cy="167320"/>
            </a:xfrm>
          </p:grpSpPr>
          <p:cxnSp>
            <p:nvCxnSpPr>
              <p:cNvPr id="193" name="Straight Connector 192">
                <a:extLst>
                  <a:ext uri="{FF2B5EF4-FFF2-40B4-BE49-F238E27FC236}">
                    <a16:creationId xmlns:a16="http://schemas.microsoft.com/office/drawing/2014/main" xmlns="" id="{C58B20A5-93F1-2FAE-291F-E1A557A09EA1}"/>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194" name="Straight Connector 193">
                <a:extLst>
                  <a:ext uri="{FF2B5EF4-FFF2-40B4-BE49-F238E27FC236}">
                    <a16:creationId xmlns:a16="http://schemas.microsoft.com/office/drawing/2014/main" xmlns="" id="{A7B69CC9-392B-A16E-E7F3-9AA63B087C2A}"/>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195" name="Straight Connector 194">
                <a:extLst>
                  <a:ext uri="{FF2B5EF4-FFF2-40B4-BE49-F238E27FC236}">
                    <a16:creationId xmlns:a16="http://schemas.microsoft.com/office/drawing/2014/main" xmlns="" id="{58B8DC4A-8E13-F116-FC1D-5FF3182FD77D}"/>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182" name="Group 183">
              <a:extLst>
                <a:ext uri="{FF2B5EF4-FFF2-40B4-BE49-F238E27FC236}">
                  <a16:creationId xmlns:a16="http://schemas.microsoft.com/office/drawing/2014/main" xmlns="" id="{CC1DE304-E408-5B43-D9C9-904C48F1CB79}"/>
                </a:ext>
              </a:extLst>
            </p:cNvPr>
            <p:cNvGrpSpPr/>
            <p:nvPr/>
          </p:nvGrpSpPr>
          <p:grpSpPr>
            <a:xfrm>
              <a:off x="10246754" y="4526756"/>
              <a:ext cx="73421" cy="80963"/>
              <a:chOff x="9946498" y="3630957"/>
              <a:chExt cx="89522" cy="167320"/>
            </a:xfrm>
          </p:grpSpPr>
          <p:cxnSp>
            <p:nvCxnSpPr>
              <p:cNvPr id="190" name="Straight Connector 189">
                <a:extLst>
                  <a:ext uri="{FF2B5EF4-FFF2-40B4-BE49-F238E27FC236}">
                    <a16:creationId xmlns:a16="http://schemas.microsoft.com/office/drawing/2014/main" xmlns="" id="{B0AF5616-992F-A692-7DD5-27A48F41BDE0}"/>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191" name="Straight Connector 190">
                <a:extLst>
                  <a:ext uri="{FF2B5EF4-FFF2-40B4-BE49-F238E27FC236}">
                    <a16:creationId xmlns:a16="http://schemas.microsoft.com/office/drawing/2014/main" xmlns="" id="{1F91AEA0-5279-BBBC-DB2E-6EAE061424DD}"/>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192" name="Straight Connector 191">
                <a:extLst>
                  <a:ext uri="{FF2B5EF4-FFF2-40B4-BE49-F238E27FC236}">
                    <a16:creationId xmlns:a16="http://schemas.microsoft.com/office/drawing/2014/main" xmlns="" id="{6668C4EC-6150-1FDB-9BFF-672C7413C720}"/>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183" name="Group 184">
              <a:extLst>
                <a:ext uri="{FF2B5EF4-FFF2-40B4-BE49-F238E27FC236}">
                  <a16:creationId xmlns:a16="http://schemas.microsoft.com/office/drawing/2014/main" xmlns="" id="{52CBEF9C-CC56-EDEE-8F8E-B93112EA2A6D}"/>
                </a:ext>
              </a:extLst>
            </p:cNvPr>
            <p:cNvGrpSpPr/>
            <p:nvPr/>
          </p:nvGrpSpPr>
          <p:grpSpPr>
            <a:xfrm>
              <a:off x="11032566" y="4393406"/>
              <a:ext cx="73421" cy="107157"/>
              <a:chOff x="9946498" y="3630957"/>
              <a:chExt cx="89522" cy="167320"/>
            </a:xfrm>
          </p:grpSpPr>
          <p:cxnSp>
            <p:nvCxnSpPr>
              <p:cNvPr id="187" name="Straight Connector 186">
                <a:extLst>
                  <a:ext uri="{FF2B5EF4-FFF2-40B4-BE49-F238E27FC236}">
                    <a16:creationId xmlns:a16="http://schemas.microsoft.com/office/drawing/2014/main" xmlns="" id="{9B4D236E-52FE-F604-4524-B9E68B4C140E}"/>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188" name="Straight Connector 187">
                <a:extLst>
                  <a:ext uri="{FF2B5EF4-FFF2-40B4-BE49-F238E27FC236}">
                    <a16:creationId xmlns:a16="http://schemas.microsoft.com/office/drawing/2014/main" xmlns="" id="{8DA3B4B7-20DC-69D3-AE61-E9BE89CCF044}"/>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189" name="Straight Connector 188">
                <a:extLst>
                  <a:ext uri="{FF2B5EF4-FFF2-40B4-BE49-F238E27FC236}">
                    <a16:creationId xmlns:a16="http://schemas.microsoft.com/office/drawing/2014/main" xmlns="" id="{C6237BB7-5789-C3AC-B7E5-9BDC2995ED4B}"/>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sp>
          <p:nvSpPr>
            <p:cNvPr id="186" name="Rectangle 185">
              <a:extLst>
                <a:ext uri="{FF2B5EF4-FFF2-40B4-BE49-F238E27FC236}">
                  <a16:creationId xmlns:a16="http://schemas.microsoft.com/office/drawing/2014/main" xmlns="" id="{0B73CF7D-C3EF-971C-8F71-5E73FF996BEF}"/>
                </a:ext>
              </a:extLst>
            </p:cNvPr>
            <p:cNvSpPr>
              <a:spLocks noChangeAspect="1"/>
            </p:cNvSpPr>
            <p:nvPr/>
          </p:nvSpPr>
          <p:spPr>
            <a:xfrm>
              <a:off x="7119545" y="4353879"/>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sp>
        <p:nvSpPr>
          <p:cNvPr id="214" name="TextBox 213">
            <a:extLst>
              <a:ext uri="{FF2B5EF4-FFF2-40B4-BE49-F238E27FC236}">
                <a16:creationId xmlns:a16="http://schemas.microsoft.com/office/drawing/2014/main" xmlns="" id="{D4885171-FAF1-95B7-B178-7C1093C7FDBB}"/>
              </a:ext>
            </a:extLst>
          </p:cNvPr>
          <p:cNvSpPr txBox="1"/>
          <p:nvPr/>
        </p:nvSpPr>
        <p:spPr>
          <a:xfrm rot="5400000">
            <a:off x="10181192" y="3691806"/>
            <a:ext cx="3068596" cy="184666"/>
          </a:xfrm>
          <a:prstGeom prst="rect">
            <a:avLst/>
          </a:prstGeom>
          <a:effectLst/>
        </p:spPr>
        <p:txBody>
          <a:bodyPr vert="horz" wrap="none" lIns="0" tIns="0" rIns="0" bIns="0" rtlCol="0" anchor="b">
            <a:spAutoFit/>
          </a:bodyPr>
          <a:lstStyle/>
          <a:p>
            <a:pPr algn="ctr"/>
            <a:r>
              <a:rPr lang="en-US" sz="1200" b="1" dirty="0">
                <a:solidFill>
                  <a:srgbClr val="000000"/>
                </a:solidFill>
                <a:latin typeface="Helvetica" panose="020B0604020202020204" pitchFamily="34" charset="0"/>
                <a:cs typeface="Helvetica" panose="020B0604020202020204" pitchFamily="34" charset="0"/>
              </a:rPr>
              <a:t>Mean change in MG-ADL total score (±SE)</a:t>
            </a:r>
          </a:p>
        </p:txBody>
      </p:sp>
      <p:sp>
        <p:nvSpPr>
          <p:cNvPr id="215" name="TextBox 214">
            <a:extLst>
              <a:ext uri="{FF2B5EF4-FFF2-40B4-BE49-F238E27FC236}">
                <a16:creationId xmlns:a16="http://schemas.microsoft.com/office/drawing/2014/main" xmlns="" id="{A584863C-CE65-D5FC-5A2D-B3533F5F408F}"/>
              </a:ext>
            </a:extLst>
          </p:cNvPr>
          <p:cNvSpPr txBox="1"/>
          <p:nvPr/>
        </p:nvSpPr>
        <p:spPr>
          <a:xfrm>
            <a:off x="7809368" y="3754826"/>
            <a:ext cx="1150956" cy="184666"/>
          </a:xfrm>
          <a:prstGeom prst="rect">
            <a:avLst/>
          </a:prstGeom>
          <a:effectLst/>
        </p:spPr>
        <p:txBody>
          <a:bodyPr vert="horz" wrap="none" lIns="0" tIns="0" rIns="0" bIns="0" rtlCol="0" anchor="b">
            <a:spAutoFit/>
          </a:bodyPr>
          <a:lstStyle/>
          <a:p>
            <a:pPr algn="ctr"/>
            <a:r>
              <a:rPr lang="en-US" sz="1200" dirty="0">
                <a:solidFill>
                  <a:srgbClr val="000000"/>
                </a:solidFill>
                <a:latin typeface="Helvetica" panose="020B0604020202020204" pitchFamily="34" charset="0"/>
                <a:cs typeface="Helvetica" panose="020B0604020202020204" pitchFamily="34" charset="0"/>
              </a:rPr>
              <a:t>Efgartigimod alfa</a:t>
            </a:r>
          </a:p>
        </p:txBody>
      </p:sp>
      <p:cxnSp>
        <p:nvCxnSpPr>
          <p:cNvPr id="216" name="Straight Connector 215">
            <a:extLst>
              <a:ext uri="{FF2B5EF4-FFF2-40B4-BE49-F238E27FC236}">
                <a16:creationId xmlns:a16="http://schemas.microsoft.com/office/drawing/2014/main" xmlns="" id="{1A173176-A61B-54E2-D734-711C512C5677}"/>
              </a:ext>
            </a:extLst>
          </p:cNvPr>
          <p:cNvCxnSpPr>
            <a:cxnSpLocks/>
          </p:cNvCxnSpPr>
          <p:nvPr/>
        </p:nvCxnSpPr>
        <p:spPr>
          <a:xfrm flipH="1">
            <a:off x="6061357" y="3598595"/>
            <a:ext cx="5205777" cy="0"/>
          </a:xfrm>
          <a:prstGeom prst="line">
            <a:avLst/>
          </a:prstGeom>
          <a:noFill/>
          <a:ln w="12700" cap="flat" cmpd="sng" algn="ctr">
            <a:solidFill>
              <a:schemeClr val="tx1"/>
            </a:solidFill>
            <a:prstDash val="solid"/>
            <a:miter lim="800000"/>
          </a:ln>
          <a:effectLst/>
        </p:spPr>
      </p:cxnSp>
      <p:cxnSp>
        <p:nvCxnSpPr>
          <p:cNvPr id="217" name="Straight Connector 216">
            <a:extLst>
              <a:ext uri="{FF2B5EF4-FFF2-40B4-BE49-F238E27FC236}">
                <a16:creationId xmlns:a16="http://schemas.microsoft.com/office/drawing/2014/main" xmlns="" id="{C5BA57C2-DE01-B7FA-B554-162180BA5031}"/>
              </a:ext>
            </a:extLst>
          </p:cNvPr>
          <p:cNvCxnSpPr>
            <a:cxnSpLocks/>
          </p:cNvCxnSpPr>
          <p:nvPr/>
        </p:nvCxnSpPr>
        <p:spPr>
          <a:xfrm flipH="1">
            <a:off x="6019340" y="2552457"/>
            <a:ext cx="47707" cy="0"/>
          </a:xfrm>
          <a:prstGeom prst="line">
            <a:avLst/>
          </a:prstGeom>
          <a:noFill/>
          <a:ln w="12700" cap="flat" cmpd="sng" algn="ctr">
            <a:solidFill>
              <a:schemeClr val="tx1"/>
            </a:solidFill>
            <a:prstDash val="solid"/>
            <a:miter lim="800000"/>
          </a:ln>
          <a:effectLst/>
        </p:spPr>
      </p:cxnSp>
      <p:cxnSp>
        <p:nvCxnSpPr>
          <p:cNvPr id="218" name="Straight Connector 217">
            <a:extLst>
              <a:ext uri="{FF2B5EF4-FFF2-40B4-BE49-F238E27FC236}">
                <a16:creationId xmlns:a16="http://schemas.microsoft.com/office/drawing/2014/main" xmlns="" id="{8BE24BD2-17B4-81ED-7639-6E56AAF8AC2C}"/>
              </a:ext>
            </a:extLst>
          </p:cNvPr>
          <p:cNvCxnSpPr/>
          <p:nvPr/>
        </p:nvCxnSpPr>
        <p:spPr>
          <a:xfrm flipH="1">
            <a:off x="6019340" y="2905888"/>
            <a:ext cx="47707" cy="0"/>
          </a:xfrm>
          <a:prstGeom prst="line">
            <a:avLst/>
          </a:prstGeom>
          <a:noFill/>
          <a:ln w="12700" cap="flat" cmpd="sng" algn="ctr">
            <a:solidFill>
              <a:schemeClr val="tx1"/>
            </a:solidFill>
            <a:prstDash val="solid"/>
            <a:miter lim="800000"/>
          </a:ln>
          <a:effectLst/>
        </p:spPr>
      </p:cxnSp>
      <p:cxnSp>
        <p:nvCxnSpPr>
          <p:cNvPr id="219" name="Straight Connector 218">
            <a:extLst>
              <a:ext uri="{FF2B5EF4-FFF2-40B4-BE49-F238E27FC236}">
                <a16:creationId xmlns:a16="http://schemas.microsoft.com/office/drawing/2014/main" xmlns="" id="{613E926C-8B5F-4869-92C0-87EC38B6BEA3}"/>
              </a:ext>
            </a:extLst>
          </p:cNvPr>
          <p:cNvCxnSpPr/>
          <p:nvPr/>
        </p:nvCxnSpPr>
        <p:spPr>
          <a:xfrm flipH="1">
            <a:off x="6019340" y="3250814"/>
            <a:ext cx="47707" cy="0"/>
          </a:xfrm>
          <a:prstGeom prst="line">
            <a:avLst/>
          </a:prstGeom>
          <a:noFill/>
          <a:ln w="12700" cap="flat" cmpd="sng" algn="ctr">
            <a:solidFill>
              <a:schemeClr val="tx1"/>
            </a:solidFill>
            <a:prstDash val="solid"/>
            <a:miter lim="800000"/>
          </a:ln>
          <a:effectLst/>
        </p:spPr>
      </p:cxnSp>
      <p:cxnSp>
        <p:nvCxnSpPr>
          <p:cNvPr id="220" name="Straight Connector 219">
            <a:extLst>
              <a:ext uri="{FF2B5EF4-FFF2-40B4-BE49-F238E27FC236}">
                <a16:creationId xmlns:a16="http://schemas.microsoft.com/office/drawing/2014/main" xmlns="" id="{0F0A8E9E-9203-AF39-DEA7-96607853C499}"/>
              </a:ext>
            </a:extLst>
          </p:cNvPr>
          <p:cNvCxnSpPr>
            <a:cxnSpLocks/>
          </p:cNvCxnSpPr>
          <p:nvPr/>
        </p:nvCxnSpPr>
        <p:spPr>
          <a:xfrm flipH="1">
            <a:off x="6019340" y="3598595"/>
            <a:ext cx="47707" cy="0"/>
          </a:xfrm>
          <a:prstGeom prst="line">
            <a:avLst/>
          </a:prstGeom>
          <a:noFill/>
          <a:ln w="12700" cap="flat" cmpd="sng" algn="ctr">
            <a:solidFill>
              <a:schemeClr val="tx1"/>
            </a:solidFill>
            <a:prstDash val="solid"/>
            <a:miter lim="800000"/>
          </a:ln>
          <a:effectLst/>
        </p:spPr>
      </p:cxnSp>
      <p:sp>
        <p:nvSpPr>
          <p:cNvPr id="221" name="TextBox 220">
            <a:extLst>
              <a:ext uri="{FF2B5EF4-FFF2-40B4-BE49-F238E27FC236}">
                <a16:creationId xmlns:a16="http://schemas.microsoft.com/office/drawing/2014/main" xmlns="" id="{D4FB7FDD-E7C7-01AD-66A8-22DBD1DF572F}"/>
              </a:ext>
            </a:extLst>
          </p:cNvPr>
          <p:cNvSpPr txBox="1"/>
          <p:nvPr/>
        </p:nvSpPr>
        <p:spPr>
          <a:xfrm>
            <a:off x="5919325" y="2460124"/>
            <a:ext cx="78548" cy="184666"/>
          </a:xfrm>
          <a:prstGeom prst="rect">
            <a:avLst/>
          </a:prstGeom>
          <a:effectLst/>
        </p:spPr>
        <p:txBody>
          <a:bodyPr vert="horz" wrap="none" lIns="0" tIns="0" rIns="0" bIns="0" rtlCol="0" anchor="ctr">
            <a:spAutoFit/>
          </a:bodyPr>
          <a:lstStyle/>
          <a:p>
            <a:pPr algn="r"/>
            <a:r>
              <a:rPr lang="en-US" sz="1200" dirty="0">
                <a:solidFill>
                  <a:srgbClr val="000000"/>
                </a:solidFill>
              </a:rPr>
              <a:t>0</a:t>
            </a:r>
          </a:p>
        </p:txBody>
      </p:sp>
      <p:sp>
        <p:nvSpPr>
          <p:cNvPr id="222" name="TextBox 221">
            <a:extLst>
              <a:ext uri="{FF2B5EF4-FFF2-40B4-BE49-F238E27FC236}">
                <a16:creationId xmlns:a16="http://schemas.microsoft.com/office/drawing/2014/main" xmlns="" id="{D9F24899-976E-3C24-5920-A6EAC4A109D3}"/>
              </a:ext>
            </a:extLst>
          </p:cNvPr>
          <p:cNvSpPr txBox="1"/>
          <p:nvPr/>
        </p:nvSpPr>
        <p:spPr>
          <a:xfrm>
            <a:off x="5794291" y="2813127"/>
            <a:ext cx="203581" cy="184666"/>
          </a:xfrm>
          <a:prstGeom prst="rect">
            <a:avLst/>
          </a:prstGeom>
          <a:effectLst/>
        </p:spPr>
        <p:txBody>
          <a:bodyPr vert="horz" wrap="none" lIns="0" tIns="0" rIns="0" bIns="0" rtlCol="0" anchor="ctr">
            <a:spAutoFit/>
          </a:bodyPr>
          <a:lstStyle/>
          <a:p>
            <a:pPr algn="r"/>
            <a:r>
              <a:rPr lang="en-US" sz="1200" dirty="0">
                <a:solidFill>
                  <a:srgbClr val="000000"/>
                </a:solidFill>
              </a:rPr>
              <a:t>-25</a:t>
            </a:r>
          </a:p>
        </p:txBody>
      </p:sp>
      <p:sp>
        <p:nvSpPr>
          <p:cNvPr id="223" name="TextBox 222">
            <a:extLst>
              <a:ext uri="{FF2B5EF4-FFF2-40B4-BE49-F238E27FC236}">
                <a16:creationId xmlns:a16="http://schemas.microsoft.com/office/drawing/2014/main" xmlns="" id="{67457B56-65D7-96AF-5D9E-AB1DED4C484D}"/>
              </a:ext>
            </a:extLst>
          </p:cNvPr>
          <p:cNvSpPr txBox="1"/>
          <p:nvPr/>
        </p:nvSpPr>
        <p:spPr>
          <a:xfrm>
            <a:off x="5794291" y="3157627"/>
            <a:ext cx="203581" cy="184666"/>
          </a:xfrm>
          <a:prstGeom prst="rect">
            <a:avLst/>
          </a:prstGeom>
          <a:effectLst/>
        </p:spPr>
        <p:txBody>
          <a:bodyPr vert="horz" wrap="none" lIns="0" tIns="0" rIns="0" bIns="0" rtlCol="0" anchor="ctr">
            <a:spAutoFit/>
          </a:bodyPr>
          <a:lstStyle/>
          <a:p>
            <a:pPr algn="r"/>
            <a:r>
              <a:rPr lang="en-US" sz="1200" dirty="0">
                <a:solidFill>
                  <a:srgbClr val="000000"/>
                </a:solidFill>
              </a:rPr>
              <a:t>-50</a:t>
            </a:r>
          </a:p>
        </p:txBody>
      </p:sp>
      <p:sp>
        <p:nvSpPr>
          <p:cNvPr id="224" name="TextBox 223">
            <a:extLst>
              <a:ext uri="{FF2B5EF4-FFF2-40B4-BE49-F238E27FC236}">
                <a16:creationId xmlns:a16="http://schemas.microsoft.com/office/drawing/2014/main" xmlns="" id="{09CAB10F-DE57-3636-497B-3A3E7FF2B6A6}"/>
              </a:ext>
            </a:extLst>
          </p:cNvPr>
          <p:cNvSpPr txBox="1"/>
          <p:nvPr/>
        </p:nvSpPr>
        <p:spPr>
          <a:xfrm>
            <a:off x="5627935" y="3498835"/>
            <a:ext cx="377117" cy="184666"/>
          </a:xfrm>
          <a:prstGeom prst="rect">
            <a:avLst/>
          </a:prstGeom>
          <a:effectLst/>
        </p:spPr>
        <p:txBody>
          <a:bodyPr vert="horz" wrap="square" lIns="0" tIns="0" rIns="0" bIns="0" rtlCol="0" anchor="ctr">
            <a:spAutoFit/>
          </a:bodyPr>
          <a:lstStyle/>
          <a:p>
            <a:pPr algn="r"/>
            <a:r>
              <a:rPr lang="en-US" sz="1200" dirty="0">
                <a:solidFill>
                  <a:srgbClr val="000000"/>
                </a:solidFill>
              </a:rPr>
              <a:t>-75</a:t>
            </a:r>
          </a:p>
        </p:txBody>
      </p:sp>
      <p:cxnSp>
        <p:nvCxnSpPr>
          <p:cNvPr id="225" name="Straight Connector 224">
            <a:extLst>
              <a:ext uri="{FF2B5EF4-FFF2-40B4-BE49-F238E27FC236}">
                <a16:creationId xmlns:a16="http://schemas.microsoft.com/office/drawing/2014/main" xmlns="" id="{F1E4039F-7D12-3D5E-08BF-117B85E7A326}"/>
              </a:ext>
            </a:extLst>
          </p:cNvPr>
          <p:cNvCxnSpPr/>
          <p:nvPr/>
        </p:nvCxnSpPr>
        <p:spPr>
          <a:xfrm flipH="1">
            <a:off x="6019340" y="2204350"/>
            <a:ext cx="47707" cy="0"/>
          </a:xfrm>
          <a:prstGeom prst="line">
            <a:avLst/>
          </a:prstGeom>
          <a:noFill/>
          <a:ln w="12700" cap="flat" cmpd="sng" algn="ctr">
            <a:solidFill>
              <a:schemeClr val="tx1"/>
            </a:solidFill>
            <a:prstDash val="solid"/>
            <a:miter lim="800000"/>
          </a:ln>
          <a:effectLst/>
        </p:spPr>
      </p:cxnSp>
      <p:sp>
        <p:nvSpPr>
          <p:cNvPr id="226" name="TextBox 225">
            <a:extLst>
              <a:ext uri="{FF2B5EF4-FFF2-40B4-BE49-F238E27FC236}">
                <a16:creationId xmlns:a16="http://schemas.microsoft.com/office/drawing/2014/main" xmlns="" id="{7F9F2E7E-2D80-7C99-7FE1-6554CA6345AC}"/>
              </a:ext>
            </a:extLst>
          </p:cNvPr>
          <p:cNvSpPr txBox="1"/>
          <p:nvPr/>
        </p:nvSpPr>
        <p:spPr>
          <a:xfrm>
            <a:off x="5840778" y="2111590"/>
            <a:ext cx="157094" cy="184666"/>
          </a:xfrm>
          <a:prstGeom prst="rect">
            <a:avLst/>
          </a:prstGeom>
          <a:effectLst/>
        </p:spPr>
        <p:txBody>
          <a:bodyPr vert="horz" wrap="none" lIns="0" tIns="0" rIns="0" bIns="0" rtlCol="0" anchor="ctr">
            <a:spAutoFit/>
          </a:bodyPr>
          <a:lstStyle/>
          <a:p>
            <a:pPr algn="r"/>
            <a:r>
              <a:rPr lang="en-US" sz="1200" dirty="0">
                <a:solidFill>
                  <a:srgbClr val="000000"/>
                </a:solidFill>
              </a:rPr>
              <a:t>25</a:t>
            </a:r>
          </a:p>
        </p:txBody>
      </p:sp>
      <p:cxnSp>
        <p:nvCxnSpPr>
          <p:cNvPr id="227" name="Straight Connector 226">
            <a:extLst>
              <a:ext uri="{FF2B5EF4-FFF2-40B4-BE49-F238E27FC236}">
                <a16:creationId xmlns:a16="http://schemas.microsoft.com/office/drawing/2014/main" xmlns="" id="{EFA1A0AB-2C56-5AEA-F479-6DEBD363C8A2}"/>
              </a:ext>
            </a:extLst>
          </p:cNvPr>
          <p:cNvCxnSpPr>
            <a:cxnSpLocks/>
          </p:cNvCxnSpPr>
          <p:nvPr/>
        </p:nvCxnSpPr>
        <p:spPr>
          <a:xfrm flipH="1">
            <a:off x="11266222" y="3598595"/>
            <a:ext cx="47707" cy="0"/>
          </a:xfrm>
          <a:prstGeom prst="line">
            <a:avLst/>
          </a:prstGeom>
          <a:noFill/>
          <a:ln w="12700" cap="flat" cmpd="sng" algn="ctr">
            <a:solidFill>
              <a:schemeClr val="tx1"/>
            </a:solidFill>
            <a:prstDash val="solid"/>
            <a:miter lim="800000"/>
          </a:ln>
          <a:effectLst/>
        </p:spPr>
      </p:cxnSp>
      <p:sp>
        <p:nvSpPr>
          <p:cNvPr id="228" name="TextBox 227">
            <a:extLst>
              <a:ext uri="{FF2B5EF4-FFF2-40B4-BE49-F238E27FC236}">
                <a16:creationId xmlns:a16="http://schemas.microsoft.com/office/drawing/2014/main" xmlns="" id="{8491D579-D10F-00E6-4F72-1B24282B83B3}"/>
              </a:ext>
            </a:extLst>
          </p:cNvPr>
          <p:cNvSpPr txBox="1"/>
          <p:nvPr/>
        </p:nvSpPr>
        <p:spPr>
          <a:xfrm>
            <a:off x="11354411" y="3488770"/>
            <a:ext cx="125034" cy="184666"/>
          </a:xfrm>
          <a:prstGeom prst="rect">
            <a:avLst/>
          </a:prstGeom>
          <a:effectLst/>
        </p:spPr>
        <p:txBody>
          <a:bodyPr vert="horz" wrap="none" lIns="0" tIns="0" rIns="0" bIns="0" rtlCol="0" anchor="ctr">
            <a:spAutoFit/>
          </a:bodyPr>
          <a:lstStyle/>
          <a:p>
            <a:r>
              <a:rPr lang="en-US" sz="1200" dirty="0">
                <a:solidFill>
                  <a:srgbClr val="000000"/>
                </a:solidFill>
              </a:rPr>
              <a:t>-6</a:t>
            </a:r>
          </a:p>
        </p:txBody>
      </p:sp>
      <p:cxnSp>
        <p:nvCxnSpPr>
          <p:cNvPr id="229" name="Straight Connector 228">
            <a:extLst>
              <a:ext uri="{FF2B5EF4-FFF2-40B4-BE49-F238E27FC236}">
                <a16:creationId xmlns:a16="http://schemas.microsoft.com/office/drawing/2014/main" xmlns="" id="{D935FF28-FBC9-AF88-9474-E7EBD0CCDCF7}"/>
              </a:ext>
            </a:extLst>
          </p:cNvPr>
          <p:cNvCxnSpPr>
            <a:cxnSpLocks/>
          </p:cNvCxnSpPr>
          <p:nvPr/>
        </p:nvCxnSpPr>
        <p:spPr>
          <a:xfrm flipH="1">
            <a:off x="11266222" y="3250070"/>
            <a:ext cx="47707" cy="0"/>
          </a:xfrm>
          <a:prstGeom prst="line">
            <a:avLst/>
          </a:prstGeom>
          <a:noFill/>
          <a:ln w="12700" cap="flat" cmpd="sng" algn="ctr">
            <a:solidFill>
              <a:schemeClr val="tx1"/>
            </a:solidFill>
            <a:prstDash val="solid"/>
            <a:miter lim="800000"/>
          </a:ln>
          <a:effectLst/>
        </p:spPr>
      </p:cxnSp>
      <p:sp>
        <p:nvSpPr>
          <p:cNvPr id="230" name="TextBox 229">
            <a:extLst>
              <a:ext uri="{FF2B5EF4-FFF2-40B4-BE49-F238E27FC236}">
                <a16:creationId xmlns:a16="http://schemas.microsoft.com/office/drawing/2014/main" xmlns="" id="{A2CB9D96-B6AF-B851-9C0E-8916E50432AE}"/>
              </a:ext>
            </a:extLst>
          </p:cNvPr>
          <p:cNvSpPr txBox="1"/>
          <p:nvPr/>
        </p:nvSpPr>
        <p:spPr>
          <a:xfrm>
            <a:off x="11370177" y="3157737"/>
            <a:ext cx="125034" cy="184666"/>
          </a:xfrm>
          <a:prstGeom prst="rect">
            <a:avLst/>
          </a:prstGeom>
          <a:effectLst/>
        </p:spPr>
        <p:txBody>
          <a:bodyPr vert="horz" wrap="none" lIns="0" tIns="0" rIns="0" bIns="0" rtlCol="0" anchor="ctr">
            <a:spAutoFit/>
          </a:bodyPr>
          <a:lstStyle/>
          <a:p>
            <a:r>
              <a:rPr lang="en-US" sz="1200" dirty="0">
                <a:solidFill>
                  <a:srgbClr val="000000"/>
                </a:solidFill>
              </a:rPr>
              <a:t>-4</a:t>
            </a:r>
          </a:p>
        </p:txBody>
      </p:sp>
      <p:cxnSp>
        <p:nvCxnSpPr>
          <p:cNvPr id="231" name="Straight Connector 230">
            <a:extLst>
              <a:ext uri="{FF2B5EF4-FFF2-40B4-BE49-F238E27FC236}">
                <a16:creationId xmlns:a16="http://schemas.microsoft.com/office/drawing/2014/main" xmlns="" id="{0A23E464-B2A2-CBB3-9D57-D3DA87A67485}"/>
              </a:ext>
            </a:extLst>
          </p:cNvPr>
          <p:cNvCxnSpPr>
            <a:cxnSpLocks/>
          </p:cNvCxnSpPr>
          <p:nvPr/>
        </p:nvCxnSpPr>
        <p:spPr>
          <a:xfrm flipH="1">
            <a:off x="11266222" y="2902689"/>
            <a:ext cx="47707" cy="0"/>
          </a:xfrm>
          <a:prstGeom prst="line">
            <a:avLst/>
          </a:prstGeom>
          <a:noFill/>
          <a:ln w="12700" cap="flat" cmpd="sng" algn="ctr">
            <a:solidFill>
              <a:schemeClr val="tx1"/>
            </a:solidFill>
            <a:prstDash val="solid"/>
            <a:miter lim="800000"/>
          </a:ln>
          <a:effectLst/>
        </p:spPr>
      </p:cxnSp>
      <p:sp>
        <p:nvSpPr>
          <p:cNvPr id="232" name="TextBox 231">
            <a:extLst>
              <a:ext uri="{FF2B5EF4-FFF2-40B4-BE49-F238E27FC236}">
                <a16:creationId xmlns:a16="http://schemas.microsoft.com/office/drawing/2014/main" xmlns="" id="{C9BE5D38-7984-2420-4A76-37A807002FB1}"/>
              </a:ext>
            </a:extLst>
          </p:cNvPr>
          <p:cNvSpPr txBox="1"/>
          <p:nvPr/>
        </p:nvSpPr>
        <p:spPr>
          <a:xfrm>
            <a:off x="11370177" y="2810356"/>
            <a:ext cx="125034" cy="184666"/>
          </a:xfrm>
          <a:prstGeom prst="rect">
            <a:avLst/>
          </a:prstGeom>
          <a:effectLst/>
        </p:spPr>
        <p:txBody>
          <a:bodyPr vert="horz" wrap="none" lIns="0" tIns="0" rIns="0" bIns="0" rtlCol="0" anchor="ctr">
            <a:spAutoFit/>
          </a:bodyPr>
          <a:lstStyle/>
          <a:p>
            <a:r>
              <a:rPr lang="en-US" sz="1200" dirty="0">
                <a:solidFill>
                  <a:srgbClr val="000000"/>
                </a:solidFill>
              </a:rPr>
              <a:t>-2</a:t>
            </a:r>
          </a:p>
        </p:txBody>
      </p:sp>
      <p:cxnSp>
        <p:nvCxnSpPr>
          <p:cNvPr id="233" name="Straight Connector 232">
            <a:extLst>
              <a:ext uri="{FF2B5EF4-FFF2-40B4-BE49-F238E27FC236}">
                <a16:creationId xmlns:a16="http://schemas.microsoft.com/office/drawing/2014/main" xmlns="" id="{4882C98D-1948-4B8F-CF58-A1CF8B319908}"/>
              </a:ext>
            </a:extLst>
          </p:cNvPr>
          <p:cNvCxnSpPr>
            <a:cxnSpLocks/>
          </p:cNvCxnSpPr>
          <p:nvPr/>
        </p:nvCxnSpPr>
        <p:spPr>
          <a:xfrm flipH="1">
            <a:off x="11266222" y="2555309"/>
            <a:ext cx="47707" cy="0"/>
          </a:xfrm>
          <a:prstGeom prst="line">
            <a:avLst/>
          </a:prstGeom>
          <a:noFill/>
          <a:ln w="12700" cap="flat" cmpd="sng" algn="ctr">
            <a:solidFill>
              <a:schemeClr val="tx1"/>
            </a:solidFill>
            <a:prstDash val="solid"/>
            <a:miter lim="800000"/>
          </a:ln>
          <a:effectLst/>
        </p:spPr>
      </p:cxnSp>
      <p:sp>
        <p:nvSpPr>
          <p:cNvPr id="234" name="TextBox 233">
            <a:extLst>
              <a:ext uri="{FF2B5EF4-FFF2-40B4-BE49-F238E27FC236}">
                <a16:creationId xmlns:a16="http://schemas.microsoft.com/office/drawing/2014/main" xmlns="" id="{48AA617E-A31A-ABE8-862B-E323EE6C882C}"/>
              </a:ext>
            </a:extLst>
          </p:cNvPr>
          <p:cNvSpPr txBox="1"/>
          <p:nvPr/>
        </p:nvSpPr>
        <p:spPr>
          <a:xfrm>
            <a:off x="11370177" y="2462976"/>
            <a:ext cx="78548" cy="184666"/>
          </a:xfrm>
          <a:prstGeom prst="rect">
            <a:avLst/>
          </a:prstGeom>
          <a:effectLst/>
        </p:spPr>
        <p:txBody>
          <a:bodyPr vert="horz" wrap="none" lIns="0" tIns="0" rIns="0" bIns="0" rtlCol="0" anchor="ctr">
            <a:spAutoFit/>
          </a:bodyPr>
          <a:lstStyle/>
          <a:p>
            <a:r>
              <a:rPr lang="en-US" sz="1200" dirty="0">
                <a:solidFill>
                  <a:srgbClr val="000000"/>
                </a:solidFill>
              </a:rPr>
              <a:t>0</a:t>
            </a:r>
          </a:p>
        </p:txBody>
      </p:sp>
      <p:cxnSp>
        <p:nvCxnSpPr>
          <p:cNvPr id="235" name="Straight Connector 234">
            <a:extLst>
              <a:ext uri="{FF2B5EF4-FFF2-40B4-BE49-F238E27FC236}">
                <a16:creationId xmlns:a16="http://schemas.microsoft.com/office/drawing/2014/main" xmlns="" id="{1395576F-242B-47EA-37DE-5AFA11582007}"/>
              </a:ext>
            </a:extLst>
          </p:cNvPr>
          <p:cNvCxnSpPr>
            <a:cxnSpLocks/>
          </p:cNvCxnSpPr>
          <p:nvPr/>
        </p:nvCxnSpPr>
        <p:spPr>
          <a:xfrm flipH="1">
            <a:off x="11266222" y="2207929"/>
            <a:ext cx="47707" cy="0"/>
          </a:xfrm>
          <a:prstGeom prst="line">
            <a:avLst/>
          </a:prstGeom>
          <a:noFill/>
          <a:ln w="12700" cap="flat" cmpd="sng" algn="ctr">
            <a:solidFill>
              <a:schemeClr val="tx1"/>
            </a:solidFill>
            <a:prstDash val="solid"/>
            <a:miter lim="800000"/>
          </a:ln>
          <a:effectLst/>
        </p:spPr>
      </p:cxnSp>
      <p:sp>
        <p:nvSpPr>
          <p:cNvPr id="236" name="TextBox 235">
            <a:extLst>
              <a:ext uri="{FF2B5EF4-FFF2-40B4-BE49-F238E27FC236}">
                <a16:creationId xmlns:a16="http://schemas.microsoft.com/office/drawing/2014/main" xmlns="" id="{B9992E7F-4404-4B94-5DDC-6F7C3073165D}"/>
              </a:ext>
            </a:extLst>
          </p:cNvPr>
          <p:cNvSpPr txBox="1"/>
          <p:nvPr/>
        </p:nvSpPr>
        <p:spPr>
          <a:xfrm>
            <a:off x="11370177" y="2115596"/>
            <a:ext cx="78548" cy="184666"/>
          </a:xfrm>
          <a:prstGeom prst="rect">
            <a:avLst/>
          </a:prstGeom>
          <a:effectLst/>
        </p:spPr>
        <p:txBody>
          <a:bodyPr vert="horz" wrap="none" lIns="0" tIns="0" rIns="0" bIns="0" rtlCol="0" anchor="ctr">
            <a:spAutoFit/>
          </a:bodyPr>
          <a:lstStyle/>
          <a:p>
            <a:r>
              <a:rPr lang="en-US" sz="1200" dirty="0">
                <a:solidFill>
                  <a:srgbClr val="000000"/>
                </a:solidFill>
              </a:rPr>
              <a:t>2</a:t>
            </a:r>
          </a:p>
        </p:txBody>
      </p:sp>
      <p:cxnSp>
        <p:nvCxnSpPr>
          <p:cNvPr id="237" name="Straight Connector 236">
            <a:extLst>
              <a:ext uri="{FF2B5EF4-FFF2-40B4-BE49-F238E27FC236}">
                <a16:creationId xmlns:a16="http://schemas.microsoft.com/office/drawing/2014/main" xmlns="" id="{701154A2-FCA8-1792-C12D-E9FE512D1F9F}"/>
              </a:ext>
            </a:extLst>
          </p:cNvPr>
          <p:cNvCxnSpPr>
            <a:cxnSpLocks/>
          </p:cNvCxnSpPr>
          <p:nvPr/>
        </p:nvCxnSpPr>
        <p:spPr>
          <a:xfrm>
            <a:off x="11268741" y="1827619"/>
            <a:ext cx="0" cy="1769511"/>
          </a:xfrm>
          <a:prstGeom prst="line">
            <a:avLst/>
          </a:prstGeom>
          <a:noFill/>
          <a:ln w="12700" cap="flat" cmpd="sng" algn="ctr">
            <a:solidFill>
              <a:schemeClr val="tx1"/>
            </a:solidFill>
            <a:prstDash val="solid"/>
            <a:miter lim="800000"/>
          </a:ln>
          <a:effectLst/>
        </p:spPr>
      </p:cxnSp>
      <p:cxnSp>
        <p:nvCxnSpPr>
          <p:cNvPr id="238" name="Straight Connector 237">
            <a:extLst>
              <a:ext uri="{FF2B5EF4-FFF2-40B4-BE49-F238E27FC236}">
                <a16:creationId xmlns:a16="http://schemas.microsoft.com/office/drawing/2014/main" xmlns="" id="{7ED6BE32-6ADE-9FB4-A796-61C55612EB70}"/>
              </a:ext>
            </a:extLst>
          </p:cNvPr>
          <p:cNvCxnSpPr>
            <a:cxnSpLocks/>
          </p:cNvCxnSpPr>
          <p:nvPr/>
        </p:nvCxnSpPr>
        <p:spPr>
          <a:xfrm>
            <a:off x="6067047" y="1944948"/>
            <a:ext cx="0" cy="1769511"/>
          </a:xfrm>
          <a:prstGeom prst="line">
            <a:avLst/>
          </a:prstGeom>
          <a:noFill/>
          <a:ln w="12700" cap="flat" cmpd="sng" algn="ctr">
            <a:solidFill>
              <a:schemeClr val="tx1"/>
            </a:solidFill>
            <a:prstDash val="solid"/>
            <a:miter lim="800000"/>
          </a:ln>
          <a:effectLst/>
        </p:spPr>
      </p:cxnSp>
      <p:grpSp>
        <p:nvGrpSpPr>
          <p:cNvPr id="184" name="Group 238">
            <a:extLst>
              <a:ext uri="{FF2B5EF4-FFF2-40B4-BE49-F238E27FC236}">
                <a16:creationId xmlns:a16="http://schemas.microsoft.com/office/drawing/2014/main" xmlns="" id="{B6C0B940-955B-FA18-88D6-934995730B03}"/>
              </a:ext>
            </a:extLst>
          </p:cNvPr>
          <p:cNvGrpSpPr/>
          <p:nvPr/>
        </p:nvGrpSpPr>
        <p:grpSpPr>
          <a:xfrm>
            <a:off x="7801755" y="5983878"/>
            <a:ext cx="1536153" cy="261610"/>
            <a:chOff x="6067079" y="5941278"/>
            <a:chExt cx="1536153" cy="261610"/>
          </a:xfrm>
        </p:grpSpPr>
        <p:sp>
          <p:nvSpPr>
            <p:cNvPr id="240" name="TextBox 239">
              <a:extLst>
                <a:ext uri="{FF2B5EF4-FFF2-40B4-BE49-F238E27FC236}">
                  <a16:creationId xmlns:a16="http://schemas.microsoft.com/office/drawing/2014/main" xmlns="" id="{4D274FCE-06B3-9788-D6A2-F180D64AB879}"/>
                </a:ext>
              </a:extLst>
            </p:cNvPr>
            <p:cNvSpPr txBox="1"/>
            <p:nvPr/>
          </p:nvSpPr>
          <p:spPr>
            <a:xfrm>
              <a:off x="6266006" y="5941278"/>
              <a:ext cx="1337226" cy="261610"/>
            </a:xfrm>
            <a:prstGeom prst="rect">
              <a:avLst/>
            </a:prstGeom>
            <a:noFill/>
          </p:spPr>
          <p:txBody>
            <a:bodyPr wrap="none" rtlCol="0">
              <a:spAutoFit/>
            </a:bodyPr>
            <a:lstStyle/>
            <a:p>
              <a:r>
                <a:rPr lang="en-US" sz="1100" dirty="0">
                  <a:solidFill>
                    <a:srgbClr val="253E52"/>
                  </a:solidFill>
                  <a:latin typeface="Helvetica" panose="020B0604020202020204" pitchFamily="34" charset="0"/>
                  <a:cs typeface="Helvetica" panose="020B0604020202020204" pitchFamily="34" charset="0"/>
                </a:rPr>
                <a:t>AChR-Ab (nmol/L)</a:t>
              </a:r>
            </a:p>
          </p:txBody>
        </p:sp>
        <p:cxnSp>
          <p:nvCxnSpPr>
            <p:cNvPr id="241" name="Straight Connector 240">
              <a:extLst>
                <a:ext uri="{FF2B5EF4-FFF2-40B4-BE49-F238E27FC236}">
                  <a16:creationId xmlns:a16="http://schemas.microsoft.com/office/drawing/2014/main" xmlns="" id="{F1958BC3-D5E3-4E0B-92B0-2BB9ED856C9A}"/>
                </a:ext>
              </a:extLst>
            </p:cNvPr>
            <p:cNvCxnSpPr>
              <a:cxnSpLocks/>
            </p:cNvCxnSpPr>
            <p:nvPr/>
          </p:nvCxnSpPr>
          <p:spPr>
            <a:xfrm flipH="1">
              <a:off x="6067079" y="6101867"/>
              <a:ext cx="239385" cy="1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2" name="Oval 241">
              <a:extLst>
                <a:ext uri="{FF2B5EF4-FFF2-40B4-BE49-F238E27FC236}">
                  <a16:creationId xmlns:a16="http://schemas.microsoft.com/office/drawing/2014/main" xmlns="" id="{947405FE-6E52-A93D-F2D8-D62E80DBBF23}"/>
                </a:ext>
              </a:extLst>
            </p:cNvPr>
            <p:cNvSpPr>
              <a:spLocks noChangeAspect="1"/>
            </p:cNvSpPr>
            <p:nvPr/>
          </p:nvSpPr>
          <p:spPr>
            <a:xfrm>
              <a:off x="6160304" y="6076141"/>
              <a:ext cx="52934" cy="529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53E52"/>
                </a:solidFill>
                <a:latin typeface="Helvetica" panose="020B0604020202020204" pitchFamily="34" charset="0"/>
                <a:cs typeface="Helvetica" panose="020B0604020202020204" pitchFamily="34" charset="0"/>
              </a:endParaRPr>
            </a:p>
          </p:txBody>
        </p:sp>
      </p:grpSp>
      <p:grpSp>
        <p:nvGrpSpPr>
          <p:cNvPr id="185" name="Group 242">
            <a:extLst>
              <a:ext uri="{FF2B5EF4-FFF2-40B4-BE49-F238E27FC236}">
                <a16:creationId xmlns:a16="http://schemas.microsoft.com/office/drawing/2014/main" xmlns="" id="{C23EA8B9-DA0A-EF06-9C7C-1520697EB992}"/>
              </a:ext>
            </a:extLst>
          </p:cNvPr>
          <p:cNvGrpSpPr/>
          <p:nvPr/>
        </p:nvGrpSpPr>
        <p:grpSpPr>
          <a:xfrm>
            <a:off x="9613660" y="5983878"/>
            <a:ext cx="1691643" cy="261610"/>
            <a:chOff x="11528392" y="5941278"/>
            <a:chExt cx="1691643" cy="261610"/>
          </a:xfrm>
        </p:grpSpPr>
        <p:sp>
          <p:nvSpPr>
            <p:cNvPr id="244" name="TextBox 243">
              <a:extLst>
                <a:ext uri="{FF2B5EF4-FFF2-40B4-BE49-F238E27FC236}">
                  <a16:creationId xmlns:a16="http://schemas.microsoft.com/office/drawing/2014/main" xmlns="" id="{2B8AA186-C925-893E-F8B4-F7DE003EFEFF}"/>
                </a:ext>
              </a:extLst>
            </p:cNvPr>
            <p:cNvSpPr txBox="1"/>
            <p:nvPr/>
          </p:nvSpPr>
          <p:spPr>
            <a:xfrm>
              <a:off x="11727319" y="5941278"/>
              <a:ext cx="1492716" cy="261610"/>
            </a:xfrm>
            <a:prstGeom prst="rect">
              <a:avLst/>
            </a:prstGeom>
            <a:noFill/>
          </p:spPr>
          <p:txBody>
            <a:bodyPr wrap="none" rtlCol="0">
              <a:spAutoFit/>
            </a:bodyPr>
            <a:lstStyle/>
            <a:p>
              <a:r>
                <a:rPr lang="en-US" sz="1100" dirty="0">
                  <a:solidFill>
                    <a:srgbClr val="253E52"/>
                  </a:solidFill>
                  <a:latin typeface="Helvetica" panose="020B0604020202020204" pitchFamily="34" charset="0"/>
                  <a:cs typeface="Helvetica" panose="020B0604020202020204" pitchFamily="34" charset="0"/>
                </a:rPr>
                <a:t>MG-ADL Total Score</a:t>
              </a:r>
            </a:p>
          </p:txBody>
        </p:sp>
        <p:cxnSp>
          <p:nvCxnSpPr>
            <p:cNvPr id="245" name="Straight Connector 244">
              <a:extLst>
                <a:ext uri="{FF2B5EF4-FFF2-40B4-BE49-F238E27FC236}">
                  <a16:creationId xmlns:a16="http://schemas.microsoft.com/office/drawing/2014/main" xmlns="" id="{AAF58822-9888-A801-6711-1154AB8F7EB6}"/>
                </a:ext>
              </a:extLst>
            </p:cNvPr>
            <p:cNvCxnSpPr>
              <a:cxnSpLocks/>
            </p:cNvCxnSpPr>
            <p:nvPr/>
          </p:nvCxnSpPr>
          <p:spPr>
            <a:xfrm flipH="1">
              <a:off x="11528392" y="6101867"/>
              <a:ext cx="239385" cy="148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6" name="Isosceles Triangle 245">
              <a:extLst>
                <a:ext uri="{FF2B5EF4-FFF2-40B4-BE49-F238E27FC236}">
                  <a16:creationId xmlns:a16="http://schemas.microsoft.com/office/drawing/2014/main" xmlns="" id="{1A0673E1-6BEF-C1D6-26CC-28F31B27F6D6}"/>
                </a:ext>
              </a:extLst>
            </p:cNvPr>
            <p:cNvSpPr>
              <a:spLocks noChangeAspect="1"/>
            </p:cNvSpPr>
            <p:nvPr/>
          </p:nvSpPr>
          <p:spPr>
            <a:xfrm>
              <a:off x="11621617" y="6076141"/>
              <a:ext cx="52934" cy="529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53E52"/>
                </a:solidFill>
                <a:latin typeface="Helvetica" panose="020B0604020202020204" pitchFamily="34" charset="0"/>
                <a:cs typeface="Helvetica" panose="020B0604020202020204" pitchFamily="34" charset="0"/>
              </a:endParaRPr>
            </a:p>
          </p:txBody>
        </p:sp>
      </p:grpSp>
      <p:grpSp>
        <p:nvGrpSpPr>
          <p:cNvPr id="239" name="Group 246">
            <a:extLst>
              <a:ext uri="{FF2B5EF4-FFF2-40B4-BE49-F238E27FC236}">
                <a16:creationId xmlns:a16="http://schemas.microsoft.com/office/drawing/2014/main" xmlns="" id="{5C6E6555-D311-15F9-D001-42D13220F082}"/>
              </a:ext>
            </a:extLst>
          </p:cNvPr>
          <p:cNvGrpSpPr/>
          <p:nvPr/>
        </p:nvGrpSpPr>
        <p:grpSpPr>
          <a:xfrm>
            <a:off x="6038472" y="5983878"/>
            <a:ext cx="1406309" cy="261610"/>
            <a:chOff x="9765727" y="5941278"/>
            <a:chExt cx="1406309" cy="261610"/>
          </a:xfrm>
        </p:grpSpPr>
        <p:sp>
          <p:nvSpPr>
            <p:cNvPr id="248" name="TextBox 247">
              <a:extLst>
                <a:ext uri="{FF2B5EF4-FFF2-40B4-BE49-F238E27FC236}">
                  <a16:creationId xmlns:a16="http://schemas.microsoft.com/office/drawing/2014/main" xmlns="" id="{367DBC49-E189-0167-AE1B-9756B9D29714}"/>
                </a:ext>
              </a:extLst>
            </p:cNvPr>
            <p:cNvSpPr txBox="1"/>
            <p:nvPr/>
          </p:nvSpPr>
          <p:spPr>
            <a:xfrm>
              <a:off x="9964654" y="5941278"/>
              <a:ext cx="1207382" cy="261610"/>
            </a:xfrm>
            <a:prstGeom prst="rect">
              <a:avLst/>
            </a:prstGeom>
            <a:noFill/>
          </p:spPr>
          <p:txBody>
            <a:bodyPr wrap="none" rtlCol="0">
              <a:spAutoFit/>
            </a:bodyPr>
            <a:lstStyle/>
            <a:p>
              <a:r>
                <a:rPr lang="en-US" sz="1100" dirty="0">
                  <a:solidFill>
                    <a:srgbClr val="253E52"/>
                  </a:solidFill>
                  <a:latin typeface="Helvetica" panose="020B0604020202020204" pitchFamily="34" charset="0"/>
                  <a:cs typeface="Helvetica" panose="020B0604020202020204" pitchFamily="34" charset="0"/>
                </a:rPr>
                <a:t>Total IgG (mg/L)</a:t>
              </a:r>
            </a:p>
          </p:txBody>
        </p:sp>
        <p:cxnSp>
          <p:nvCxnSpPr>
            <p:cNvPr id="249" name="Straight Connector 248">
              <a:extLst>
                <a:ext uri="{FF2B5EF4-FFF2-40B4-BE49-F238E27FC236}">
                  <a16:creationId xmlns:a16="http://schemas.microsoft.com/office/drawing/2014/main" xmlns="" id="{A6DA40B6-5952-B1B9-8E8D-836C181A1681}"/>
                </a:ext>
              </a:extLst>
            </p:cNvPr>
            <p:cNvCxnSpPr>
              <a:cxnSpLocks/>
            </p:cNvCxnSpPr>
            <p:nvPr/>
          </p:nvCxnSpPr>
          <p:spPr>
            <a:xfrm flipH="1">
              <a:off x="9765727" y="6101867"/>
              <a:ext cx="239385" cy="1482"/>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xmlns="" id="{E81E05AD-8D26-9F65-4B25-2332AF1B0164}"/>
                </a:ext>
              </a:extLst>
            </p:cNvPr>
            <p:cNvSpPr>
              <a:spLocks noChangeAspect="1"/>
            </p:cNvSpPr>
            <p:nvPr/>
          </p:nvSpPr>
          <p:spPr>
            <a:xfrm>
              <a:off x="9858952" y="6076141"/>
              <a:ext cx="52934" cy="529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53E52"/>
                </a:solidFill>
                <a:latin typeface="Helvetica" panose="020B0604020202020204" pitchFamily="34" charset="0"/>
                <a:cs typeface="Helvetica" panose="020B0604020202020204" pitchFamily="34" charset="0"/>
              </a:endParaRPr>
            </a:p>
          </p:txBody>
        </p:sp>
      </p:grpSp>
      <p:grpSp>
        <p:nvGrpSpPr>
          <p:cNvPr id="243" name="Group 250">
            <a:extLst>
              <a:ext uri="{FF2B5EF4-FFF2-40B4-BE49-F238E27FC236}">
                <a16:creationId xmlns:a16="http://schemas.microsoft.com/office/drawing/2014/main" xmlns="" id="{26941D17-BBC6-5285-9DAB-3231E2BDA010}"/>
              </a:ext>
            </a:extLst>
          </p:cNvPr>
          <p:cNvGrpSpPr/>
          <p:nvPr/>
        </p:nvGrpSpPr>
        <p:grpSpPr>
          <a:xfrm>
            <a:off x="6369250" y="2038486"/>
            <a:ext cx="4619481" cy="1456793"/>
            <a:chOff x="7116075" y="2277902"/>
            <a:chExt cx="3989912" cy="1258253"/>
          </a:xfrm>
        </p:grpSpPr>
        <p:sp>
          <p:nvSpPr>
            <p:cNvPr id="252" name="Freeform: Shape 251">
              <a:extLst>
                <a:ext uri="{FF2B5EF4-FFF2-40B4-BE49-F238E27FC236}">
                  <a16:creationId xmlns:a16="http://schemas.microsoft.com/office/drawing/2014/main" xmlns="" id="{A8033360-1B6F-45E7-4799-C0799C6A87E2}"/>
                </a:ext>
              </a:extLst>
            </p:cNvPr>
            <p:cNvSpPr/>
            <p:nvPr/>
          </p:nvSpPr>
          <p:spPr>
            <a:xfrm>
              <a:off x="7134415" y="2556252"/>
              <a:ext cx="3927943" cy="908900"/>
            </a:xfrm>
            <a:custGeom>
              <a:avLst/>
              <a:gdLst>
                <a:gd name="connsiteX0" fmla="*/ 0 w 3924846"/>
                <a:gd name="connsiteY0" fmla="*/ 115282 h 827938"/>
                <a:gd name="connsiteX1" fmla="*/ 390389 w 3924846"/>
                <a:gd name="connsiteY1" fmla="*/ 649774 h 827938"/>
                <a:gd name="connsiteX2" fmla="*/ 780777 w 3924846"/>
                <a:gd name="connsiteY2" fmla="*/ 778157 h 827938"/>
                <a:gd name="connsiteX3" fmla="*/ 1176406 w 3924846"/>
                <a:gd name="connsiteY3" fmla="*/ 827938 h 827938"/>
                <a:gd name="connsiteX4" fmla="*/ 1569415 w 3924846"/>
                <a:gd name="connsiteY4" fmla="*/ 827938 h 827938"/>
                <a:gd name="connsiteX5" fmla="*/ 1959803 w 3924846"/>
                <a:gd name="connsiteY5" fmla="*/ 686455 h 827938"/>
                <a:gd name="connsiteX6" fmla="*/ 2352812 w 3924846"/>
                <a:gd name="connsiteY6" fmla="*/ 479470 h 827938"/>
                <a:gd name="connsiteX7" fmla="*/ 2751060 w 3924846"/>
                <a:gd name="connsiteY7" fmla="*/ 311787 h 827938"/>
                <a:gd name="connsiteX8" fmla="*/ 3141449 w 3924846"/>
                <a:gd name="connsiteY8" fmla="*/ 201744 h 827938"/>
                <a:gd name="connsiteX9" fmla="*/ 3924846 w 3924846"/>
                <a:gd name="connsiteY9" fmla="*/ 0 h 827938"/>
                <a:gd name="connsiteX0" fmla="*/ 0 w 3932706"/>
                <a:gd name="connsiteY0" fmla="*/ 120523 h 827938"/>
                <a:gd name="connsiteX1" fmla="*/ 398249 w 3932706"/>
                <a:gd name="connsiteY1" fmla="*/ 649774 h 827938"/>
                <a:gd name="connsiteX2" fmla="*/ 788637 w 3932706"/>
                <a:gd name="connsiteY2" fmla="*/ 778157 h 827938"/>
                <a:gd name="connsiteX3" fmla="*/ 1184266 w 3932706"/>
                <a:gd name="connsiteY3" fmla="*/ 827938 h 827938"/>
                <a:gd name="connsiteX4" fmla="*/ 1577275 w 3932706"/>
                <a:gd name="connsiteY4" fmla="*/ 827938 h 827938"/>
                <a:gd name="connsiteX5" fmla="*/ 1967663 w 3932706"/>
                <a:gd name="connsiteY5" fmla="*/ 686455 h 827938"/>
                <a:gd name="connsiteX6" fmla="*/ 2360672 w 3932706"/>
                <a:gd name="connsiteY6" fmla="*/ 479470 h 827938"/>
                <a:gd name="connsiteX7" fmla="*/ 2758920 w 3932706"/>
                <a:gd name="connsiteY7" fmla="*/ 311787 h 827938"/>
                <a:gd name="connsiteX8" fmla="*/ 3149309 w 3932706"/>
                <a:gd name="connsiteY8" fmla="*/ 201744 h 827938"/>
                <a:gd name="connsiteX9" fmla="*/ 3932706 w 3932706"/>
                <a:gd name="connsiteY9" fmla="*/ 0 h 827938"/>
                <a:gd name="connsiteX0" fmla="*/ 0 w 3932706"/>
                <a:gd name="connsiteY0" fmla="*/ 120523 h 827938"/>
                <a:gd name="connsiteX1" fmla="*/ 400630 w 3932706"/>
                <a:gd name="connsiteY1" fmla="*/ 630724 h 827938"/>
                <a:gd name="connsiteX2" fmla="*/ 788637 w 3932706"/>
                <a:gd name="connsiteY2" fmla="*/ 778157 h 827938"/>
                <a:gd name="connsiteX3" fmla="*/ 1184266 w 3932706"/>
                <a:gd name="connsiteY3" fmla="*/ 827938 h 827938"/>
                <a:gd name="connsiteX4" fmla="*/ 1577275 w 3932706"/>
                <a:gd name="connsiteY4" fmla="*/ 827938 h 827938"/>
                <a:gd name="connsiteX5" fmla="*/ 1967663 w 3932706"/>
                <a:gd name="connsiteY5" fmla="*/ 686455 h 827938"/>
                <a:gd name="connsiteX6" fmla="*/ 2360672 w 3932706"/>
                <a:gd name="connsiteY6" fmla="*/ 479470 h 827938"/>
                <a:gd name="connsiteX7" fmla="*/ 2758920 w 3932706"/>
                <a:gd name="connsiteY7" fmla="*/ 311787 h 827938"/>
                <a:gd name="connsiteX8" fmla="*/ 3149309 w 3932706"/>
                <a:gd name="connsiteY8" fmla="*/ 201744 h 827938"/>
                <a:gd name="connsiteX9" fmla="*/ 3932706 w 3932706"/>
                <a:gd name="connsiteY9" fmla="*/ 0 h 827938"/>
                <a:gd name="connsiteX0" fmla="*/ 0 w 3932706"/>
                <a:gd name="connsiteY0" fmla="*/ 120523 h 827938"/>
                <a:gd name="connsiteX1" fmla="*/ 400630 w 3932706"/>
                <a:gd name="connsiteY1" fmla="*/ 630724 h 827938"/>
                <a:gd name="connsiteX2" fmla="*/ 788637 w 3932706"/>
                <a:gd name="connsiteY2" fmla="*/ 816257 h 827938"/>
                <a:gd name="connsiteX3" fmla="*/ 1184266 w 3932706"/>
                <a:gd name="connsiteY3" fmla="*/ 827938 h 827938"/>
                <a:gd name="connsiteX4" fmla="*/ 1577275 w 3932706"/>
                <a:gd name="connsiteY4" fmla="*/ 827938 h 827938"/>
                <a:gd name="connsiteX5" fmla="*/ 1967663 w 3932706"/>
                <a:gd name="connsiteY5" fmla="*/ 686455 h 827938"/>
                <a:gd name="connsiteX6" fmla="*/ 2360672 w 3932706"/>
                <a:gd name="connsiteY6" fmla="*/ 479470 h 827938"/>
                <a:gd name="connsiteX7" fmla="*/ 2758920 w 3932706"/>
                <a:gd name="connsiteY7" fmla="*/ 311787 h 827938"/>
                <a:gd name="connsiteX8" fmla="*/ 3149309 w 3932706"/>
                <a:gd name="connsiteY8" fmla="*/ 201744 h 827938"/>
                <a:gd name="connsiteX9" fmla="*/ 3932706 w 3932706"/>
                <a:gd name="connsiteY9" fmla="*/ 0 h 827938"/>
                <a:gd name="connsiteX0" fmla="*/ 0 w 3932706"/>
                <a:gd name="connsiteY0" fmla="*/ 120523 h 863657"/>
                <a:gd name="connsiteX1" fmla="*/ 400630 w 3932706"/>
                <a:gd name="connsiteY1" fmla="*/ 630724 h 863657"/>
                <a:gd name="connsiteX2" fmla="*/ 788637 w 3932706"/>
                <a:gd name="connsiteY2" fmla="*/ 816257 h 863657"/>
                <a:gd name="connsiteX3" fmla="*/ 1184266 w 3932706"/>
                <a:gd name="connsiteY3" fmla="*/ 863657 h 863657"/>
                <a:gd name="connsiteX4" fmla="*/ 1577275 w 3932706"/>
                <a:gd name="connsiteY4" fmla="*/ 827938 h 863657"/>
                <a:gd name="connsiteX5" fmla="*/ 1967663 w 3932706"/>
                <a:gd name="connsiteY5" fmla="*/ 686455 h 863657"/>
                <a:gd name="connsiteX6" fmla="*/ 2360672 w 3932706"/>
                <a:gd name="connsiteY6" fmla="*/ 479470 h 863657"/>
                <a:gd name="connsiteX7" fmla="*/ 2758920 w 3932706"/>
                <a:gd name="connsiteY7" fmla="*/ 311787 h 863657"/>
                <a:gd name="connsiteX8" fmla="*/ 3149309 w 3932706"/>
                <a:gd name="connsiteY8" fmla="*/ 201744 h 863657"/>
                <a:gd name="connsiteX9" fmla="*/ 3932706 w 3932706"/>
                <a:gd name="connsiteY9" fmla="*/ 0 h 863657"/>
                <a:gd name="connsiteX0" fmla="*/ 0 w 3932706"/>
                <a:gd name="connsiteY0" fmla="*/ 120523 h 870800"/>
                <a:gd name="connsiteX1" fmla="*/ 400630 w 3932706"/>
                <a:gd name="connsiteY1" fmla="*/ 630724 h 870800"/>
                <a:gd name="connsiteX2" fmla="*/ 788637 w 3932706"/>
                <a:gd name="connsiteY2" fmla="*/ 816257 h 870800"/>
                <a:gd name="connsiteX3" fmla="*/ 1184266 w 3932706"/>
                <a:gd name="connsiteY3" fmla="*/ 863657 h 870800"/>
                <a:gd name="connsiteX4" fmla="*/ 1584419 w 3932706"/>
                <a:gd name="connsiteY4" fmla="*/ 870800 h 870800"/>
                <a:gd name="connsiteX5" fmla="*/ 1967663 w 3932706"/>
                <a:gd name="connsiteY5" fmla="*/ 686455 h 870800"/>
                <a:gd name="connsiteX6" fmla="*/ 2360672 w 3932706"/>
                <a:gd name="connsiteY6" fmla="*/ 479470 h 870800"/>
                <a:gd name="connsiteX7" fmla="*/ 2758920 w 3932706"/>
                <a:gd name="connsiteY7" fmla="*/ 311787 h 870800"/>
                <a:gd name="connsiteX8" fmla="*/ 3149309 w 3932706"/>
                <a:gd name="connsiteY8" fmla="*/ 201744 h 870800"/>
                <a:gd name="connsiteX9" fmla="*/ 3932706 w 3932706"/>
                <a:gd name="connsiteY9" fmla="*/ 0 h 870800"/>
                <a:gd name="connsiteX0" fmla="*/ 0 w 3932706"/>
                <a:gd name="connsiteY0" fmla="*/ 120523 h 870800"/>
                <a:gd name="connsiteX1" fmla="*/ 400630 w 3932706"/>
                <a:gd name="connsiteY1" fmla="*/ 630724 h 870800"/>
                <a:gd name="connsiteX2" fmla="*/ 788637 w 3932706"/>
                <a:gd name="connsiteY2" fmla="*/ 816257 h 870800"/>
                <a:gd name="connsiteX3" fmla="*/ 1184266 w 3932706"/>
                <a:gd name="connsiteY3" fmla="*/ 863657 h 870800"/>
                <a:gd name="connsiteX4" fmla="*/ 1584419 w 3932706"/>
                <a:gd name="connsiteY4" fmla="*/ 870800 h 870800"/>
                <a:gd name="connsiteX5" fmla="*/ 1965281 w 3932706"/>
                <a:gd name="connsiteY5" fmla="*/ 788849 h 870800"/>
                <a:gd name="connsiteX6" fmla="*/ 2360672 w 3932706"/>
                <a:gd name="connsiteY6" fmla="*/ 479470 h 870800"/>
                <a:gd name="connsiteX7" fmla="*/ 2758920 w 3932706"/>
                <a:gd name="connsiteY7" fmla="*/ 311787 h 870800"/>
                <a:gd name="connsiteX8" fmla="*/ 3149309 w 3932706"/>
                <a:gd name="connsiteY8" fmla="*/ 201744 h 870800"/>
                <a:gd name="connsiteX9" fmla="*/ 3932706 w 3932706"/>
                <a:gd name="connsiteY9" fmla="*/ 0 h 870800"/>
                <a:gd name="connsiteX0" fmla="*/ 0 w 3932706"/>
                <a:gd name="connsiteY0" fmla="*/ 120523 h 870800"/>
                <a:gd name="connsiteX1" fmla="*/ 400630 w 3932706"/>
                <a:gd name="connsiteY1" fmla="*/ 630724 h 870800"/>
                <a:gd name="connsiteX2" fmla="*/ 788637 w 3932706"/>
                <a:gd name="connsiteY2" fmla="*/ 816257 h 870800"/>
                <a:gd name="connsiteX3" fmla="*/ 1184266 w 3932706"/>
                <a:gd name="connsiteY3" fmla="*/ 863657 h 870800"/>
                <a:gd name="connsiteX4" fmla="*/ 1584419 w 3932706"/>
                <a:gd name="connsiteY4" fmla="*/ 870800 h 870800"/>
                <a:gd name="connsiteX5" fmla="*/ 1965281 w 3932706"/>
                <a:gd name="connsiteY5" fmla="*/ 788849 h 870800"/>
                <a:gd name="connsiteX6" fmla="*/ 2355909 w 3932706"/>
                <a:gd name="connsiteY6" fmla="*/ 612820 h 870800"/>
                <a:gd name="connsiteX7" fmla="*/ 2758920 w 3932706"/>
                <a:gd name="connsiteY7" fmla="*/ 311787 h 870800"/>
                <a:gd name="connsiteX8" fmla="*/ 3149309 w 3932706"/>
                <a:gd name="connsiteY8" fmla="*/ 201744 h 870800"/>
                <a:gd name="connsiteX9" fmla="*/ 3932706 w 3932706"/>
                <a:gd name="connsiteY9" fmla="*/ 0 h 870800"/>
                <a:gd name="connsiteX0" fmla="*/ 0 w 3932706"/>
                <a:gd name="connsiteY0" fmla="*/ 120523 h 870800"/>
                <a:gd name="connsiteX1" fmla="*/ 400630 w 3932706"/>
                <a:gd name="connsiteY1" fmla="*/ 630724 h 870800"/>
                <a:gd name="connsiteX2" fmla="*/ 788637 w 3932706"/>
                <a:gd name="connsiteY2" fmla="*/ 816257 h 870800"/>
                <a:gd name="connsiteX3" fmla="*/ 1184266 w 3932706"/>
                <a:gd name="connsiteY3" fmla="*/ 863657 h 870800"/>
                <a:gd name="connsiteX4" fmla="*/ 1584419 w 3932706"/>
                <a:gd name="connsiteY4" fmla="*/ 870800 h 870800"/>
                <a:gd name="connsiteX5" fmla="*/ 1965281 w 3932706"/>
                <a:gd name="connsiteY5" fmla="*/ 788849 h 870800"/>
                <a:gd name="connsiteX6" fmla="*/ 2355909 w 3932706"/>
                <a:gd name="connsiteY6" fmla="*/ 612820 h 870800"/>
                <a:gd name="connsiteX7" fmla="*/ 2756539 w 3932706"/>
                <a:gd name="connsiteY7" fmla="*/ 447518 h 870800"/>
                <a:gd name="connsiteX8" fmla="*/ 3149309 w 3932706"/>
                <a:gd name="connsiteY8" fmla="*/ 201744 h 870800"/>
                <a:gd name="connsiteX9" fmla="*/ 3932706 w 3932706"/>
                <a:gd name="connsiteY9" fmla="*/ 0 h 870800"/>
                <a:gd name="connsiteX0" fmla="*/ 0 w 3932706"/>
                <a:gd name="connsiteY0" fmla="*/ 120523 h 870800"/>
                <a:gd name="connsiteX1" fmla="*/ 400630 w 3932706"/>
                <a:gd name="connsiteY1" fmla="*/ 630724 h 870800"/>
                <a:gd name="connsiteX2" fmla="*/ 788637 w 3932706"/>
                <a:gd name="connsiteY2" fmla="*/ 816257 h 870800"/>
                <a:gd name="connsiteX3" fmla="*/ 1184266 w 3932706"/>
                <a:gd name="connsiteY3" fmla="*/ 863657 h 870800"/>
                <a:gd name="connsiteX4" fmla="*/ 1584419 w 3932706"/>
                <a:gd name="connsiteY4" fmla="*/ 870800 h 870800"/>
                <a:gd name="connsiteX5" fmla="*/ 1965281 w 3932706"/>
                <a:gd name="connsiteY5" fmla="*/ 788849 h 870800"/>
                <a:gd name="connsiteX6" fmla="*/ 2355909 w 3932706"/>
                <a:gd name="connsiteY6" fmla="*/ 612820 h 870800"/>
                <a:gd name="connsiteX7" fmla="*/ 2756539 w 3932706"/>
                <a:gd name="connsiteY7" fmla="*/ 447518 h 870800"/>
                <a:gd name="connsiteX8" fmla="*/ 3149309 w 3932706"/>
                <a:gd name="connsiteY8" fmla="*/ 292231 h 870800"/>
                <a:gd name="connsiteX9" fmla="*/ 3932706 w 3932706"/>
                <a:gd name="connsiteY9" fmla="*/ 0 h 870800"/>
                <a:gd name="connsiteX0" fmla="*/ 0 w 3927943"/>
                <a:gd name="connsiteY0" fmla="*/ 158623 h 908900"/>
                <a:gd name="connsiteX1" fmla="*/ 400630 w 3927943"/>
                <a:gd name="connsiteY1" fmla="*/ 668824 h 908900"/>
                <a:gd name="connsiteX2" fmla="*/ 788637 w 3927943"/>
                <a:gd name="connsiteY2" fmla="*/ 854357 h 908900"/>
                <a:gd name="connsiteX3" fmla="*/ 1184266 w 3927943"/>
                <a:gd name="connsiteY3" fmla="*/ 901757 h 908900"/>
                <a:gd name="connsiteX4" fmla="*/ 1584419 w 3927943"/>
                <a:gd name="connsiteY4" fmla="*/ 908900 h 908900"/>
                <a:gd name="connsiteX5" fmla="*/ 1965281 w 3927943"/>
                <a:gd name="connsiteY5" fmla="*/ 826949 h 908900"/>
                <a:gd name="connsiteX6" fmla="*/ 2355909 w 3927943"/>
                <a:gd name="connsiteY6" fmla="*/ 650920 h 908900"/>
                <a:gd name="connsiteX7" fmla="*/ 2756539 w 3927943"/>
                <a:gd name="connsiteY7" fmla="*/ 485618 h 908900"/>
                <a:gd name="connsiteX8" fmla="*/ 3149309 w 3927943"/>
                <a:gd name="connsiteY8" fmla="*/ 330331 h 908900"/>
                <a:gd name="connsiteX9" fmla="*/ 3927943 w 3927943"/>
                <a:gd name="connsiteY9" fmla="*/ 0 h 90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7943" h="908900">
                  <a:moveTo>
                    <a:pt x="0" y="158623"/>
                  </a:moveTo>
                  <a:lnTo>
                    <a:pt x="400630" y="668824"/>
                  </a:lnTo>
                  <a:lnTo>
                    <a:pt x="788637" y="854357"/>
                  </a:lnTo>
                  <a:lnTo>
                    <a:pt x="1184266" y="901757"/>
                  </a:lnTo>
                  <a:lnTo>
                    <a:pt x="1584419" y="908900"/>
                  </a:lnTo>
                  <a:lnTo>
                    <a:pt x="1965281" y="826949"/>
                  </a:lnTo>
                  <a:lnTo>
                    <a:pt x="2355909" y="650920"/>
                  </a:lnTo>
                  <a:lnTo>
                    <a:pt x="2756539" y="485618"/>
                  </a:lnTo>
                  <a:lnTo>
                    <a:pt x="3149309" y="330331"/>
                  </a:lnTo>
                  <a:lnTo>
                    <a:pt x="3927943"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3" name="Oval 252">
              <a:extLst>
                <a:ext uri="{FF2B5EF4-FFF2-40B4-BE49-F238E27FC236}">
                  <a16:creationId xmlns:a16="http://schemas.microsoft.com/office/drawing/2014/main" xmlns="" id="{3207B637-3950-931B-5132-199C9AEBEFF0}"/>
                </a:ext>
              </a:extLst>
            </p:cNvPr>
            <p:cNvSpPr/>
            <p:nvPr/>
          </p:nvSpPr>
          <p:spPr>
            <a:xfrm>
              <a:off x="7116075" y="2698133"/>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4" name="Oval 253">
              <a:extLst>
                <a:ext uri="{FF2B5EF4-FFF2-40B4-BE49-F238E27FC236}">
                  <a16:creationId xmlns:a16="http://schemas.microsoft.com/office/drawing/2014/main" xmlns="" id="{1B8379EF-5CE4-9AAD-1096-418148C8BFBB}"/>
                </a:ext>
              </a:extLst>
            </p:cNvPr>
            <p:cNvSpPr/>
            <p:nvPr/>
          </p:nvSpPr>
          <p:spPr>
            <a:xfrm>
              <a:off x="7507158" y="3200716"/>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5" name="Oval 254">
              <a:extLst>
                <a:ext uri="{FF2B5EF4-FFF2-40B4-BE49-F238E27FC236}">
                  <a16:creationId xmlns:a16="http://schemas.microsoft.com/office/drawing/2014/main" xmlns="" id="{FAC83C00-B8B5-C91E-B9FF-6F04D7370A25}"/>
                </a:ext>
              </a:extLst>
            </p:cNvPr>
            <p:cNvSpPr/>
            <p:nvPr/>
          </p:nvSpPr>
          <p:spPr>
            <a:xfrm>
              <a:off x="7898874" y="3381245"/>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6" name="Oval 255">
              <a:extLst>
                <a:ext uri="{FF2B5EF4-FFF2-40B4-BE49-F238E27FC236}">
                  <a16:creationId xmlns:a16="http://schemas.microsoft.com/office/drawing/2014/main" xmlns="" id="{C6296C66-A83C-9896-F897-27854161ADFA}"/>
                </a:ext>
              </a:extLst>
            </p:cNvPr>
            <p:cNvSpPr/>
            <p:nvPr/>
          </p:nvSpPr>
          <p:spPr>
            <a:xfrm>
              <a:off x="8291780" y="3431025"/>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7" name="Oval 256">
              <a:extLst>
                <a:ext uri="{FF2B5EF4-FFF2-40B4-BE49-F238E27FC236}">
                  <a16:creationId xmlns:a16="http://schemas.microsoft.com/office/drawing/2014/main" xmlns="" id="{05858634-4E33-D617-EAD2-E38CCB4FF3AC}"/>
                </a:ext>
              </a:extLst>
            </p:cNvPr>
            <p:cNvSpPr/>
            <p:nvPr/>
          </p:nvSpPr>
          <p:spPr>
            <a:xfrm>
              <a:off x="8686613" y="3436266"/>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8" name="Oval 257">
              <a:extLst>
                <a:ext uri="{FF2B5EF4-FFF2-40B4-BE49-F238E27FC236}">
                  <a16:creationId xmlns:a16="http://schemas.microsoft.com/office/drawing/2014/main" xmlns="" id="{E30E3B37-084A-8D88-49B6-31412BE4DFBF}"/>
                </a:ext>
              </a:extLst>
            </p:cNvPr>
            <p:cNvSpPr/>
            <p:nvPr/>
          </p:nvSpPr>
          <p:spPr>
            <a:xfrm>
              <a:off x="9077398" y="3353838"/>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59" name="Oval 258">
              <a:extLst>
                <a:ext uri="{FF2B5EF4-FFF2-40B4-BE49-F238E27FC236}">
                  <a16:creationId xmlns:a16="http://schemas.microsoft.com/office/drawing/2014/main" xmlns="" id="{30B6FF52-A3B1-ECD1-0056-50AAA29261A2}"/>
                </a:ext>
              </a:extLst>
            </p:cNvPr>
            <p:cNvSpPr/>
            <p:nvPr/>
          </p:nvSpPr>
          <p:spPr>
            <a:xfrm>
              <a:off x="9472880" y="3183288"/>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60" name="Oval 259">
              <a:extLst>
                <a:ext uri="{FF2B5EF4-FFF2-40B4-BE49-F238E27FC236}">
                  <a16:creationId xmlns:a16="http://schemas.microsoft.com/office/drawing/2014/main" xmlns="" id="{77A813EB-0D4A-41ED-4180-C956335B8F76}"/>
                </a:ext>
              </a:extLst>
            </p:cNvPr>
            <p:cNvSpPr/>
            <p:nvPr/>
          </p:nvSpPr>
          <p:spPr>
            <a:xfrm>
              <a:off x="9866977" y="3017508"/>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61" name="Oval 260">
              <a:extLst>
                <a:ext uri="{FF2B5EF4-FFF2-40B4-BE49-F238E27FC236}">
                  <a16:creationId xmlns:a16="http://schemas.microsoft.com/office/drawing/2014/main" xmlns="" id="{830B5E7A-A5AA-0D42-F8F3-2115B26B21B0}"/>
                </a:ext>
              </a:extLst>
            </p:cNvPr>
            <p:cNvSpPr/>
            <p:nvPr/>
          </p:nvSpPr>
          <p:spPr>
            <a:xfrm>
              <a:off x="10259883" y="2869843"/>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262" name="Oval 261">
              <a:extLst>
                <a:ext uri="{FF2B5EF4-FFF2-40B4-BE49-F238E27FC236}">
                  <a16:creationId xmlns:a16="http://schemas.microsoft.com/office/drawing/2014/main" xmlns="" id="{381582AC-2DBA-C7B4-C1B5-7664730C3F93}"/>
                </a:ext>
              </a:extLst>
            </p:cNvPr>
            <p:cNvSpPr/>
            <p:nvPr/>
          </p:nvSpPr>
          <p:spPr>
            <a:xfrm>
              <a:off x="11045695" y="2526650"/>
              <a:ext cx="47162" cy="471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nvGrpSpPr>
            <p:cNvPr id="247" name="Group 262">
              <a:extLst>
                <a:ext uri="{FF2B5EF4-FFF2-40B4-BE49-F238E27FC236}">
                  <a16:creationId xmlns:a16="http://schemas.microsoft.com/office/drawing/2014/main" xmlns="" id="{E7249A0D-4F4F-385D-9BCA-C07B42505067}"/>
                </a:ext>
              </a:extLst>
            </p:cNvPr>
            <p:cNvGrpSpPr/>
            <p:nvPr/>
          </p:nvGrpSpPr>
          <p:grpSpPr>
            <a:xfrm>
              <a:off x="7494029" y="3197065"/>
              <a:ext cx="73421" cy="57151"/>
              <a:chOff x="9946498" y="3630957"/>
              <a:chExt cx="89522" cy="167320"/>
            </a:xfrm>
          </p:grpSpPr>
          <p:cxnSp>
            <p:nvCxnSpPr>
              <p:cNvPr id="296" name="Straight Connector 295">
                <a:extLst>
                  <a:ext uri="{FF2B5EF4-FFF2-40B4-BE49-F238E27FC236}">
                    <a16:creationId xmlns:a16="http://schemas.microsoft.com/office/drawing/2014/main" xmlns="" id="{1EF73A31-46E4-FF15-94BF-4869603B662B}"/>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97" name="Straight Connector 296">
                <a:extLst>
                  <a:ext uri="{FF2B5EF4-FFF2-40B4-BE49-F238E27FC236}">
                    <a16:creationId xmlns:a16="http://schemas.microsoft.com/office/drawing/2014/main" xmlns="" id="{CB7CAC88-A1EF-B2C5-7904-CFCEDC925765}"/>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98" name="Straight Connector 297">
                <a:extLst>
                  <a:ext uri="{FF2B5EF4-FFF2-40B4-BE49-F238E27FC236}">
                    <a16:creationId xmlns:a16="http://schemas.microsoft.com/office/drawing/2014/main" xmlns="" id="{A5750A70-470F-300F-60C1-F2954839DC24}"/>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51" name="Group 263">
              <a:extLst>
                <a:ext uri="{FF2B5EF4-FFF2-40B4-BE49-F238E27FC236}">
                  <a16:creationId xmlns:a16="http://schemas.microsoft.com/office/drawing/2014/main" xmlns="" id="{A66547CD-8A2D-2235-B431-4B88D5D09A85}"/>
                </a:ext>
              </a:extLst>
            </p:cNvPr>
            <p:cNvGrpSpPr/>
            <p:nvPr/>
          </p:nvGrpSpPr>
          <p:grpSpPr>
            <a:xfrm>
              <a:off x="7885745" y="3380421"/>
              <a:ext cx="73421" cy="57151"/>
              <a:chOff x="9946498" y="3630957"/>
              <a:chExt cx="89522" cy="167320"/>
            </a:xfrm>
          </p:grpSpPr>
          <p:cxnSp>
            <p:nvCxnSpPr>
              <p:cNvPr id="293" name="Straight Connector 292">
                <a:extLst>
                  <a:ext uri="{FF2B5EF4-FFF2-40B4-BE49-F238E27FC236}">
                    <a16:creationId xmlns:a16="http://schemas.microsoft.com/office/drawing/2014/main" xmlns="" id="{28C2A16B-7E0C-7832-82E0-362822B55E46}"/>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94" name="Straight Connector 293">
                <a:extLst>
                  <a:ext uri="{FF2B5EF4-FFF2-40B4-BE49-F238E27FC236}">
                    <a16:creationId xmlns:a16="http://schemas.microsoft.com/office/drawing/2014/main" xmlns="" id="{71835E51-1FA2-C403-B708-22B544C42325}"/>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95" name="Straight Connector 294">
                <a:extLst>
                  <a:ext uri="{FF2B5EF4-FFF2-40B4-BE49-F238E27FC236}">
                    <a16:creationId xmlns:a16="http://schemas.microsoft.com/office/drawing/2014/main" xmlns="" id="{5BE6823D-6EAE-CB55-2295-884E9959D935}"/>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63" name="Group 264">
              <a:extLst>
                <a:ext uri="{FF2B5EF4-FFF2-40B4-BE49-F238E27FC236}">
                  <a16:creationId xmlns:a16="http://schemas.microsoft.com/office/drawing/2014/main" xmlns="" id="{DDB241AD-4EF5-AD77-3C9E-03CC4ED84E7C}"/>
                </a:ext>
              </a:extLst>
            </p:cNvPr>
            <p:cNvGrpSpPr/>
            <p:nvPr/>
          </p:nvGrpSpPr>
          <p:grpSpPr>
            <a:xfrm>
              <a:off x="8278651" y="3408996"/>
              <a:ext cx="73421" cy="127159"/>
              <a:chOff x="9946498" y="3630957"/>
              <a:chExt cx="89522" cy="167320"/>
            </a:xfrm>
          </p:grpSpPr>
          <p:cxnSp>
            <p:nvCxnSpPr>
              <p:cNvPr id="290" name="Straight Connector 289">
                <a:extLst>
                  <a:ext uri="{FF2B5EF4-FFF2-40B4-BE49-F238E27FC236}">
                    <a16:creationId xmlns:a16="http://schemas.microsoft.com/office/drawing/2014/main" xmlns="" id="{44C4EAF1-CF91-E049-D310-B3E79F8130FB}"/>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91" name="Straight Connector 290">
                <a:extLst>
                  <a:ext uri="{FF2B5EF4-FFF2-40B4-BE49-F238E27FC236}">
                    <a16:creationId xmlns:a16="http://schemas.microsoft.com/office/drawing/2014/main" xmlns="" id="{5720D757-44CD-3E45-4678-264F115C46E5}"/>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92" name="Straight Connector 291">
                <a:extLst>
                  <a:ext uri="{FF2B5EF4-FFF2-40B4-BE49-F238E27FC236}">
                    <a16:creationId xmlns:a16="http://schemas.microsoft.com/office/drawing/2014/main" xmlns="" id="{8E7AC5C8-5574-7616-7A6E-BAB9446BE974}"/>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64" name="Group 265">
              <a:extLst>
                <a:ext uri="{FF2B5EF4-FFF2-40B4-BE49-F238E27FC236}">
                  <a16:creationId xmlns:a16="http://schemas.microsoft.com/office/drawing/2014/main" xmlns="" id="{6021BE00-B803-73ED-BECF-5F365BCAFAD2}"/>
                </a:ext>
              </a:extLst>
            </p:cNvPr>
            <p:cNvGrpSpPr/>
            <p:nvPr/>
          </p:nvGrpSpPr>
          <p:grpSpPr>
            <a:xfrm>
              <a:off x="8670561" y="3430432"/>
              <a:ext cx="73421" cy="64294"/>
              <a:chOff x="8157568" y="3630957"/>
              <a:chExt cx="73421" cy="167320"/>
            </a:xfrm>
          </p:grpSpPr>
          <p:cxnSp>
            <p:nvCxnSpPr>
              <p:cNvPr id="287" name="Straight Connector 286">
                <a:extLst>
                  <a:ext uri="{FF2B5EF4-FFF2-40B4-BE49-F238E27FC236}">
                    <a16:creationId xmlns:a16="http://schemas.microsoft.com/office/drawing/2014/main" xmlns="" id="{4F3FDDEF-6CB2-CF94-738C-E2BB8401030E}"/>
                  </a:ext>
                </a:extLst>
              </p:cNvPr>
              <p:cNvCxnSpPr>
                <a:cxnSpLocks/>
              </p:cNvCxnSpPr>
              <p:nvPr/>
            </p:nvCxnSpPr>
            <p:spPr>
              <a:xfrm>
                <a:off x="8157568" y="3632021"/>
                <a:ext cx="73421" cy="0"/>
              </a:xfrm>
              <a:prstGeom prst="line">
                <a:avLst/>
              </a:prstGeom>
              <a:noFill/>
              <a:ln w="9525" cap="flat" cmpd="sng" algn="ctr">
                <a:solidFill>
                  <a:schemeClr val="accent1"/>
                </a:solidFill>
                <a:prstDash val="solid"/>
                <a:miter lim="800000"/>
              </a:ln>
              <a:effectLst/>
            </p:spPr>
          </p:cxnSp>
          <p:cxnSp>
            <p:nvCxnSpPr>
              <p:cNvPr id="288" name="Straight Connector 287">
                <a:extLst>
                  <a:ext uri="{FF2B5EF4-FFF2-40B4-BE49-F238E27FC236}">
                    <a16:creationId xmlns:a16="http://schemas.microsoft.com/office/drawing/2014/main" xmlns="" id="{D8EA5845-E38B-1493-B529-32907E5733C4}"/>
                  </a:ext>
                </a:extLst>
              </p:cNvPr>
              <p:cNvCxnSpPr>
                <a:cxnSpLocks/>
              </p:cNvCxnSpPr>
              <p:nvPr/>
            </p:nvCxnSpPr>
            <p:spPr>
              <a:xfrm>
                <a:off x="8157568" y="3796297"/>
                <a:ext cx="73421" cy="0"/>
              </a:xfrm>
              <a:prstGeom prst="line">
                <a:avLst/>
              </a:prstGeom>
              <a:noFill/>
              <a:ln w="9525" cap="flat" cmpd="sng" algn="ctr">
                <a:solidFill>
                  <a:schemeClr val="accent1"/>
                </a:solidFill>
                <a:prstDash val="solid"/>
                <a:miter lim="800000"/>
              </a:ln>
              <a:effectLst/>
            </p:spPr>
          </p:cxnSp>
          <p:cxnSp>
            <p:nvCxnSpPr>
              <p:cNvPr id="289" name="Straight Connector 288">
                <a:extLst>
                  <a:ext uri="{FF2B5EF4-FFF2-40B4-BE49-F238E27FC236}">
                    <a16:creationId xmlns:a16="http://schemas.microsoft.com/office/drawing/2014/main" xmlns="" id="{5149C747-F58F-AF07-5665-843C1614CF9F}"/>
                  </a:ext>
                </a:extLst>
              </p:cNvPr>
              <p:cNvCxnSpPr>
                <a:cxnSpLocks/>
              </p:cNvCxnSpPr>
              <p:nvPr/>
            </p:nvCxnSpPr>
            <p:spPr>
              <a:xfrm>
                <a:off x="8198387" y="3630957"/>
                <a:ext cx="0" cy="167320"/>
              </a:xfrm>
              <a:prstGeom prst="line">
                <a:avLst/>
              </a:prstGeom>
              <a:noFill/>
              <a:ln w="9525" cap="flat" cmpd="sng" algn="ctr">
                <a:solidFill>
                  <a:schemeClr val="accent1"/>
                </a:solidFill>
                <a:prstDash val="solid"/>
                <a:miter lim="800000"/>
              </a:ln>
              <a:effectLst/>
            </p:spPr>
          </p:cxnSp>
        </p:grpSp>
        <p:grpSp>
          <p:nvGrpSpPr>
            <p:cNvPr id="265" name="Group 266">
              <a:extLst>
                <a:ext uri="{FF2B5EF4-FFF2-40B4-BE49-F238E27FC236}">
                  <a16:creationId xmlns:a16="http://schemas.microsoft.com/office/drawing/2014/main" xmlns="" id="{0A45E0B1-27F0-D553-C6B5-5C42810BD906}"/>
                </a:ext>
              </a:extLst>
            </p:cNvPr>
            <p:cNvGrpSpPr/>
            <p:nvPr/>
          </p:nvGrpSpPr>
          <p:grpSpPr>
            <a:xfrm>
              <a:off x="9064269" y="3351850"/>
              <a:ext cx="73421" cy="53338"/>
              <a:chOff x="9946498" y="3630957"/>
              <a:chExt cx="89522" cy="167320"/>
            </a:xfrm>
          </p:grpSpPr>
          <p:cxnSp>
            <p:nvCxnSpPr>
              <p:cNvPr id="284" name="Straight Connector 283">
                <a:extLst>
                  <a:ext uri="{FF2B5EF4-FFF2-40B4-BE49-F238E27FC236}">
                    <a16:creationId xmlns:a16="http://schemas.microsoft.com/office/drawing/2014/main" xmlns="" id="{829CFD45-2FB1-DB17-5174-CE8576F86A00}"/>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85" name="Straight Connector 284">
                <a:extLst>
                  <a:ext uri="{FF2B5EF4-FFF2-40B4-BE49-F238E27FC236}">
                    <a16:creationId xmlns:a16="http://schemas.microsoft.com/office/drawing/2014/main" xmlns="" id="{E27AAC57-0EE4-8855-2488-C5AF95A24E7D}"/>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86" name="Straight Connector 285">
                <a:extLst>
                  <a:ext uri="{FF2B5EF4-FFF2-40B4-BE49-F238E27FC236}">
                    <a16:creationId xmlns:a16="http://schemas.microsoft.com/office/drawing/2014/main" xmlns="" id="{68AF26C6-71F8-D8AE-A175-FBF8715378B3}"/>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66" name="Group 267">
              <a:extLst>
                <a:ext uri="{FF2B5EF4-FFF2-40B4-BE49-F238E27FC236}">
                  <a16:creationId xmlns:a16="http://schemas.microsoft.com/office/drawing/2014/main" xmlns="" id="{BBE00295-2BA4-7147-A472-952C6BD078DB}"/>
                </a:ext>
              </a:extLst>
            </p:cNvPr>
            <p:cNvGrpSpPr/>
            <p:nvPr/>
          </p:nvGrpSpPr>
          <p:grpSpPr>
            <a:xfrm>
              <a:off x="9459751" y="3171825"/>
              <a:ext cx="73421" cy="72866"/>
              <a:chOff x="9946498" y="3630957"/>
              <a:chExt cx="89522" cy="167320"/>
            </a:xfrm>
          </p:grpSpPr>
          <p:cxnSp>
            <p:nvCxnSpPr>
              <p:cNvPr id="281" name="Straight Connector 280">
                <a:extLst>
                  <a:ext uri="{FF2B5EF4-FFF2-40B4-BE49-F238E27FC236}">
                    <a16:creationId xmlns:a16="http://schemas.microsoft.com/office/drawing/2014/main" xmlns="" id="{91824CC2-D69A-48DD-7FEE-C32FE9D50FA5}"/>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82" name="Straight Connector 281">
                <a:extLst>
                  <a:ext uri="{FF2B5EF4-FFF2-40B4-BE49-F238E27FC236}">
                    <a16:creationId xmlns:a16="http://schemas.microsoft.com/office/drawing/2014/main" xmlns="" id="{DA41D6D9-9DFA-AFD9-7B47-5EBA52C829B4}"/>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83" name="Straight Connector 282">
                <a:extLst>
                  <a:ext uri="{FF2B5EF4-FFF2-40B4-BE49-F238E27FC236}">
                    <a16:creationId xmlns:a16="http://schemas.microsoft.com/office/drawing/2014/main" xmlns="" id="{CD61CC2F-761B-7803-4ED4-CB1FD0E0CF81}"/>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67" name="Group 268">
              <a:extLst>
                <a:ext uri="{FF2B5EF4-FFF2-40B4-BE49-F238E27FC236}">
                  <a16:creationId xmlns:a16="http://schemas.microsoft.com/office/drawing/2014/main" xmlns="" id="{B01B8C26-FEB7-B83B-01F3-9A3817815F89}"/>
                </a:ext>
              </a:extLst>
            </p:cNvPr>
            <p:cNvGrpSpPr/>
            <p:nvPr/>
          </p:nvGrpSpPr>
          <p:grpSpPr>
            <a:xfrm>
              <a:off x="9853848" y="2980374"/>
              <a:ext cx="73421" cy="98582"/>
              <a:chOff x="9946498" y="3630957"/>
              <a:chExt cx="89522" cy="167320"/>
            </a:xfrm>
          </p:grpSpPr>
          <p:cxnSp>
            <p:nvCxnSpPr>
              <p:cNvPr id="278" name="Straight Connector 277">
                <a:extLst>
                  <a:ext uri="{FF2B5EF4-FFF2-40B4-BE49-F238E27FC236}">
                    <a16:creationId xmlns:a16="http://schemas.microsoft.com/office/drawing/2014/main" xmlns="" id="{8E59AFEC-C2DB-1441-BF68-9CD276A3CF4A}"/>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79" name="Straight Connector 278">
                <a:extLst>
                  <a:ext uri="{FF2B5EF4-FFF2-40B4-BE49-F238E27FC236}">
                    <a16:creationId xmlns:a16="http://schemas.microsoft.com/office/drawing/2014/main" xmlns="" id="{7107041A-B776-AA69-4182-32EDB3C7CFB0}"/>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80" name="Straight Connector 279">
                <a:extLst>
                  <a:ext uri="{FF2B5EF4-FFF2-40B4-BE49-F238E27FC236}">
                    <a16:creationId xmlns:a16="http://schemas.microsoft.com/office/drawing/2014/main" xmlns="" id="{8C102D0D-DF29-492B-C9AD-21251A7E4112}"/>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68" name="Group 269">
              <a:extLst>
                <a:ext uri="{FF2B5EF4-FFF2-40B4-BE49-F238E27FC236}">
                  <a16:creationId xmlns:a16="http://schemas.microsoft.com/office/drawing/2014/main" xmlns="" id="{A1B397E2-A6F7-BFB2-8577-16629CB8E8D5}"/>
                </a:ext>
              </a:extLst>
            </p:cNvPr>
            <p:cNvGrpSpPr/>
            <p:nvPr/>
          </p:nvGrpSpPr>
          <p:grpSpPr>
            <a:xfrm>
              <a:off x="10246754" y="2814637"/>
              <a:ext cx="73421" cy="176213"/>
              <a:chOff x="9946498" y="3630957"/>
              <a:chExt cx="89522" cy="167320"/>
            </a:xfrm>
          </p:grpSpPr>
          <p:cxnSp>
            <p:nvCxnSpPr>
              <p:cNvPr id="275" name="Straight Connector 274">
                <a:extLst>
                  <a:ext uri="{FF2B5EF4-FFF2-40B4-BE49-F238E27FC236}">
                    <a16:creationId xmlns:a16="http://schemas.microsoft.com/office/drawing/2014/main" xmlns="" id="{5F684073-0DD5-AC11-4B35-02CF6397FF6A}"/>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76" name="Straight Connector 275">
                <a:extLst>
                  <a:ext uri="{FF2B5EF4-FFF2-40B4-BE49-F238E27FC236}">
                    <a16:creationId xmlns:a16="http://schemas.microsoft.com/office/drawing/2014/main" xmlns="" id="{9FD67B28-E033-55EB-3E47-8FAF4D91524F}"/>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77" name="Straight Connector 276">
                <a:extLst>
                  <a:ext uri="{FF2B5EF4-FFF2-40B4-BE49-F238E27FC236}">
                    <a16:creationId xmlns:a16="http://schemas.microsoft.com/office/drawing/2014/main" xmlns="" id="{8E0F8982-921A-B5D4-94F7-125A9339F610}"/>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nvGrpSpPr>
            <p:cNvPr id="269" name="Group 270">
              <a:extLst>
                <a:ext uri="{FF2B5EF4-FFF2-40B4-BE49-F238E27FC236}">
                  <a16:creationId xmlns:a16="http://schemas.microsoft.com/office/drawing/2014/main" xmlns="" id="{08F462BA-E725-0BDB-E260-863348FC3E2F}"/>
                </a:ext>
              </a:extLst>
            </p:cNvPr>
            <p:cNvGrpSpPr/>
            <p:nvPr/>
          </p:nvGrpSpPr>
          <p:grpSpPr>
            <a:xfrm>
              <a:off x="11032566" y="2277902"/>
              <a:ext cx="73421" cy="417673"/>
              <a:chOff x="9946498" y="3630957"/>
              <a:chExt cx="89522" cy="167320"/>
            </a:xfrm>
          </p:grpSpPr>
          <p:cxnSp>
            <p:nvCxnSpPr>
              <p:cNvPr id="272" name="Straight Connector 271">
                <a:extLst>
                  <a:ext uri="{FF2B5EF4-FFF2-40B4-BE49-F238E27FC236}">
                    <a16:creationId xmlns:a16="http://schemas.microsoft.com/office/drawing/2014/main" xmlns="" id="{7D81574D-D425-91A4-92AB-9DB6FE123904}"/>
                  </a:ext>
                </a:extLst>
              </p:cNvPr>
              <p:cNvCxnSpPr>
                <a:cxnSpLocks/>
              </p:cNvCxnSpPr>
              <p:nvPr/>
            </p:nvCxnSpPr>
            <p:spPr>
              <a:xfrm>
                <a:off x="9946498" y="3632022"/>
                <a:ext cx="89522" cy="0"/>
              </a:xfrm>
              <a:prstGeom prst="line">
                <a:avLst/>
              </a:prstGeom>
              <a:noFill/>
              <a:ln w="9525" cap="flat" cmpd="sng" algn="ctr">
                <a:solidFill>
                  <a:schemeClr val="accent1"/>
                </a:solidFill>
                <a:prstDash val="solid"/>
                <a:miter lim="800000"/>
              </a:ln>
              <a:effectLst/>
            </p:spPr>
          </p:cxnSp>
          <p:cxnSp>
            <p:nvCxnSpPr>
              <p:cNvPr id="273" name="Straight Connector 272">
                <a:extLst>
                  <a:ext uri="{FF2B5EF4-FFF2-40B4-BE49-F238E27FC236}">
                    <a16:creationId xmlns:a16="http://schemas.microsoft.com/office/drawing/2014/main" xmlns="" id="{A08B0B80-DFAC-56CE-F965-3B0D3FFC9722}"/>
                  </a:ext>
                </a:extLst>
              </p:cNvPr>
              <p:cNvCxnSpPr>
                <a:cxnSpLocks/>
              </p:cNvCxnSpPr>
              <p:nvPr/>
            </p:nvCxnSpPr>
            <p:spPr>
              <a:xfrm>
                <a:off x="9946498" y="3796297"/>
                <a:ext cx="89522" cy="0"/>
              </a:xfrm>
              <a:prstGeom prst="line">
                <a:avLst/>
              </a:prstGeom>
              <a:noFill/>
              <a:ln w="9525" cap="flat" cmpd="sng" algn="ctr">
                <a:solidFill>
                  <a:schemeClr val="accent1"/>
                </a:solidFill>
                <a:prstDash val="solid"/>
                <a:miter lim="800000"/>
              </a:ln>
              <a:effectLst/>
            </p:spPr>
          </p:cxnSp>
          <p:cxnSp>
            <p:nvCxnSpPr>
              <p:cNvPr id="274" name="Straight Connector 273">
                <a:extLst>
                  <a:ext uri="{FF2B5EF4-FFF2-40B4-BE49-F238E27FC236}">
                    <a16:creationId xmlns:a16="http://schemas.microsoft.com/office/drawing/2014/main" xmlns="" id="{99DDE341-C97D-3963-DBDE-A2C29EB44AF1}"/>
                  </a:ext>
                </a:extLst>
              </p:cNvPr>
              <p:cNvCxnSpPr>
                <a:cxnSpLocks/>
              </p:cNvCxnSpPr>
              <p:nvPr/>
            </p:nvCxnSpPr>
            <p:spPr>
              <a:xfrm>
                <a:off x="9991259" y="3630957"/>
                <a:ext cx="0" cy="167320"/>
              </a:xfrm>
              <a:prstGeom prst="line">
                <a:avLst/>
              </a:prstGeom>
              <a:noFill/>
              <a:ln w="9525" cap="flat" cmpd="sng" algn="ctr">
                <a:solidFill>
                  <a:schemeClr val="accent1"/>
                </a:solidFill>
                <a:prstDash val="solid"/>
                <a:miter lim="800000"/>
              </a:ln>
              <a:effectLst/>
            </p:spPr>
          </p:cxnSp>
        </p:grpSp>
      </p:grpSp>
      <p:sp>
        <p:nvSpPr>
          <p:cNvPr id="299" name="TextBox 298">
            <a:extLst>
              <a:ext uri="{FF2B5EF4-FFF2-40B4-BE49-F238E27FC236}">
                <a16:creationId xmlns:a16="http://schemas.microsoft.com/office/drawing/2014/main" xmlns="" id="{26E509BA-69C6-5CC8-23C7-3D2FD2CE524E}"/>
              </a:ext>
            </a:extLst>
          </p:cNvPr>
          <p:cNvSpPr txBox="1"/>
          <p:nvPr/>
        </p:nvSpPr>
        <p:spPr>
          <a:xfrm>
            <a:off x="7690822" y="1944948"/>
            <a:ext cx="1543692" cy="184666"/>
          </a:xfrm>
          <a:prstGeom prst="rect">
            <a:avLst/>
          </a:prstGeom>
          <a:effectLst/>
        </p:spPr>
        <p:txBody>
          <a:bodyPr vert="horz" wrap="none" lIns="0" tIns="0" rIns="0" bIns="0" rtlCol="0" anchor="b">
            <a:spAutoFit/>
          </a:bodyPr>
          <a:lstStyle/>
          <a:p>
            <a:pPr algn="ctr"/>
            <a:r>
              <a:rPr lang="en-US" sz="1200" dirty="0">
                <a:solidFill>
                  <a:srgbClr val="000000"/>
                </a:solidFill>
                <a:latin typeface="Helvetica" panose="020B0604020202020204" pitchFamily="34" charset="0"/>
                <a:cs typeface="Helvetica" panose="020B0604020202020204" pitchFamily="34" charset="0"/>
              </a:rPr>
              <a:t>Efgartigimod PH20 SC</a:t>
            </a:r>
          </a:p>
        </p:txBody>
      </p:sp>
      <p:grpSp>
        <p:nvGrpSpPr>
          <p:cNvPr id="270" name="Group 299">
            <a:extLst>
              <a:ext uri="{FF2B5EF4-FFF2-40B4-BE49-F238E27FC236}">
                <a16:creationId xmlns:a16="http://schemas.microsoft.com/office/drawing/2014/main" xmlns="" id="{409F9E39-1FF6-5254-71E6-743AB20182F8}"/>
              </a:ext>
            </a:extLst>
          </p:cNvPr>
          <p:cNvGrpSpPr/>
          <p:nvPr/>
        </p:nvGrpSpPr>
        <p:grpSpPr>
          <a:xfrm>
            <a:off x="6371771" y="2516860"/>
            <a:ext cx="4616960" cy="1011500"/>
            <a:chOff x="7118253" y="2691081"/>
            <a:chExt cx="3987734" cy="873647"/>
          </a:xfrm>
        </p:grpSpPr>
        <p:sp>
          <p:nvSpPr>
            <p:cNvPr id="301" name="Freeform: Shape 300">
              <a:extLst>
                <a:ext uri="{FF2B5EF4-FFF2-40B4-BE49-F238E27FC236}">
                  <a16:creationId xmlns:a16="http://schemas.microsoft.com/office/drawing/2014/main" xmlns="" id="{DD42A9F1-6B8A-90D2-26EE-2E78D8107833}"/>
                </a:ext>
              </a:extLst>
            </p:cNvPr>
            <p:cNvSpPr/>
            <p:nvPr/>
          </p:nvSpPr>
          <p:spPr>
            <a:xfrm>
              <a:off x="7132864" y="2705780"/>
              <a:ext cx="3927022" cy="804183"/>
            </a:xfrm>
            <a:custGeom>
              <a:avLst/>
              <a:gdLst>
                <a:gd name="connsiteX0" fmla="*/ 0 w 3927022"/>
                <a:gd name="connsiteY0" fmla="*/ 0 h 680357"/>
                <a:gd name="connsiteX1" fmla="*/ 397329 w 3927022"/>
                <a:gd name="connsiteY1" fmla="*/ 312964 h 680357"/>
                <a:gd name="connsiteX2" fmla="*/ 791936 w 3927022"/>
                <a:gd name="connsiteY2" fmla="*/ 470807 h 680357"/>
                <a:gd name="connsiteX3" fmla="*/ 1181100 w 3927022"/>
                <a:gd name="connsiteY3" fmla="*/ 617764 h 680357"/>
                <a:gd name="connsiteX4" fmla="*/ 1575707 w 3927022"/>
                <a:gd name="connsiteY4" fmla="*/ 680357 h 680357"/>
                <a:gd name="connsiteX5" fmla="*/ 1964872 w 3927022"/>
                <a:gd name="connsiteY5" fmla="*/ 634093 h 680357"/>
                <a:gd name="connsiteX6" fmla="*/ 2359479 w 3927022"/>
                <a:gd name="connsiteY6" fmla="*/ 582386 h 680357"/>
                <a:gd name="connsiteX7" fmla="*/ 2754086 w 3927022"/>
                <a:gd name="connsiteY7" fmla="*/ 519793 h 680357"/>
                <a:gd name="connsiteX8" fmla="*/ 3148693 w 3927022"/>
                <a:gd name="connsiteY8" fmla="*/ 416378 h 680357"/>
                <a:gd name="connsiteX9" fmla="*/ 3927022 w 3927022"/>
                <a:gd name="connsiteY9" fmla="*/ 326571 h 680357"/>
                <a:gd name="connsiteX0" fmla="*/ 0 w 3927022"/>
                <a:gd name="connsiteY0" fmla="*/ 0 h 773226"/>
                <a:gd name="connsiteX1" fmla="*/ 397329 w 3927022"/>
                <a:gd name="connsiteY1" fmla="*/ 405833 h 773226"/>
                <a:gd name="connsiteX2" fmla="*/ 791936 w 3927022"/>
                <a:gd name="connsiteY2" fmla="*/ 563676 h 773226"/>
                <a:gd name="connsiteX3" fmla="*/ 1181100 w 3927022"/>
                <a:gd name="connsiteY3" fmla="*/ 710633 h 773226"/>
                <a:gd name="connsiteX4" fmla="*/ 1575707 w 3927022"/>
                <a:gd name="connsiteY4" fmla="*/ 773226 h 773226"/>
                <a:gd name="connsiteX5" fmla="*/ 1964872 w 3927022"/>
                <a:gd name="connsiteY5" fmla="*/ 726962 h 773226"/>
                <a:gd name="connsiteX6" fmla="*/ 2359479 w 3927022"/>
                <a:gd name="connsiteY6" fmla="*/ 675255 h 773226"/>
                <a:gd name="connsiteX7" fmla="*/ 2754086 w 3927022"/>
                <a:gd name="connsiteY7" fmla="*/ 612662 h 773226"/>
                <a:gd name="connsiteX8" fmla="*/ 3148693 w 3927022"/>
                <a:gd name="connsiteY8" fmla="*/ 509247 h 773226"/>
                <a:gd name="connsiteX9" fmla="*/ 3927022 w 3927022"/>
                <a:gd name="connsiteY9" fmla="*/ 419440 h 773226"/>
                <a:gd name="connsiteX0" fmla="*/ 0 w 3927022"/>
                <a:gd name="connsiteY0" fmla="*/ 0 h 773226"/>
                <a:gd name="connsiteX1" fmla="*/ 394948 w 3927022"/>
                <a:gd name="connsiteY1" fmla="*/ 360589 h 773226"/>
                <a:gd name="connsiteX2" fmla="*/ 791936 w 3927022"/>
                <a:gd name="connsiteY2" fmla="*/ 563676 h 773226"/>
                <a:gd name="connsiteX3" fmla="*/ 1181100 w 3927022"/>
                <a:gd name="connsiteY3" fmla="*/ 710633 h 773226"/>
                <a:gd name="connsiteX4" fmla="*/ 1575707 w 3927022"/>
                <a:gd name="connsiteY4" fmla="*/ 773226 h 773226"/>
                <a:gd name="connsiteX5" fmla="*/ 1964872 w 3927022"/>
                <a:gd name="connsiteY5" fmla="*/ 726962 h 773226"/>
                <a:gd name="connsiteX6" fmla="*/ 2359479 w 3927022"/>
                <a:gd name="connsiteY6" fmla="*/ 675255 h 773226"/>
                <a:gd name="connsiteX7" fmla="*/ 2754086 w 3927022"/>
                <a:gd name="connsiteY7" fmla="*/ 612662 h 773226"/>
                <a:gd name="connsiteX8" fmla="*/ 3148693 w 3927022"/>
                <a:gd name="connsiteY8" fmla="*/ 509247 h 773226"/>
                <a:gd name="connsiteX9" fmla="*/ 3927022 w 3927022"/>
                <a:gd name="connsiteY9" fmla="*/ 419440 h 773226"/>
                <a:gd name="connsiteX0" fmla="*/ 0 w 3927022"/>
                <a:gd name="connsiteY0" fmla="*/ 0 h 773226"/>
                <a:gd name="connsiteX1" fmla="*/ 394948 w 3927022"/>
                <a:gd name="connsiteY1" fmla="*/ 360589 h 773226"/>
                <a:gd name="connsiteX2" fmla="*/ 796698 w 3927022"/>
                <a:gd name="connsiteY2" fmla="*/ 606538 h 773226"/>
                <a:gd name="connsiteX3" fmla="*/ 1181100 w 3927022"/>
                <a:gd name="connsiteY3" fmla="*/ 710633 h 773226"/>
                <a:gd name="connsiteX4" fmla="*/ 1575707 w 3927022"/>
                <a:gd name="connsiteY4" fmla="*/ 773226 h 773226"/>
                <a:gd name="connsiteX5" fmla="*/ 1964872 w 3927022"/>
                <a:gd name="connsiteY5" fmla="*/ 726962 h 773226"/>
                <a:gd name="connsiteX6" fmla="*/ 2359479 w 3927022"/>
                <a:gd name="connsiteY6" fmla="*/ 675255 h 773226"/>
                <a:gd name="connsiteX7" fmla="*/ 2754086 w 3927022"/>
                <a:gd name="connsiteY7" fmla="*/ 612662 h 773226"/>
                <a:gd name="connsiteX8" fmla="*/ 3148693 w 3927022"/>
                <a:gd name="connsiteY8" fmla="*/ 509247 h 773226"/>
                <a:gd name="connsiteX9" fmla="*/ 3927022 w 3927022"/>
                <a:gd name="connsiteY9" fmla="*/ 419440 h 773226"/>
                <a:gd name="connsiteX0" fmla="*/ 0 w 3927022"/>
                <a:gd name="connsiteY0" fmla="*/ 0 h 773226"/>
                <a:gd name="connsiteX1" fmla="*/ 394948 w 3927022"/>
                <a:gd name="connsiteY1" fmla="*/ 360589 h 773226"/>
                <a:gd name="connsiteX2" fmla="*/ 796698 w 3927022"/>
                <a:gd name="connsiteY2" fmla="*/ 606538 h 773226"/>
                <a:gd name="connsiteX3" fmla="*/ 1183481 w 3927022"/>
                <a:gd name="connsiteY3" fmla="*/ 767783 h 773226"/>
                <a:gd name="connsiteX4" fmla="*/ 1575707 w 3927022"/>
                <a:gd name="connsiteY4" fmla="*/ 773226 h 773226"/>
                <a:gd name="connsiteX5" fmla="*/ 1964872 w 3927022"/>
                <a:gd name="connsiteY5" fmla="*/ 726962 h 773226"/>
                <a:gd name="connsiteX6" fmla="*/ 2359479 w 3927022"/>
                <a:gd name="connsiteY6" fmla="*/ 675255 h 773226"/>
                <a:gd name="connsiteX7" fmla="*/ 2754086 w 3927022"/>
                <a:gd name="connsiteY7" fmla="*/ 612662 h 773226"/>
                <a:gd name="connsiteX8" fmla="*/ 3148693 w 3927022"/>
                <a:gd name="connsiteY8" fmla="*/ 509247 h 773226"/>
                <a:gd name="connsiteX9" fmla="*/ 3927022 w 3927022"/>
                <a:gd name="connsiteY9" fmla="*/ 419440 h 773226"/>
                <a:gd name="connsiteX0" fmla="*/ 0 w 3927022"/>
                <a:gd name="connsiteY0" fmla="*/ 0 h 804183"/>
                <a:gd name="connsiteX1" fmla="*/ 394948 w 3927022"/>
                <a:gd name="connsiteY1" fmla="*/ 360589 h 804183"/>
                <a:gd name="connsiteX2" fmla="*/ 796698 w 3927022"/>
                <a:gd name="connsiteY2" fmla="*/ 606538 h 804183"/>
                <a:gd name="connsiteX3" fmla="*/ 1183481 w 3927022"/>
                <a:gd name="connsiteY3" fmla="*/ 767783 h 804183"/>
                <a:gd name="connsiteX4" fmla="*/ 1578089 w 3927022"/>
                <a:gd name="connsiteY4" fmla="*/ 804183 h 804183"/>
                <a:gd name="connsiteX5" fmla="*/ 1964872 w 3927022"/>
                <a:gd name="connsiteY5" fmla="*/ 726962 h 804183"/>
                <a:gd name="connsiteX6" fmla="*/ 2359479 w 3927022"/>
                <a:gd name="connsiteY6" fmla="*/ 675255 h 804183"/>
                <a:gd name="connsiteX7" fmla="*/ 2754086 w 3927022"/>
                <a:gd name="connsiteY7" fmla="*/ 612662 h 804183"/>
                <a:gd name="connsiteX8" fmla="*/ 3148693 w 3927022"/>
                <a:gd name="connsiteY8" fmla="*/ 509247 h 804183"/>
                <a:gd name="connsiteX9" fmla="*/ 3927022 w 3927022"/>
                <a:gd name="connsiteY9" fmla="*/ 419440 h 804183"/>
                <a:gd name="connsiteX0" fmla="*/ 0 w 3927022"/>
                <a:gd name="connsiteY0" fmla="*/ 0 h 804183"/>
                <a:gd name="connsiteX1" fmla="*/ 394948 w 3927022"/>
                <a:gd name="connsiteY1" fmla="*/ 360589 h 804183"/>
                <a:gd name="connsiteX2" fmla="*/ 796698 w 3927022"/>
                <a:gd name="connsiteY2" fmla="*/ 606538 h 804183"/>
                <a:gd name="connsiteX3" fmla="*/ 1183481 w 3927022"/>
                <a:gd name="connsiteY3" fmla="*/ 767783 h 804183"/>
                <a:gd name="connsiteX4" fmla="*/ 1578089 w 3927022"/>
                <a:gd name="connsiteY4" fmla="*/ 804183 h 804183"/>
                <a:gd name="connsiteX5" fmla="*/ 1974397 w 3927022"/>
                <a:gd name="connsiteY5" fmla="*/ 734106 h 804183"/>
                <a:gd name="connsiteX6" fmla="*/ 2359479 w 3927022"/>
                <a:gd name="connsiteY6" fmla="*/ 675255 h 804183"/>
                <a:gd name="connsiteX7" fmla="*/ 2754086 w 3927022"/>
                <a:gd name="connsiteY7" fmla="*/ 612662 h 804183"/>
                <a:gd name="connsiteX8" fmla="*/ 3148693 w 3927022"/>
                <a:gd name="connsiteY8" fmla="*/ 509247 h 804183"/>
                <a:gd name="connsiteX9" fmla="*/ 3927022 w 3927022"/>
                <a:gd name="connsiteY9" fmla="*/ 419440 h 804183"/>
                <a:gd name="connsiteX0" fmla="*/ 0 w 3927022"/>
                <a:gd name="connsiteY0" fmla="*/ 0 h 804183"/>
                <a:gd name="connsiteX1" fmla="*/ 394948 w 3927022"/>
                <a:gd name="connsiteY1" fmla="*/ 360589 h 804183"/>
                <a:gd name="connsiteX2" fmla="*/ 796698 w 3927022"/>
                <a:gd name="connsiteY2" fmla="*/ 606538 h 804183"/>
                <a:gd name="connsiteX3" fmla="*/ 1183481 w 3927022"/>
                <a:gd name="connsiteY3" fmla="*/ 767783 h 804183"/>
                <a:gd name="connsiteX4" fmla="*/ 1578089 w 3927022"/>
                <a:gd name="connsiteY4" fmla="*/ 804183 h 804183"/>
                <a:gd name="connsiteX5" fmla="*/ 1974397 w 3927022"/>
                <a:gd name="connsiteY5" fmla="*/ 734106 h 804183"/>
                <a:gd name="connsiteX6" fmla="*/ 2359479 w 3927022"/>
                <a:gd name="connsiteY6" fmla="*/ 675255 h 804183"/>
                <a:gd name="connsiteX7" fmla="*/ 2754086 w 3927022"/>
                <a:gd name="connsiteY7" fmla="*/ 612662 h 804183"/>
                <a:gd name="connsiteX8" fmla="*/ 3148693 w 3927022"/>
                <a:gd name="connsiteY8" fmla="*/ 542585 h 804183"/>
                <a:gd name="connsiteX9" fmla="*/ 3927022 w 3927022"/>
                <a:gd name="connsiteY9" fmla="*/ 419440 h 804183"/>
                <a:gd name="connsiteX0" fmla="*/ 0 w 3927022"/>
                <a:gd name="connsiteY0" fmla="*/ 0 h 804183"/>
                <a:gd name="connsiteX1" fmla="*/ 394948 w 3927022"/>
                <a:gd name="connsiteY1" fmla="*/ 360589 h 804183"/>
                <a:gd name="connsiteX2" fmla="*/ 796698 w 3927022"/>
                <a:gd name="connsiteY2" fmla="*/ 606538 h 804183"/>
                <a:gd name="connsiteX3" fmla="*/ 1183481 w 3927022"/>
                <a:gd name="connsiteY3" fmla="*/ 767783 h 804183"/>
                <a:gd name="connsiteX4" fmla="*/ 1578089 w 3927022"/>
                <a:gd name="connsiteY4" fmla="*/ 804183 h 804183"/>
                <a:gd name="connsiteX5" fmla="*/ 1974397 w 3927022"/>
                <a:gd name="connsiteY5" fmla="*/ 734106 h 804183"/>
                <a:gd name="connsiteX6" fmla="*/ 2359479 w 3927022"/>
                <a:gd name="connsiteY6" fmla="*/ 675255 h 804183"/>
                <a:gd name="connsiteX7" fmla="*/ 2754086 w 3927022"/>
                <a:gd name="connsiteY7" fmla="*/ 612662 h 804183"/>
                <a:gd name="connsiteX8" fmla="*/ 3148693 w 3927022"/>
                <a:gd name="connsiteY8" fmla="*/ 542585 h 804183"/>
                <a:gd name="connsiteX9" fmla="*/ 3927022 w 3927022"/>
                <a:gd name="connsiteY9" fmla="*/ 367052 h 8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7022" h="804183">
                  <a:moveTo>
                    <a:pt x="0" y="0"/>
                  </a:moveTo>
                  <a:lnTo>
                    <a:pt x="394948" y="360589"/>
                  </a:lnTo>
                  <a:lnTo>
                    <a:pt x="796698" y="606538"/>
                  </a:lnTo>
                  <a:lnTo>
                    <a:pt x="1183481" y="767783"/>
                  </a:lnTo>
                  <a:lnTo>
                    <a:pt x="1578089" y="804183"/>
                  </a:lnTo>
                  <a:lnTo>
                    <a:pt x="1974397" y="734106"/>
                  </a:lnTo>
                  <a:lnTo>
                    <a:pt x="2359479" y="675255"/>
                  </a:lnTo>
                  <a:lnTo>
                    <a:pt x="2754086" y="612662"/>
                  </a:lnTo>
                  <a:lnTo>
                    <a:pt x="3148693" y="542585"/>
                  </a:lnTo>
                  <a:lnTo>
                    <a:pt x="3927022" y="367052"/>
                  </a:lnTo>
                </a:path>
              </a:pathLst>
            </a:cu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2" name="Isosceles Triangle 301">
              <a:extLst>
                <a:ext uri="{FF2B5EF4-FFF2-40B4-BE49-F238E27FC236}">
                  <a16:creationId xmlns:a16="http://schemas.microsoft.com/office/drawing/2014/main" xmlns="" id="{61C856D5-C5E9-E7AB-92A7-DCE1A8DF4352}"/>
                </a:ext>
              </a:extLst>
            </p:cNvPr>
            <p:cNvSpPr/>
            <p:nvPr/>
          </p:nvSpPr>
          <p:spPr>
            <a:xfrm>
              <a:off x="7507879" y="3038747"/>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3" name="Isosceles Triangle 302">
              <a:extLst>
                <a:ext uri="{FF2B5EF4-FFF2-40B4-BE49-F238E27FC236}">
                  <a16:creationId xmlns:a16="http://schemas.microsoft.com/office/drawing/2014/main" xmlns="" id="{894D60F2-69D0-C001-BAE2-4BD866795C0A}"/>
                </a:ext>
              </a:extLst>
            </p:cNvPr>
            <p:cNvSpPr/>
            <p:nvPr/>
          </p:nvSpPr>
          <p:spPr>
            <a:xfrm>
              <a:off x="7899595" y="3276870"/>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4" name="Isosceles Triangle 303">
              <a:extLst>
                <a:ext uri="{FF2B5EF4-FFF2-40B4-BE49-F238E27FC236}">
                  <a16:creationId xmlns:a16="http://schemas.microsoft.com/office/drawing/2014/main" xmlns="" id="{76DBF0CC-CF3F-C19A-56F2-032B12CB37E5}"/>
                </a:ext>
              </a:extLst>
            </p:cNvPr>
            <p:cNvSpPr/>
            <p:nvPr/>
          </p:nvSpPr>
          <p:spPr>
            <a:xfrm>
              <a:off x="8292501" y="3443558"/>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5" name="Isosceles Triangle 304">
              <a:extLst>
                <a:ext uri="{FF2B5EF4-FFF2-40B4-BE49-F238E27FC236}">
                  <a16:creationId xmlns:a16="http://schemas.microsoft.com/office/drawing/2014/main" xmlns="" id="{34AB5824-8EF4-715D-4C71-773A730D5A3B}"/>
                </a:ext>
              </a:extLst>
            </p:cNvPr>
            <p:cNvSpPr/>
            <p:nvPr/>
          </p:nvSpPr>
          <p:spPr>
            <a:xfrm>
              <a:off x="8687334" y="3484037"/>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6" name="Isosceles Triangle 305">
              <a:extLst>
                <a:ext uri="{FF2B5EF4-FFF2-40B4-BE49-F238E27FC236}">
                  <a16:creationId xmlns:a16="http://schemas.microsoft.com/office/drawing/2014/main" xmlns="" id="{0B42D2E2-6E01-90AC-F563-464909D41C26}"/>
                </a:ext>
              </a:extLst>
            </p:cNvPr>
            <p:cNvSpPr/>
            <p:nvPr/>
          </p:nvSpPr>
          <p:spPr>
            <a:xfrm>
              <a:off x="9078119" y="3412601"/>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7" name="Isosceles Triangle 306">
              <a:extLst>
                <a:ext uri="{FF2B5EF4-FFF2-40B4-BE49-F238E27FC236}">
                  <a16:creationId xmlns:a16="http://schemas.microsoft.com/office/drawing/2014/main" xmlns="" id="{88FB1B43-EEA5-00A9-D4D1-D7C008030C43}"/>
                </a:ext>
              </a:extLst>
            </p:cNvPr>
            <p:cNvSpPr/>
            <p:nvPr/>
          </p:nvSpPr>
          <p:spPr>
            <a:xfrm>
              <a:off x="9473601" y="3350689"/>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8" name="Isosceles Triangle 307">
              <a:extLst>
                <a:ext uri="{FF2B5EF4-FFF2-40B4-BE49-F238E27FC236}">
                  <a16:creationId xmlns:a16="http://schemas.microsoft.com/office/drawing/2014/main" xmlns="" id="{29638062-FD34-3365-BA2B-F68BBA9D83B7}"/>
                </a:ext>
              </a:extLst>
            </p:cNvPr>
            <p:cNvSpPr/>
            <p:nvPr/>
          </p:nvSpPr>
          <p:spPr>
            <a:xfrm>
              <a:off x="9867698" y="3291157"/>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09" name="Isosceles Triangle 308">
              <a:extLst>
                <a:ext uri="{FF2B5EF4-FFF2-40B4-BE49-F238E27FC236}">
                  <a16:creationId xmlns:a16="http://schemas.microsoft.com/office/drawing/2014/main" xmlns="" id="{50F65DCA-7388-170E-4704-C0411961F0F2}"/>
                </a:ext>
              </a:extLst>
            </p:cNvPr>
            <p:cNvSpPr/>
            <p:nvPr/>
          </p:nvSpPr>
          <p:spPr>
            <a:xfrm>
              <a:off x="10260604" y="3222102"/>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10" name="Isosceles Triangle 309">
              <a:extLst>
                <a:ext uri="{FF2B5EF4-FFF2-40B4-BE49-F238E27FC236}">
                  <a16:creationId xmlns:a16="http://schemas.microsoft.com/office/drawing/2014/main" xmlns="" id="{A8D3F737-BD95-AD28-C7BE-02CFF23E5DF1}"/>
                </a:ext>
              </a:extLst>
            </p:cNvPr>
            <p:cNvSpPr/>
            <p:nvPr/>
          </p:nvSpPr>
          <p:spPr>
            <a:xfrm>
              <a:off x="11046416" y="3043506"/>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nvGrpSpPr>
            <p:cNvPr id="271" name="Group 310">
              <a:extLst>
                <a:ext uri="{FF2B5EF4-FFF2-40B4-BE49-F238E27FC236}">
                  <a16:creationId xmlns:a16="http://schemas.microsoft.com/office/drawing/2014/main" xmlns="" id="{FF343B90-D639-8191-05DF-0FF5E232BCF1}"/>
                </a:ext>
              </a:extLst>
            </p:cNvPr>
            <p:cNvGrpSpPr/>
            <p:nvPr/>
          </p:nvGrpSpPr>
          <p:grpSpPr>
            <a:xfrm>
              <a:off x="7494029" y="3019425"/>
              <a:ext cx="73421" cy="111917"/>
              <a:chOff x="9946498" y="3630957"/>
              <a:chExt cx="89522" cy="167320"/>
            </a:xfrm>
          </p:grpSpPr>
          <p:cxnSp>
            <p:nvCxnSpPr>
              <p:cNvPr id="345" name="Straight Connector 344">
                <a:extLst>
                  <a:ext uri="{FF2B5EF4-FFF2-40B4-BE49-F238E27FC236}">
                    <a16:creationId xmlns:a16="http://schemas.microsoft.com/office/drawing/2014/main" xmlns="" id="{FE214B0A-B3AB-07AF-9AE7-665A8358D84E}"/>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46" name="Straight Connector 345">
                <a:extLst>
                  <a:ext uri="{FF2B5EF4-FFF2-40B4-BE49-F238E27FC236}">
                    <a16:creationId xmlns:a16="http://schemas.microsoft.com/office/drawing/2014/main" xmlns="" id="{153F5601-2095-9341-6A40-F4EA1C214EFF}"/>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47" name="Straight Connector 346">
                <a:extLst>
                  <a:ext uri="{FF2B5EF4-FFF2-40B4-BE49-F238E27FC236}">
                    <a16:creationId xmlns:a16="http://schemas.microsoft.com/office/drawing/2014/main" xmlns="" id="{88AE9B36-B244-F944-35F4-3288CF929120}"/>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00" name="Group 311">
              <a:extLst>
                <a:ext uri="{FF2B5EF4-FFF2-40B4-BE49-F238E27FC236}">
                  <a16:creationId xmlns:a16="http://schemas.microsoft.com/office/drawing/2014/main" xmlns="" id="{ADC3C692-6C24-1649-A400-2A6A495AB298}"/>
                </a:ext>
              </a:extLst>
            </p:cNvPr>
            <p:cNvGrpSpPr/>
            <p:nvPr/>
          </p:nvGrpSpPr>
          <p:grpSpPr>
            <a:xfrm>
              <a:off x="7885745" y="3241821"/>
              <a:ext cx="73421" cy="134792"/>
              <a:chOff x="9946498" y="3630957"/>
              <a:chExt cx="89522" cy="167320"/>
            </a:xfrm>
          </p:grpSpPr>
          <p:cxnSp>
            <p:nvCxnSpPr>
              <p:cNvPr id="342" name="Straight Connector 341">
                <a:extLst>
                  <a:ext uri="{FF2B5EF4-FFF2-40B4-BE49-F238E27FC236}">
                    <a16:creationId xmlns:a16="http://schemas.microsoft.com/office/drawing/2014/main" xmlns="" id="{0B63BE9D-C2F1-E0E1-9303-5817750BE526}"/>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43" name="Straight Connector 342">
                <a:extLst>
                  <a:ext uri="{FF2B5EF4-FFF2-40B4-BE49-F238E27FC236}">
                    <a16:creationId xmlns:a16="http://schemas.microsoft.com/office/drawing/2014/main" xmlns="" id="{910D47F0-64EF-CA3C-CE68-F22314257241}"/>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44" name="Straight Connector 343">
                <a:extLst>
                  <a:ext uri="{FF2B5EF4-FFF2-40B4-BE49-F238E27FC236}">
                    <a16:creationId xmlns:a16="http://schemas.microsoft.com/office/drawing/2014/main" xmlns="" id="{DD409A18-C771-DEF4-8347-928C35152381}"/>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11" name="Group 312">
              <a:extLst>
                <a:ext uri="{FF2B5EF4-FFF2-40B4-BE49-F238E27FC236}">
                  <a16:creationId xmlns:a16="http://schemas.microsoft.com/office/drawing/2014/main" xmlns="" id="{31170082-2F10-2448-D61C-5EEEAAA3F90B}"/>
                </a:ext>
              </a:extLst>
            </p:cNvPr>
            <p:cNvGrpSpPr/>
            <p:nvPr/>
          </p:nvGrpSpPr>
          <p:grpSpPr>
            <a:xfrm>
              <a:off x="8278651" y="3410889"/>
              <a:ext cx="73421" cy="122886"/>
              <a:chOff x="9946498" y="3630957"/>
              <a:chExt cx="89522" cy="167320"/>
            </a:xfrm>
          </p:grpSpPr>
          <p:cxnSp>
            <p:nvCxnSpPr>
              <p:cNvPr id="339" name="Straight Connector 338">
                <a:extLst>
                  <a:ext uri="{FF2B5EF4-FFF2-40B4-BE49-F238E27FC236}">
                    <a16:creationId xmlns:a16="http://schemas.microsoft.com/office/drawing/2014/main" xmlns="" id="{04831E29-E095-7D8D-B226-3E814A2E5B7D}"/>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40" name="Straight Connector 339">
                <a:extLst>
                  <a:ext uri="{FF2B5EF4-FFF2-40B4-BE49-F238E27FC236}">
                    <a16:creationId xmlns:a16="http://schemas.microsoft.com/office/drawing/2014/main" xmlns="" id="{FF359685-474E-5320-9164-9A9C55E0878B}"/>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41" name="Straight Connector 340">
                <a:extLst>
                  <a:ext uri="{FF2B5EF4-FFF2-40B4-BE49-F238E27FC236}">
                    <a16:creationId xmlns:a16="http://schemas.microsoft.com/office/drawing/2014/main" xmlns="" id="{963EC8BF-9125-803D-D2D3-8B376B98E6A0}"/>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12" name="Group 313">
              <a:extLst>
                <a:ext uri="{FF2B5EF4-FFF2-40B4-BE49-F238E27FC236}">
                  <a16:creationId xmlns:a16="http://schemas.microsoft.com/office/drawing/2014/main" xmlns="" id="{DF3097E2-4090-B07E-4471-B8B7D32339DD}"/>
                </a:ext>
              </a:extLst>
            </p:cNvPr>
            <p:cNvGrpSpPr/>
            <p:nvPr/>
          </p:nvGrpSpPr>
          <p:grpSpPr>
            <a:xfrm>
              <a:off x="8672553" y="3451371"/>
              <a:ext cx="73421" cy="113357"/>
              <a:chOff x="8157568" y="3630957"/>
              <a:chExt cx="73421" cy="167320"/>
            </a:xfrm>
          </p:grpSpPr>
          <p:cxnSp>
            <p:nvCxnSpPr>
              <p:cNvPr id="336" name="Straight Connector 335">
                <a:extLst>
                  <a:ext uri="{FF2B5EF4-FFF2-40B4-BE49-F238E27FC236}">
                    <a16:creationId xmlns:a16="http://schemas.microsoft.com/office/drawing/2014/main" xmlns="" id="{24806E0A-1A1B-EFDC-F467-8A1E115988DA}"/>
                  </a:ext>
                </a:extLst>
              </p:cNvPr>
              <p:cNvCxnSpPr>
                <a:cxnSpLocks/>
              </p:cNvCxnSpPr>
              <p:nvPr/>
            </p:nvCxnSpPr>
            <p:spPr>
              <a:xfrm>
                <a:off x="8157568" y="3632023"/>
                <a:ext cx="73421" cy="0"/>
              </a:xfrm>
              <a:prstGeom prst="line">
                <a:avLst/>
              </a:prstGeom>
              <a:noFill/>
              <a:ln w="9525" cap="flat" cmpd="sng" algn="ctr">
                <a:solidFill>
                  <a:schemeClr val="accent2"/>
                </a:solidFill>
                <a:prstDash val="solid"/>
                <a:miter lim="800000"/>
              </a:ln>
              <a:effectLst/>
            </p:spPr>
          </p:cxnSp>
          <p:cxnSp>
            <p:nvCxnSpPr>
              <p:cNvPr id="337" name="Straight Connector 336">
                <a:extLst>
                  <a:ext uri="{FF2B5EF4-FFF2-40B4-BE49-F238E27FC236}">
                    <a16:creationId xmlns:a16="http://schemas.microsoft.com/office/drawing/2014/main" xmlns="" id="{9BFC7845-3153-82A0-B6E4-064143C958E7}"/>
                  </a:ext>
                </a:extLst>
              </p:cNvPr>
              <p:cNvCxnSpPr>
                <a:cxnSpLocks/>
              </p:cNvCxnSpPr>
              <p:nvPr/>
            </p:nvCxnSpPr>
            <p:spPr>
              <a:xfrm>
                <a:off x="8157568" y="3796298"/>
                <a:ext cx="73421" cy="0"/>
              </a:xfrm>
              <a:prstGeom prst="line">
                <a:avLst/>
              </a:prstGeom>
              <a:noFill/>
              <a:ln w="9525" cap="flat" cmpd="sng" algn="ctr">
                <a:solidFill>
                  <a:schemeClr val="accent2"/>
                </a:solidFill>
                <a:prstDash val="solid"/>
                <a:miter lim="800000"/>
              </a:ln>
              <a:effectLst/>
            </p:spPr>
          </p:cxnSp>
          <p:cxnSp>
            <p:nvCxnSpPr>
              <p:cNvPr id="338" name="Straight Connector 337">
                <a:extLst>
                  <a:ext uri="{FF2B5EF4-FFF2-40B4-BE49-F238E27FC236}">
                    <a16:creationId xmlns:a16="http://schemas.microsoft.com/office/drawing/2014/main" xmlns="" id="{842B77BA-975E-269E-4B91-A13ECC6D1946}"/>
                  </a:ext>
                </a:extLst>
              </p:cNvPr>
              <p:cNvCxnSpPr>
                <a:cxnSpLocks/>
              </p:cNvCxnSpPr>
              <p:nvPr/>
            </p:nvCxnSpPr>
            <p:spPr>
              <a:xfrm>
                <a:off x="8195123" y="3630957"/>
                <a:ext cx="0" cy="167320"/>
              </a:xfrm>
              <a:prstGeom prst="line">
                <a:avLst/>
              </a:prstGeom>
              <a:noFill/>
              <a:ln w="9525" cap="flat" cmpd="sng" algn="ctr">
                <a:solidFill>
                  <a:schemeClr val="accent2"/>
                </a:solidFill>
                <a:prstDash val="solid"/>
                <a:miter lim="800000"/>
              </a:ln>
              <a:effectLst/>
            </p:spPr>
          </p:cxnSp>
        </p:grpSp>
        <p:grpSp>
          <p:nvGrpSpPr>
            <p:cNvPr id="313" name="Group 314">
              <a:extLst>
                <a:ext uri="{FF2B5EF4-FFF2-40B4-BE49-F238E27FC236}">
                  <a16:creationId xmlns:a16="http://schemas.microsoft.com/office/drawing/2014/main" xmlns="" id="{89D6BC01-F5CB-BC0C-5D81-E31857D04539}"/>
                </a:ext>
              </a:extLst>
            </p:cNvPr>
            <p:cNvGrpSpPr/>
            <p:nvPr/>
          </p:nvGrpSpPr>
          <p:grpSpPr>
            <a:xfrm>
              <a:off x="9064269" y="3386138"/>
              <a:ext cx="73421" cy="133345"/>
              <a:chOff x="9946498" y="3630957"/>
              <a:chExt cx="89522" cy="167320"/>
            </a:xfrm>
          </p:grpSpPr>
          <p:cxnSp>
            <p:nvCxnSpPr>
              <p:cNvPr id="333" name="Straight Connector 332">
                <a:extLst>
                  <a:ext uri="{FF2B5EF4-FFF2-40B4-BE49-F238E27FC236}">
                    <a16:creationId xmlns:a16="http://schemas.microsoft.com/office/drawing/2014/main" xmlns="" id="{C91CB965-A20A-72A8-A073-07F2EF06C641}"/>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34" name="Straight Connector 333">
                <a:extLst>
                  <a:ext uri="{FF2B5EF4-FFF2-40B4-BE49-F238E27FC236}">
                    <a16:creationId xmlns:a16="http://schemas.microsoft.com/office/drawing/2014/main" xmlns="" id="{BBF7B560-C945-F1F2-8BAD-47A9DDCB53BD}"/>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35" name="Straight Connector 334">
                <a:extLst>
                  <a:ext uri="{FF2B5EF4-FFF2-40B4-BE49-F238E27FC236}">
                    <a16:creationId xmlns:a16="http://schemas.microsoft.com/office/drawing/2014/main" xmlns="" id="{F20261D2-B9E4-0410-3BC6-D2058D48ED56}"/>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14" name="Group 315">
              <a:extLst>
                <a:ext uri="{FF2B5EF4-FFF2-40B4-BE49-F238E27FC236}">
                  <a16:creationId xmlns:a16="http://schemas.microsoft.com/office/drawing/2014/main" xmlns="" id="{0C79D488-ED47-24F8-FD07-B02A0E7FE4DD}"/>
                </a:ext>
              </a:extLst>
            </p:cNvPr>
            <p:cNvGrpSpPr/>
            <p:nvPr/>
          </p:nvGrpSpPr>
          <p:grpSpPr>
            <a:xfrm>
              <a:off x="9459751" y="3328985"/>
              <a:ext cx="73421" cy="114303"/>
              <a:chOff x="9946498" y="3630957"/>
              <a:chExt cx="89522" cy="167320"/>
            </a:xfrm>
          </p:grpSpPr>
          <p:cxnSp>
            <p:nvCxnSpPr>
              <p:cNvPr id="330" name="Straight Connector 329">
                <a:extLst>
                  <a:ext uri="{FF2B5EF4-FFF2-40B4-BE49-F238E27FC236}">
                    <a16:creationId xmlns:a16="http://schemas.microsoft.com/office/drawing/2014/main" xmlns="" id="{6E7A7CAE-19F5-1AB5-42C7-077E7B3296E2}"/>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31" name="Straight Connector 330">
                <a:extLst>
                  <a:ext uri="{FF2B5EF4-FFF2-40B4-BE49-F238E27FC236}">
                    <a16:creationId xmlns:a16="http://schemas.microsoft.com/office/drawing/2014/main" xmlns="" id="{81FED9EA-98E2-7E01-E90C-ADAC5C3718A8}"/>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32" name="Straight Connector 331">
                <a:extLst>
                  <a:ext uri="{FF2B5EF4-FFF2-40B4-BE49-F238E27FC236}">
                    <a16:creationId xmlns:a16="http://schemas.microsoft.com/office/drawing/2014/main" xmlns="" id="{098C0F28-3686-29D5-6396-A20E52DE2621}"/>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15" name="Group 316">
              <a:extLst>
                <a:ext uri="{FF2B5EF4-FFF2-40B4-BE49-F238E27FC236}">
                  <a16:creationId xmlns:a16="http://schemas.microsoft.com/office/drawing/2014/main" xmlns="" id="{0DD6E867-05F1-621F-39C4-F05DA2CCDDBB}"/>
                </a:ext>
              </a:extLst>
            </p:cNvPr>
            <p:cNvGrpSpPr/>
            <p:nvPr/>
          </p:nvGrpSpPr>
          <p:grpSpPr>
            <a:xfrm>
              <a:off x="9853848" y="3274218"/>
              <a:ext cx="73421" cy="100014"/>
              <a:chOff x="9946498" y="3630957"/>
              <a:chExt cx="89522" cy="167320"/>
            </a:xfrm>
          </p:grpSpPr>
          <p:cxnSp>
            <p:nvCxnSpPr>
              <p:cNvPr id="327" name="Straight Connector 326">
                <a:extLst>
                  <a:ext uri="{FF2B5EF4-FFF2-40B4-BE49-F238E27FC236}">
                    <a16:creationId xmlns:a16="http://schemas.microsoft.com/office/drawing/2014/main" xmlns="" id="{123CD9C3-5837-CBD7-77FC-61A52A010130}"/>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28" name="Straight Connector 327">
                <a:extLst>
                  <a:ext uri="{FF2B5EF4-FFF2-40B4-BE49-F238E27FC236}">
                    <a16:creationId xmlns:a16="http://schemas.microsoft.com/office/drawing/2014/main" xmlns="" id="{FAFF4481-15D5-2194-30EB-A05A66357E56}"/>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29" name="Straight Connector 328">
                <a:extLst>
                  <a:ext uri="{FF2B5EF4-FFF2-40B4-BE49-F238E27FC236}">
                    <a16:creationId xmlns:a16="http://schemas.microsoft.com/office/drawing/2014/main" xmlns="" id="{EA6C560F-965A-0DFE-E663-8198C2A92856}"/>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16" name="Group 317">
              <a:extLst>
                <a:ext uri="{FF2B5EF4-FFF2-40B4-BE49-F238E27FC236}">
                  <a16:creationId xmlns:a16="http://schemas.microsoft.com/office/drawing/2014/main" xmlns="" id="{C0A8F26E-296C-E8AD-BC68-4016B3B4B301}"/>
                </a:ext>
              </a:extLst>
            </p:cNvPr>
            <p:cNvGrpSpPr/>
            <p:nvPr/>
          </p:nvGrpSpPr>
          <p:grpSpPr>
            <a:xfrm>
              <a:off x="10246754" y="3193255"/>
              <a:ext cx="73421" cy="114302"/>
              <a:chOff x="9946498" y="3630957"/>
              <a:chExt cx="89522" cy="167320"/>
            </a:xfrm>
          </p:grpSpPr>
          <p:cxnSp>
            <p:nvCxnSpPr>
              <p:cNvPr id="324" name="Straight Connector 323">
                <a:extLst>
                  <a:ext uri="{FF2B5EF4-FFF2-40B4-BE49-F238E27FC236}">
                    <a16:creationId xmlns:a16="http://schemas.microsoft.com/office/drawing/2014/main" xmlns="" id="{07C32797-7FCF-05E5-AE63-A11B3ED27841}"/>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25" name="Straight Connector 324">
                <a:extLst>
                  <a:ext uri="{FF2B5EF4-FFF2-40B4-BE49-F238E27FC236}">
                    <a16:creationId xmlns:a16="http://schemas.microsoft.com/office/drawing/2014/main" xmlns="" id="{3414C435-2026-9CEA-D732-7B86B3644AAA}"/>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26" name="Straight Connector 325">
                <a:extLst>
                  <a:ext uri="{FF2B5EF4-FFF2-40B4-BE49-F238E27FC236}">
                    <a16:creationId xmlns:a16="http://schemas.microsoft.com/office/drawing/2014/main" xmlns="" id="{DBB99A26-F43E-2609-4AE5-210B2EA7BC32}"/>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grpSp>
          <p:nvGrpSpPr>
            <p:cNvPr id="317" name="Group 318">
              <a:extLst>
                <a:ext uri="{FF2B5EF4-FFF2-40B4-BE49-F238E27FC236}">
                  <a16:creationId xmlns:a16="http://schemas.microsoft.com/office/drawing/2014/main" xmlns="" id="{FA48FA15-3080-E560-620E-33591AB1F135}"/>
                </a:ext>
              </a:extLst>
            </p:cNvPr>
            <p:cNvGrpSpPr/>
            <p:nvPr/>
          </p:nvGrpSpPr>
          <p:grpSpPr>
            <a:xfrm>
              <a:off x="11032566" y="2995610"/>
              <a:ext cx="73421" cy="159546"/>
              <a:chOff x="9946498" y="3630957"/>
              <a:chExt cx="89522" cy="167320"/>
            </a:xfrm>
          </p:grpSpPr>
          <p:cxnSp>
            <p:nvCxnSpPr>
              <p:cNvPr id="321" name="Straight Connector 320">
                <a:extLst>
                  <a:ext uri="{FF2B5EF4-FFF2-40B4-BE49-F238E27FC236}">
                    <a16:creationId xmlns:a16="http://schemas.microsoft.com/office/drawing/2014/main" xmlns="" id="{9B8297AC-59F4-11F4-59A3-1A51827C6988}"/>
                  </a:ext>
                </a:extLst>
              </p:cNvPr>
              <p:cNvCxnSpPr>
                <a:cxnSpLocks/>
              </p:cNvCxnSpPr>
              <p:nvPr/>
            </p:nvCxnSpPr>
            <p:spPr>
              <a:xfrm>
                <a:off x="9946498" y="3632022"/>
                <a:ext cx="89522" cy="0"/>
              </a:xfrm>
              <a:prstGeom prst="line">
                <a:avLst/>
              </a:prstGeom>
              <a:noFill/>
              <a:ln w="9525" cap="flat" cmpd="sng" algn="ctr">
                <a:solidFill>
                  <a:schemeClr val="accent2"/>
                </a:solidFill>
                <a:prstDash val="solid"/>
                <a:miter lim="800000"/>
              </a:ln>
              <a:effectLst/>
            </p:spPr>
          </p:cxnSp>
          <p:cxnSp>
            <p:nvCxnSpPr>
              <p:cNvPr id="322" name="Straight Connector 321">
                <a:extLst>
                  <a:ext uri="{FF2B5EF4-FFF2-40B4-BE49-F238E27FC236}">
                    <a16:creationId xmlns:a16="http://schemas.microsoft.com/office/drawing/2014/main" xmlns="" id="{141CABAE-5F74-0471-A7A3-446F496624B7}"/>
                  </a:ext>
                </a:extLst>
              </p:cNvPr>
              <p:cNvCxnSpPr>
                <a:cxnSpLocks/>
              </p:cNvCxnSpPr>
              <p:nvPr/>
            </p:nvCxnSpPr>
            <p:spPr>
              <a:xfrm>
                <a:off x="9946498" y="3796297"/>
                <a:ext cx="89522" cy="0"/>
              </a:xfrm>
              <a:prstGeom prst="line">
                <a:avLst/>
              </a:prstGeom>
              <a:noFill/>
              <a:ln w="9525" cap="flat" cmpd="sng" algn="ctr">
                <a:solidFill>
                  <a:schemeClr val="accent2"/>
                </a:solidFill>
                <a:prstDash val="solid"/>
                <a:miter lim="800000"/>
              </a:ln>
              <a:effectLst/>
            </p:spPr>
          </p:cxnSp>
          <p:cxnSp>
            <p:nvCxnSpPr>
              <p:cNvPr id="323" name="Straight Connector 322">
                <a:extLst>
                  <a:ext uri="{FF2B5EF4-FFF2-40B4-BE49-F238E27FC236}">
                    <a16:creationId xmlns:a16="http://schemas.microsoft.com/office/drawing/2014/main" xmlns="" id="{3279D13F-7279-DFD4-BE55-ACF2A0D7B574}"/>
                  </a:ext>
                </a:extLst>
              </p:cNvPr>
              <p:cNvCxnSpPr>
                <a:cxnSpLocks/>
              </p:cNvCxnSpPr>
              <p:nvPr/>
            </p:nvCxnSpPr>
            <p:spPr>
              <a:xfrm>
                <a:off x="9991259" y="3630957"/>
                <a:ext cx="0" cy="167320"/>
              </a:xfrm>
              <a:prstGeom prst="line">
                <a:avLst/>
              </a:prstGeom>
              <a:noFill/>
              <a:ln w="9525" cap="flat" cmpd="sng" algn="ctr">
                <a:solidFill>
                  <a:schemeClr val="accent2"/>
                </a:solidFill>
                <a:prstDash val="solid"/>
                <a:miter lim="800000"/>
              </a:ln>
              <a:effectLst/>
            </p:spPr>
          </p:cxnSp>
        </p:grpSp>
        <p:sp>
          <p:nvSpPr>
            <p:cNvPr id="320" name="Isosceles Triangle 319">
              <a:extLst>
                <a:ext uri="{FF2B5EF4-FFF2-40B4-BE49-F238E27FC236}">
                  <a16:creationId xmlns:a16="http://schemas.microsoft.com/office/drawing/2014/main" xmlns="" id="{8FD8D71F-969F-02B7-84B4-369CDA982E27}"/>
                </a:ext>
              </a:extLst>
            </p:cNvPr>
            <p:cNvSpPr/>
            <p:nvPr/>
          </p:nvSpPr>
          <p:spPr>
            <a:xfrm>
              <a:off x="7118253" y="2691081"/>
              <a:ext cx="45720" cy="457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grpSp>
        <p:nvGrpSpPr>
          <p:cNvPr id="318" name="Group 347">
            <a:extLst>
              <a:ext uri="{FF2B5EF4-FFF2-40B4-BE49-F238E27FC236}">
                <a16:creationId xmlns:a16="http://schemas.microsoft.com/office/drawing/2014/main" xmlns="" id="{A2CF3365-0EC6-B21A-0074-1F1A058E3930}"/>
              </a:ext>
            </a:extLst>
          </p:cNvPr>
          <p:cNvGrpSpPr/>
          <p:nvPr/>
        </p:nvGrpSpPr>
        <p:grpSpPr>
          <a:xfrm>
            <a:off x="8168568" y="3397127"/>
            <a:ext cx="85006" cy="59563"/>
            <a:chOff x="8670172" y="2941787"/>
            <a:chExt cx="73421" cy="51445"/>
          </a:xfrm>
        </p:grpSpPr>
        <p:cxnSp>
          <p:nvCxnSpPr>
            <p:cNvPr id="349" name="Straight Connector 348">
              <a:extLst>
                <a:ext uri="{FF2B5EF4-FFF2-40B4-BE49-F238E27FC236}">
                  <a16:creationId xmlns:a16="http://schemas.microsoft.com/office/drawing/2014/main" xmlns="" id="{89221309-C505-7031-E33E-351EB258DB43}"/>
                </a:ext>
              </a:extLst>
            </p:cNvPr>
            <p:cNvCxnSpPr>
              <a:cxnSpLocks/>
            </p:cNvCxnSpPr>
            <p:nvPr/>
          </p:nvCxnSpPr>
          <p:spPr>
            <a:xfrm>
              <a:off x="8670172" y="2942114"/>
              <a:ext cx="73421" cy="0"/>
            </a:xfrm>
            <a:prstGeom prst="line">
              <a:avLst/>
            </a:prstGeom>
            <a:noFill/>
            <a:ln w="9525" cap="flat" cmpd="sng" algn="ctr">
              <a:solidFill>
                <a:schemeClr val="accent3"/>
              </a:solidFill>
              <a:prstDash val="solid"/>
              <a:miter lim="800000"/>
            </a:ln>
            <a:effectLst/>
          </p:spPr>
        </p:cxnSp>
        <p:cxnSp>
          <p:nvCxnSpPr>
            <p:cNvPr id="350" name="Straight Connector 349">
              <a:extLst>
                <a:ext uri="{FF2B5EF4-FFF2-40B4-BE49-F238E27FC236}">
                  <a16:creationId xmlns:a16="http://schemas.microsoft.com/office/drawing/2014/main" xmlns="" id="{D7A99A73-7913-CAB2-D651-75996567A679}"/>
                </a:ext>
              </a:extLst>
            </p:cNvPr>
            <p:cNvCxnSpPr>
              <a:cxnSpLocks/>
            </p:cNvCxnSpPr>
            <p:nvPr/>
          </p:nvCxnSpPr>
          <p:spPr>
            <a:xfrm>
              <a:off x="8670172" y="2992623"/>
              <a:ext cx="73421" cy="0"/>
            </a:xfrm>
            <a:prstGeom prst="line">
              <a:avLst/>
            </a:prstGeom>
            <a:noFill/>
            <a:ln w="9525" cap="flat" cmpd="sng" algn="ctr">
              <a:solidFill>
                <a:schemeClr val="accent3"/>
              </a:solidFill>
              <a:prstDash val="solid"/>
              <a:miter lim="800000"/>
            </a:ln>
            <a:effectLst/>
          </p:spPr>
        </p:cxnSp>
        <p:cxnSp>
          <p:nvCxnSpPr>
            <p:cNvPr id="351" name="Straight Connector 350">
              <a:extLst>
                <a:ext uri="{FF2B5EF4-FFF2-40B4-BE49-F238E27FC236}">
                  <a16:creationId xmlns:a16="http://schemas.microsoft.com/office/drawing/2014/main" xmlns="" id="{50E6FEC5-BBCB-80F0-BC86-974563A0B56D}"/>
                </a:ext>
              </a:extLst>
            </p:cNvPr>
            <p:cNvCxnSpPr>
              <a:cxnSpLocks/>
            </p:cNvCxnSpPr>
            <p:nvPr/>
          </p:nvCxnSpPr>
          <p:spPr>
            <a:xfrm>
              <a:off x="8706882" y="2941787"/>
              <a:ext cx="0" cy="51445"/>
            </a:xfrm>
            <a:prstGeom prst="line">
              <a:avLst/>
            </a:prstGeom>
            <a:noFill/>
            <a:ln w="9525" cap="flat" cmpd="sng" algn="ctr">
              <a:solidFill>
                <a:schemeClr val="accent3"/>
              </a:solidFill>
              <a:prstDash val="solid"/>
              <a:miter lim="800000"/>
            </a:ln>
            <a:effectLst/>
          </p:spPr>
        </p:cxnSp>
      </p:grpSp>
      <p:grpSp>
        <p:nvGrpSpPr>
          <p:cNvPr id="319" name="Group 351">
            <a:extLst>
              <a:ext uri="{FF2B5EF4-FFF2-40B4-BE49-F238E27FC236}">
                <a16:creationId xmlns:a16="http://schemas.microsoft.com/office/drawing/2014/main" xmlns="" id="{17E88D72-D70D-A37A-5597-C45A30C085F0}"/>
              </a:ext>
            </a:extLst>
          </p:cNvPr>
          <p:cNvGrpSpPr/>
          <p:nvPr/>
        </p:nvGrpSpPr>
        <p:grpSpPr>
          <a:xfrm>
            <a:off x="6373267" y="2265666"/>
            <a:ext cx="4615464" cy="1191026"/>
            <a:chOff x="7119545" y="2474121"/>
            <a:chExt cx="3986442" cy="1028706"/>
          </a:xfrm>
        </p:grpSpPr>
        <p:grpSp>
          <p:nvGrpSpPr>
            <p:cNvPr id="348" name="Group 352">
              <a:extLst>
                <a:ext uri="{FF2B5EF4-FFF2-40B4-BE49-F238E27FC236}">
                  <a16:creationId xmlns:a16="http://schemas.microsoft.com/office/drawing/2014/main" xmlns="" id="{01D9226F-4472-B180-0B9A-A9E4D12A743F}"/>
                </a:ext>
              </a:extLst>
            </p:cNvPr>
            <p:cNvGrpSpPr/>
            <p:nvPr/>
          </p:nvGrpSpPr>
          <p:grpSpPr>
            <a:xfrm>
              <a:off x="7494029" y="3189444"/>
              <a:ext cx="73421" cy="63351"/>
              <a:chOff x="9946498" y="3630957"/>
              <a:chExt cx="89522" cy="167320"/>
            </a:xfrm>
          </p:grpSpPr>
          <p:cxnSp>
            <p:nvCxnSpPr>
              <p:cNvPr id="393" name="Straight Connector 392">
                <a:extLst>
                  <a:ext uri="{FF2B5EF4-FFF2-40B4-BE49-F238E27FC236}">
                    <a16:creationId xmlns:a16="http://schemas.microsoft.com/office/drawing/2014/main" xmlns="" id="{E7C007BA-A2CE-F0C7-5317-BE9977E9D09F}"/>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94" name="Straight Connector 393">
                <a:extLst>
                  <a:ext uri="{FF2B5EF4-FFF2-40B4-BE49-F238E27FC236}">
                    <a16:creationId xmlns:a16="http://schemas.microsoft.com/office/drawing/2014/main" xmlns="" id="{E72296BE-221E-E27F-EC1D-CD0CECFCA10D}"/>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95" name="Straight Connector 394">
                <a:extLst>
                  <a:ext uri="{FF2B5EF4-FFF2-40B4-BE49-F238E27FC236}">
                    <a16:creationId xmlns:a16="http://schemas.microsoft.com/office/drawing/2014/main" xmlns="" id="{69158894-8DD1-18BB-B088-4ACFBBDBC262}"/>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sp>
          <p:nvSpPr>
            <p:cNvPr id="354" name="Freeform: Shape 353">
              <a:extLst>
                <a:ext uri="{FF2B5EF4-FFF2-40B4-BE49-F238E27FC236}">
                  <a16:creationId xmlns:a16="http://schemas.microsoft.com/office/drawing/2014/main" xmlns="" id="{1E550355-0340-2542-7AE4-CC82D9B58D2D}"/>
                </a:ext>
              </a:extLst>
            </p:cNvPr>
            <p:cNvSpPr/>
            <p:nvPr/>
          </p:nvSpPr>
          <p:spPr>
            <a:xfrm>
              <a:off x="7143750" y="2583662"/>
              <a:ext cx="3926681" cy="895350"/>
            </a:xfrm>
            <a:custGeom>
              <a:avLst/>
              <a:gdLst>
                <a:gd name="connsiteX0" fmla="*/ 0 w 3921919"/>
                <a:gd name="connsiteY0" fmla="*/ 0 h 754857"/>
                <a:gd name="connsiteX1" fmla="*/ 388144 w 3921919"/>
                <a:gd name="connsiteY1" fmla="*/ 476250 h 754857"/>
                <a:gd name="connsiteX2" fmla="*/ 781050 w 3921919"/>
                <a:gd name="connsiteY2" fmla="*/ 657225 h 754857"/>
                <a:gd name="connsiteX3" fmla="*/ 1166813 w 3921919"/>
                <a:gd name="connsiteY3" fmla="*/ 704850 h 754857"/>
                <a:gd name="connsiteX4" fmla="*/ 1564481 w 3921919"/>
                <a:gd name="connsiteY4" fmla="*/ 754857 h 754857"/>
                <a:gd name="connsiteX5" fmla="*/ 1959769 w 3921919"/>
                <a:gd name="connsiteY5" fmla="*/ 590550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81050 w 3921919"/>
                <a:gd name="connsiteY2" fmla="*/ 657225 h 754857"/>
                <a:gd name="connsiteX3" fmla="*/ 1166813 w 3921919"/>
                <a:gd name="connsiteY3" fmla="*/ 704850 h 754857"/>
                <a:gd name="connsiteX4" fmla="*/ 1564481 w 3921919"/>
                <a:gd name="connsiteY4" fmla="*/ 754857 h 754857"/>
                <a:gd name="connsiteX5" fmla="*/ 1959769 w 3921919"/>
                <a:gd name="connsiteY5" fmla="*/ 590550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04850 h 754857"/>
                <a:gd name="connsiteX4" fmla="*/ 1564481 w 3921919"/>
                <a:gd name="connsiteY4" fmla="*/ 754857 h 754857"/>
                <a:gd name="connsiteX5" fmla="*/ 1959769 w 3921919"/>
                <a:gd name="connsiteY5" fmla="*/ 590550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47713 h 754857"/>
                <a:gd name="connsiteX4" fmla="*/ 1564481 w 3921919"/>
                <a:gd name="connsiteY4" fmla="*/ 754857 h 754857"/>
                <a:gd name="connsiteX5" fmla="*/ 1959769 w 3921919"/>
                <a:gd name="connsiteY5" fmla="*/ 590550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47713 h 754857"/>
                <a:gd name="connsiteX4" fmla="*/ 1564481 w 3921919"/>
                <a:gd name="connsiteY4" fmla="*/ 754857 h 754857"/>
                <a:gd name="connsiteX5" fmla="*/ 1959769 w 3921919"/>
                <a:gd name="connsiteY5" fmla="*/ 590550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47713 h 754857"/>
                <a:gd name="connsiteX4" fmla="*/ 1564481 w 3921919"/>
                <a:gd name="connsiteY4" fmla="*/ 754857 h 754857"/>
                <a:gd name="connsiteX5" fmla="*/ 1952626 w 3921919"/>
                <a:gd name="connsiteY5" fmla="*/ 700087 h 754857"/>
                <a:gd name="connsiteX6" fmla="*/ 2350294 w 3921919"/>
                <a:gd name="connsiteY6" fmla="*/ 481013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47713 h 754857"/>
                <a:gd name="connsiteX4" fmla="*/ 1564481 w 3921919"/>
                <a:gd name="connsiteY4" fmla="*/ 754857 h 754857"/>
                <a:gd name="connsiteX5" fmla="*/ 1952626 w 3921919"/>
                <a:gd name="connsiteY5" fmla="*/ 700087 h 754857"/>
                <a:gd name="connsiteX6" fmla="*/ 2352676 w 3921919"/>
                <a:gd name="connsiteY6" fmla="*/ 535781 h 754857"/>
                <a:gd name="connsiteX7" fmla="*/ 2747963 w 3921919"/>
                <a:gd name="connsiteY7" fmla="*/ 316707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47713 h 754857"/>
                <a:gd name="connsiteX4" fmla="*/ 1564481 w 3921919"/>
                <a:gd name="connsiteY4" fmla="*/ 754857 h 754857"/>
                <a:gd name="connsiteX5" fmla="*/ 1952626 w 3921919"/>
                <a:gd name="connsiteY5" fmla="*/ 700087 h 754857"/>
                <a:gd name="connsiteX6" fmla="*/ 2352676 w 3921919"/>
                <a:gd name="connsiteY6" fmla="*/ 535781 h 754857"/>
                <a:gd name="connsiteX7" fmla="*/ 2750344 w 3921919"/>
                <a:gd name="connsiteY7" fmla="*/ 371476 h 754857"/>
                <a:gd name="connsiteX8" fmla="*/ 3138488 w 3921919"/>
                <a:gd name="connsiteY8" fmla="*/ 192882 h 754857"/>
                <a:gd name="connsiteX9" fmla="*/ 3921919 w 3921919"/>
                <a:gd name="connsiteY9" fmla="*/ 71438 h 754857"/>
                <a:gd name="connsiteX0" fmla="*/ 0 w 3921919"/>
                <a:gd name="connsiteY0" fmla="*/ 0 h 754857"/>
                <a:gd name="connsiteX1" fmla="*/ 388144 w 3921919"/>
                <a:gd name="connsiteY1" fmla="*/ 495300 h 754857"/>
                <a:gd name="connsiteX2" fmla="*/ 778668 w 3921919"/>
                <a:gd name="connsiteY2" fmla="*/ 690563 h 754857"/>
                <a:gd name="connsiteX3" fmla="*/ 1166813 w 3921919"/>
                <a:gd name="connsiteY3" fmla="*/ 747713 h 754857"/>
                <a:gd name="connsiteX4" fmla="*/ 1564481 w 3921919"/>
                <a:gd name="connsiteY4" fmla="*/ 754857 h 754857"/>
                <a:gd name="connsiteX5" fmla="*/ 1952626 w 3921919"/>
                <a:gd name="connsiteY5" fmla="*/ 700087 h 754857"/>
                <a:gd name="connsiteX6" fmla="*/ 2352676 w 3921919"/>
                <a:gd name="connsiteY6" fmla="*/ 535781 h 754857"/>
                <a:gd name="connsiteX7" fmla="*/ 2750344 w 3921919"/>
                <a:gd name="connsiteY7" fmla="*/ 371476 h 754857"/>
                <a:gd name="connsiteX8" fmla="*/ 3138488 w 3921919"/>
                <a:gd name="connsiteY8" fmla="*/ 64294 h 754857"/>
                <a:gd name="connsiteX9" fmla="*/ 3921919 w 3921919"/>
                <a:gd name="connsiteY9" fmla="*/ 71438 h 754857"/>
                <a:gd name="connsiteX0" fmla="*/ 0 w 3926681"/>
                <a:gd name="connsiteY0" fmla="*/ 140493 h 895350"/>
                <a:gd name="connsiteX1" fmla="*/ 388144 w 3926681"/>
                <a:gd name="connsiteY1" fmla="*/ 635793 h 895350"/>
                <a:gd name="connsiteX2" fmla="*/ 778668 w 3926681"/>
                <a:gd name="connsiteY2" fmla="*/ 831056 h 895350"/>
                <a:gd name="connsiteX3" fmla="*/ 1166813 w 3926681"/>
                <a:gd name="connsiteY3" fmla="*/ 888206 h 895350"/>
                <a:gd name="connsiteX4" fmla="*/ 1564481 w 3926681"/>
                <a:gd name="connsiteY4" fmla="*/ 895350 h 895350"/>
                <a:gd name="connsiteX5" fmla="*/ 1952626 w 3926681"/>
                <a:gd name="connsiteY5" fmla="*/ 840580 h 895350"/>
                <a:gd name="connsiteX6" fmla="*/ 2352676 w 3926681"/>
                <a:gd name="connsiteY6" fmla="*/ 676274 h 895350"/>
                <a:gd name="connsiteX7" fmla="*/ 2750344 w 3926681"/>
                <a:gd name="connsiteY7" fmla="*/ 511969 h 895350"/>
                <a:gd name="connsiteX8" fmla="*/ 3138488 w 3926681"/>
                <a:gd name="connsiteY8" fmla="*/ 204787 h 895350"/>
                <a:gd name="connsiteX9" fmla="*/ 3926681 w 3926681"/>
                <a:gd name="connsiteY9" fmla="*/ 0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6681" h="895350">
                  <a:moveTo>
                    <a:pt x="0" y="140493"/>
                  </a:moveTo>
                  <a:lnTo>
                    <a:pt x="388144" y="635793"/>
                  </a:lnTo>
                  <a:lnTo>
                    <a:pt x="778668" y="831056"/>
                  </a:lnTo>
                  <a:lnTo>
                    <a:pt x="1166813" y="888206"/>
                  </a:lnTo>
                  <a:lnTo>
                    <a:pt x="1564481" y="895350"/>
                  </a:lnTo>
                  <a:lnTo>
                    <a:pt x="1952626" y="840580"/>
                  </a:lnTo>
                  <a:lnTo>
                    <a:pt x="2352676" y="676274"/>
                  </a:lnTo>
                  <a:lnTo>
                    <a:pt x="2750344" y="511969"/>
                  </a:lnTo>
                  <a:lnTo>
                    <a:pt x="3138488" y="204787"/>
                  </a:lnTo>
                  <a:lnTo>
                    <a:pt x="3926681" y="0"/>
                  </a:lnTo>
                </a:path>
              </a:pathLst>
            </a:custGeom>
            <a:noFill/>
            <a:ln w="190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55" name="Rectangle 354">
              <a:extLst>
                <a:ext uri="{FF2B5EF4-FFF2-40B4-BE49-F238E27FC236}">
                  <a16:creationId xmlns:a16="http://schemas.microsoft.com/office/drawing/2014/main" xmlns="" id="{96E2618A-BC62-DEE4-3684-CF8382F083A2}"/>
                </a:ext>
              </a:extLst>
            </p:cNvPr>
            <p:cNvSpPr>
              <a:spLocks noChangeAspect="1"/>
            </p:cNvSpPr>
            <p:nvPr/>
          </p:nvSpPr>
          <p:spPr>
            <a:xfrm>
              <a:off x="7512451" y="3210883"/>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56" name="Rectangle 355">
              <a:extLst>
                <a:ext uri="{FF2B5EF4-FFF2-40B4-BE49-F238E27FC236}">
                  <a16:creationId xmlns:a16="http://schemas.microsoft.com/office/drawing/2014/main" xmlns="" id="{E24C04FC-D7FB-DFB3-383A-F1CF1176E3F8}"/>
                </a:ext>
              </a:extLst>
            </p:cNvPr>
            <p:cNvSpPr>
              <a:spLocks noChangeAspect="1"/>
            </p:cNvSpPr>
            <p:nvPr/>
          </p:nvSpPr>
          <p:spPr>
            <a:xfrm>
              <a:off x="7904167" y="3391861"/>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57" name="Rectangle 356">
              <a:extLst>
                <a:ext uri="{FF2B5EF4-FFF2-40B4-BE49-F238E27FC236}">
                  <a16:creationId xmlns:a16="http://schemas.microsoft.com/office/drawing/2014/main" xmlns="" id="{E113ED9F-EFCE-C81E-3194-DDEBEF677E8B}"/>
                </a:ext>
              </a:extLst>
            </p:cNvPr>
            <p:cNvSpPr>
              <a:spLocks noChangeAspect="1"/>
            </p:cNvSpPr>
            <p:nvPr/>
          </p:nvSpPr>
          <p:spPr>
            <a:xfrm>
              <a:off x="8297073" y="3460919"/>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58" name="Rectangle 357">
              <a:extLst>
                <a:ext uri="{FF2B5EF4-FFF2-40B4-BE49-F238E27FC236}">
                  <a16:creationId xmlns:a16="http://schemas.microsoft.com/office/drawing/2014/main" xmlns="" id="{857C95E1-EAD2-BA32-D096-7E50636FD187}"/>
                </a:ext>
              </a:extLst>
            </p:cNvPr>
            <p:cNvSpPr>
              <a:spLocks noChangeAspect="1"/>
            </p:cNvSpPr>
            <p:nvPr/>
          </p:nvSpPr>
          <p:spPr>
            <a:xfrm>
              <a:off x="8691906" y="3463299"/>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59" name="Rectangle 358">
              <a:extLst>
                <a:ext uri="{FF2B5EF4-FFF2-40B4-BE49-F238E27FC236}">
                  <a16:creationId xmlns:a16="http://schemas.microsoft.com/office/drawing/2014/main" xmlns="" id="{CA94EDD1-ED38-12DC-FD2C-5B873C1DAB02}"/>
                </a:ext>
              </a:extLst>
            </p:cNvPr>
            <p:cNvSpPr>
              <a:spLocks noChangeAspect="1"/>
            </p:cNvSpPr>
            <p:nvPr/>
          </p:nvSpPr>
          <p:spPr>
            <a:xfrm>
              <a:off x="9082691" y="3408533"/>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60" name="Rectangle 359">
              <a:extLst>
                <a:ext uri="{FF2B5EF4-FFF2-40B4-BE49-F238E27FC236}">
                  <a16:creationId xmlns:a16="http://schemas.microsoft.com/office/drawing/2014/main" xmlns="" id="{04B0ED3D-C5A1-CE39-4A00-4C2F87D9AD78}"/>
                </a:ext>
              </a:extLst>
            </p:cNvPr>
            <p:cNvSpPr>
              <a:spLocks noChangeAspect="1"/>
            </p:cNvSpPr>
            <p:nvPr/>
          </p:nvSpPr>
          <p:spPr>
            <a:xfrm>
              <a:off x="9478173" y="3246607"/>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61" name="Rectangle 360">
              <a:extLst>
                <a:ext uri="{FF2B5EF4-FFF2-40B4-BE49-F238E27FC236}">
                  <a16:creationId xmlns:a16="http://schemas.microsoft.com/office/drawing/2014/main" xmlns="" id="{A80A99D7-2E07-1BA5-6E0F-55F7846E2BBE}"/>
                </a:ext>
              </a:extLst>
            </p:cNvPr>
            <p:cNvSpPr>
              <a:spLocks noChangeAspect="1"/>
            </p:cNvSpPr>
            <p:nvPr/>
          </p:nvSpPr>
          <p:spPr>
            <a:xfrm>
              <a:off x="9872270" y="3079919"/>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62" name="Rectangle 361">
              <a:extLst>
                <a:ext uri="{FF2B5EF4-FFF2-40B4-BE49-F238E27FC236}">
                  <a16:creationId xmlns:a16="http://schemas.microsoft.com/office/drawing/2014/main" xmlns="" id="{5A4229C6-A074-BAE4-A02D-B47390CA7AFA}"/>
                </a:ext>
              </a:extLst>
            </p:cNvPr>
            <p:cNvSpPr>
              <a:spLocks noChangeAspect="1"/>
            </p:cNvSpPr>
            <p:nvPr/>
          </p:nvSpPr>
          <p:spPr>
            <a:xfrm>
              <a:off x="10265176" y="2779878"/>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sp>
          <p:nvSpPr>
            <p:cNvPr id="363" name="Rectangle 362">
              <a:extLst>
                <a:ext uri="{FF2B5EF4-FFF2-40B4-BE49-F238E27FC236}">
                  <a16:creationId xmlns:a16="http://schemas.microsoft.com/office/drawing/2014/main" xmlns="" id="{A5C9DA55-9D7C-E9B8-6627-94CF3AC7370A}"/>
                </a:ext>
              </a:extLst>
            </p:cNvPr>
            <p:cNvSpPr>
              <a:spLocks noChangeAspect="1"/>
            </p:cNvSpPr>
            <p:nvPr/>
          </p:nvSpPr>
          <p:spPr>
            <a:xfrm>
              <a:off x="11050988" y="2567946"/>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nvGrpSpPr>
            <p:cNvPr id="352" name="Group 363">
              <a:extLst>
                <a:ext uri="{FF2B5EF4-FFF2-40B4-BE49-F238E27FC236}">
                  <a16:creationId xmlns:a16="http://schemas.microsoft.com/office/drawing/2014/main" xmlns="" id="{1521D2F1-76D7-D5BD-E4CA-70676E9A271F}"/>
                </a:ext>
              </a:extLst>
            </p:cNvPr>
            <p:cNvGrpSpPr/>
            <p:nvPr/>
          </p:nvGrpSpPr>
          <p:grpSpPr>
            <a:xfrm>
              <a:off x="7885745" y="3384703"/>
              <a:ext cx="73421" cy="51445"/>
              <a:chOff x="9946498" y="3630957"/>
              <a:chExt cx="89522" cy="167320"/>
            </a:xfrm>
          </p:grpSpPr>
          <p:cxnSp>
            <p:nvCxnSpPr>
              <p:cNvPr id="390" name="Straight Connector 389">
                <a:extLst>
                  <a:ext uri="{FF2B5EF4-FFF2-40B4-BE49-F238E27FC236}">
                    <a16:creationId xmlns:a16="http://schemas.microsoft.com/office/drawing/2014/main" xmlns="" id="{9BBE3706-C57A-5309-997A-10B3F49249D6}"/>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91" name="Straight Connector 390">
                <a:extLst>
                  <a:ext uri="{FF2B5EF4-FFF2-40B4-BE49-F238E27FC236}">
                    <a16:creationId xmlns:a16="http://schemas.microsoft.com/office/drawing/2014/main" xmlns="" id="{D9EB908D-DCC2-4F8C-C099-D0356ABC690D}"/>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92" name="Straight Connector 391">
                <a:extLst>
                  <a:ext uri="{FF2B5EF4-FFF2-40B4-BE49-F238E27FC236}">
                    <a16:creationId xmlns:a16="http://schemas.microsoft.com/office/drawing/2014/main" xmlns="" id="{F202EF37-C7F5-39D7-8452-3A4F521D2FB9}"/>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353" name="Group 364">
              <a:extLst>
                <a:ext uri="{FF2B5EF4-FFF2-40B4-BE49-F238E27FC236}">
                  <a16:creationId xmlns:a16="http://schemas.microsoft.com/office/drawing/2014/main" xmlns="" id="{8C4213CC-76E6-C373-56A2-3E577F0CD0FB}"/>
                </a:ext>
              </a:extLst>
            </p:cNvPr>
            <p:cNvGrpSpPr/>
            <p:nvPr/>
          </p:nvGrpSpPr>
          <p:grpSpPr>
            <a:xfrm>
              <a:off x="8278651" y="3451382"/>
              <a:ext cx="73421" cy="51445"/>
              <a:chOff x="9946498" y="3630957"/>
              <a:chExt cx="89522" cy="167320"/>
            </a:xfrm>
          </p:grpSpPr>
          <p:cxnSp>
            <p:nvCxnSpPr>
              <p:cNvPr id="387" name="Straight Connector 386">
                <a:extLst>
                  <a:ext uri="{FF2B5EF4-FFF2-40B4-BE49-F238E27FC236}">
                    <a16:creationId xmlns:a16="http://schemas.microsoft.com/office/drawing/2014/main" xmlns="" id="{5453437C-621E-8F69-05ED-BCF394B4AD13}"/>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88" name="Straight Connector 387">
                <a:extLst>
                  <a:ext uri="{FF2B5EF4-FFF2-40B4-BE49-F238E27FC236}">
                    <a16:creationId xmlns:a16="http://schemas.microsoft.com/office/drawing/2014/main" xmlns="" id="{7CCE14ED-7F3A-2E67-2A79-680435EE2262}"/>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89" name="Straight Connector 388">
                <a:extLst>
                  <a:ext uri="{FF2B5EF4-FFF2-40B4-BE49-F238E27FC236}">
                    <a16:creationId xmlns:a16="http://schemas.microsoft.com/office/drawing/2014/main" xmlns="" id="{24122B32-4750-C27D-857A-657FED6AAFB7}"/>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364" name="Group 365">
              <a:extLst>
                <a:ext uri="{FF2B5EF4-FFF2-40B4-BE49-F238E27FC236}">
                  <a16:creationId xmlns:a16="http://schemas.microsoft.com/office/drawing/2014/main" xmlns="" id="{F56E5D62-C7DF-B505-8056-9E505B51BF93}"/>
                </a:ext>
              </a:extLst>
            </p:cNvPr>
            <p:cNvGrpSpPr/>
            <p:nvPr/>
          </p:nvGrpSpPr>
          <p:grpSpPr>
            <a:xfrm>
              <a:off x="9064269" y="3400425"/>
              <a:ext cx="73421" cy="61912"/>
              <a:chOff x="9946498" y="3630957"/>
              <a:chExt cx="89522" cy="167320"/>
            </a:xfrm>
          </p:grpSpPr>
          <p:cxnSp>
            <p:nvCxnSpPr>
              <p:cNvPr id="384" name="Straight Connector 383">
                <a:extLst>
                  <a:ext uri="{FF2B5EF4-FFF2-40B4-BE49-F238E27FC236}">
                    <a16:creationId xmlns:a16="http://schemas.microsoft.com/office/drawing/2014/main" xmlns="" id="{7839FF36-5B07-1EA7-C209-631A3DD5CAC0}"/>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85" name="Straight Connector 384">
                <a:extLst>
                  <a:ext uri="{FF2B5EF4-FFF2-40B4-BE49-F238E27FC236}">
                    <a16:creationId xmlns:a16="http://schemas.microsoft.com/office/drawing/2014/main" xmlns="" id="{DBD10D55-43C4-432D-5DDD-BD9E3CFFBCC8}"/>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86" name="Straight Connector 385">
                <a:extLst>
                  <a:ext uri="{FF2B5EF4-FFF2-40B4-BE49-F238E27FC236}">
                    <a16:creationId xmlns:a16="http://schemas.microsoft.com/office/drawing/2014/main" xmlns="" id="{40D80FDC-8878-3EAE-FD07-B7BFC59F877C}"/>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365" name="Group 366">
              <a:extLst>
                <a:ext uri="{FF2B5EF4-FFF2-40B4-BE49-F238E27FC236}">
                  <a16:creationId xmlns:a16="http://schemas.microsoft.com/office/drawing/2014/main" xmlns="" id="{A828520A-BF8E-454C-38F1-CF4D877F4DD3}"/>
                </a:ext>
              </a:extLst>
            </p:cNvPr>
            <p:cNvGrpSpPr/>
            <p:nvPr/>
          </p:nvGrpSpPr>
          <p:grpSpPr>
            <a:xfrm>
              <a:off x="9459751" y="3233744"/>
              <a:ext cx="73421" cy="61912"/>
              <a:chOff x="9946498" y="3630957"/>
              <a:chExt cx="89522" cy="167320"/>
            </a:xfrm>
          </p:grpSpPr>
          <p:cxnSp>
            <p:nvCxnSpPr>
              <p:cNvPr id="381" name="Straight Connector 380">
                <a:extLst>
                  <a:ext uri="{FF2B5EF4-FFF2-40B4-BE49-F238E27FC236}">
                    <a16:creationId xmlns:a16="http://schemas.microsoft.com/office/drawing/2014/main" xmlns="" id="{1E1FB4DA-6FE4-49C2-4D83-42DEEE075DF0}"/>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82" name="Straight Connector 381">
                <a:extLst>
                  <a:ext uri="{FF2B5EF4-FFF2-40B4-BE49-F238E27FC236}">
                    <a16:creationId xmlns:a16="http://schemas.microsoft.com/office/drawing/2014/main" xmlns="" id="{29C027A3-8A13-5CA9-D87C-43FDF52A9BA5}"/>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83" name="Straight Connector 382">
                <a:extLst>
                  <a:ext uri="{FF2B5EF4-FFF2-40B4-BE49-F238E27FC236}">
                    <a16:creationId xmlns:a16="http://schemas.microsoft.com/office/drawing/2014/main" xmlns="" id="{8B3C80F9-5EB6-E9B9-FD39-23DF711FAD61}"/>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366" name="Group 367">
              <a:extLst>
                <a:ext uri="{FF2B5EF4-FFF2-40B4-BE49-F238E27FC236}">
                  <a16:creationId xmlns:a16="http://schemas.microsoft.com/office/drawing/2014/main" xmlns="" id="{AECEEC65-C498-1937-8843-4A7875AE0B2E}"/>
                </a:ext>
              </a:extLst>
            </p:cNvPr>
            <p:cNvGrpSpPr/>
            <p:nvPr/>
          </p:nvGrpSpPr>
          <p:grpSpPr>
            <a:xfrm>
              <a:off x="9853848" y="3021816"/>
              <a:ext cx="73421" cy="147628"/>
              <a:chOff x="9946498" y="3630955"/>
              <a:chExt cx="89522" cy="167320"/>
            </a:xfrm>
          </p:grpSpPr>
          <p:cxnSp>
            <p:nvCxnSpPr>
              <p:cNvPr id="378" name="Straight Connector 377">
                <a:extLst>
                  <a:ext uri="{FF2B5EF4-FFF2-40B4-BE49-F238E27FC236}">
                    <a16:creationId xmlns:a16="http://schemas.microsoft.com/office/drawing/2014/main" xmlns="" id="{1D47CC9A-439F-FCB9-6FD9-84CE62D13A20}"/>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79" name="Straight Connector 378">
                <a:extLst>
                  <a:ext uri="{FF2B5EF4-FFF2-40B4-BE49-F238E27FC236}">
                    <a16:creationId xmlns:a16="http://schemas.microsoft.com/office/drawing/2014/main" xmlns="" id="{12A2079C-62EC-D70F-6EF1-2289A75665E7}"/>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80" name="Straight Connector 379">
                <a:extLst>
                  <a:ext uri="{FF2B5EF4-FFF2-40B4-BE49-F238E27FC236}">
                    <a16:creationId xmlns:a16="http://schemas.microsoft.com/office/drawing/2014/main" xmlns="" id="{A6087665-4086-3D01-8E3D-289CCF7B8C48}"/>
                  </a:ext>
                </a:extLst>
              </p:cNvPr>
              <p:cNvCxnSpPr>
                <a:cxnSpLocks/>
              </p:cNvCxnSpPr>
              <p:nvPr/>
            </p:nvCxnSpPr>
            <p:spPr>
              <a:xfrm>
                <a:off x="9991241" y="3630955"/>
                <a:ext cx="0" cy="167320"/>
              </a:xfrm>
              <a:prstGeom prst="line">
                <a:avLst/>
              </a:prstGeom>
              <a:noFill/>
              <a:ln w="9525" cap="flat" cmpd="sng" algn="ctr">
                <a:solidFill>
                  <a:schemeClr val="accent3"/>
                </a:solidFill>
                <a:prstDash val="solid"/>
                <a:miter lim="800000"/>
              </a:ln>
              <a:effectLst/>
            </p:spPr>
          </p:cxnSp>
        </p:grpSp>
        <p:grpSp>
          <p:nvGrpSpPr>
            <p:cNvPr id="367" name="Group 368">
              <a:extLst>
                <a:ext uri="{FF2B5EF4-FFF2-40B4-BE49-F238E27FC236}">
                  <a16:creationId xmlns:a16="http://schemas.microsoft.com/office/drawing/2014/main" xmlns="" id="{B5017C3A-F652-96C8-B52E-3002CE85472A}"/>
                </a:ext>
              </a:extLst>
            </p:cNvPr>
            <p:cNvGrpSpPr/>
            <p:nvPr/>
          </p:nvGrpSpPr>
          <p:grpSpPr>
            <a:xfrm>
              <a:off x="10246754" y="2669385"/>
              <a:ext cx="73421" cy="264315"/>
              <a:chOff x="9946498" y="3630957"/>
              <a:chExt cx="89522" cy="167320"/>
            </a:xfrm>
          </p:grpSpPr>
          <p:cxnSp>
            <p:nvCxnSpPr>
              <p:cNvPr id="375" name="Straight Connector 374">
                <a:extLst>
                  <a:ext uri="{FF2B5EF4-FFF2-40B4-BE49-F238E27FC236}">
                    <a16:creationId xmlns:a16="http://schemas.microsoft.com/office/drawing/2014/main" xmlns="" id="{2796D3F1-03EF-6FE7-C79C-44761DF3A5FF}"/>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76" name="Straight Connector 375">
                <a:extLst>
                  <a:ext uri="{FF2B5EF4-FFF2-40B4-BE49-F238E27FC236}">
                    <a16:creationId xmlns:a16="http://schemas.microsoft.com/office/drawing/2014/main" xmlns="" id="{E423F812-505F-DD0A-B6B1-97EA06A6FFF9}"/>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77" name="Straight Connector 376">
                <a:extLst>
                  <a:ext uri="{FF2B5EF4-FFF2-40B4-BE49-F238E27FC236}">
                    <a16:creationId xmlns:a16="http://schemas.microsoft.com/office/drawing/2014/main" xmlns="" id="{0D9EF525-18C7-3AB0-6FE4-653CA03638D2}"/>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grpSp>
          <p:nvGrpSpPr>
            <p:cNvPr id="368" name="Group 369">
              <a:extLst>
                <a:ext uri="{FF2B5EF4-FFF2-40B4-BE49-F238E27FC236}">
                  <a16:creationId xmlns:a16="http://schemas.microsoft.com/office/drawing/2014/main" xmlns="" id="{0FF09081-D4C7-81C6-FB31-5E3BB05AEBBD}"/>
                </a:ext>
              </a:extLst>
            </p:cNvPr>
            <p:cNvGrpSpPr/>
            <p:nvPr/>
          </p:nvGrpSpPr>
          <p:grpSpPr>
            <a:xfrm>
              <a:off x="11032566" y="2474121"/>
              <a:ext cx="73421" cy="366710"/>
              <a:chOff x="9946498" y="3630957"/>
              <a:chExt cx="89522" cy="167320"/>
            </a:xfrm>
          </p:grpSpPr>
          <p:cxnSp>
            <p:nvCxnSpPr>
              <p:cNvPr id="372" name="Straight Connector 371">
                <a:extLst>
                  <a:ext uri="{FF2B5EF4-FFF2-40B4-BE49-F238E27FC236}">
                    <a16:creationId xmlns:a16="http://schemas.microsoft.com/office/drawing/2014/main" xmlns="" id="{07AFBE39-AABB-1C79-3D7D-CA7E3EE7BB1A}"/>
                  </a:ext>
                </a:extLst>
              </p:cNvPr>
              <p:cNvCxnSpPr>
                <a:cxnSpLocks/>
              </p:cNvCxnSpPr>
              <p:nvPr/>
            </p:nvCxnSpPr>
            <p:spPr>
              <a:xfrm>
                <a:off x="9946498" y="3632022"/>
                <a:ext cx="89522" cy="0"/>
              </a:xfrm>
              <a:prstGeom prst="line">
                <a:avLst/>
              </a:prstGeom>
              <a:noFill/>
              <a:ln w="9525" cap="flat" cmpd="sng" algn="ctr">
                <a:solidFill>
                  <a:schemeClr val="accent3"/>
                </a:solidFill>
                <a:prstDash val="solid"/>
                <a:miter lim="800000"/>
              </a:ln>
              <a:effectLst/>
            </p:spPr>
          </p:cxnSp>
          <p:cxnSp>
            <p:nvCxnSpPr>
              <p:cNvPr id="373" name="Straight Connector 372">
                <a:extLst>
                  <a:ext uri="{FF2B5EF4-FFF2-40B4-BE49-F238E27FC236}">
                    <a16:creationId xmlns:a16="http://schemas.microsoft.com/office/drawing/2014/main" xmlns="" id="{9306B235-3490-5FCD-C10C-DB7CE3E4A002}"/>
                  </a:ext>
                </a:extLst>
              </p:cNvPr>
              <p:cNvCxnSpPr>
                <a:cxnSpLocks/>
              </p:cNvCxnSpPr>
              <p:nvPr/>
            </p:nvCxnSpPr>
            <p:spPr>
              <a:xfrm>
                <a:off x="9946498" y="3796297"/>
                <a:ext cx="89522" cy="0"/>
              </a:xfrm>
              <a:prstGeom prst="line">
                <a:avLst/>
              </a:prstGeom>
              <a:noFill/>
              <a:ln w="9525" cap="flat" cmpd="sng" algn="ctr">
                <a:solidFill>
                  <a:schemeClr val="accent3"/>
                </a:solidFill>
                <a:prstDash val="solid"/>
                <a:miter lim="800000"/>
              </a:ln>
              <a:effectLst/>
            </p:spPr>
          </p:cxnSp>
          <p:cxnSp>
            <p:nvCxnSpPr>
              <p:cNvPr id="374" name="Straight Connector 373">
                <a:extLst>
                  <a:ext uri="{FF2B5EF4-FFF2-40B4-BE49-F238E27FC236}">
                    <a16:creationId xmlns:a16="http://schemas.microsoft.com/office/drawing/2014/main" xmlns="" id="{ACF75617-B09C-1BDA-FEE8-763663215481}"/>
                  </a:ext>
                </a:extLst>
              </p:cNvPr>
              <p:cNvCxnSpPr>
                <a:cxnSpLocks/>
              </p:cNvCxnSpPr>
              <p:nvPr/>
            </p:nvCxnSpPr>
            <p:spPr>
              <a:xfrm>
                <a:off x="9991259" y="3630957"/>
                <a:ext cx="0" cy="167320"/>
              </a:xfrm>
              <a:prstGeom prst="line">
                <a:avLst/>
              </a:prstGeom>
              <a:noFill/>
              <a:ln w="9525" cap="flat" cmpd="sng" algn="ctr">
                <a:solidFill>
                  <a:schemeClr val="accent3"/>
                </a:solidFill>
                <a:prstDash val="solid"/>
                <a:miter lim="800000"/>
              </a:ln>
              <a:effectLst/>
            </p:spPr>
          </p:cxnSp>
        </p:grpSp>
        <p:sp>
          <p:nvSpPr>
            <p:cNvPr id="371" name="Rectangle 370">
              <a:extLst>
                <a:ext uri="{FF2B5EF4-FFF2-40B4-BE49-F238E27FC236}">
                  <a16:creationId xmlns:a16="http://schemas.microsoft.com/office/drawing/2014/main" xmlns="" id="{80FF4A2B-D16F-8DC1-9EA0-26FDB6F91558}"/>
                </a:ext>
              </a:extLst>
            </p:cNvPr>
            <p:cNvSpPr>
              <a:spLocks noChangeAspect="1"/>
            </p:cNvSpPr>
            <p:nvPr/>
          </p:nvSpPr>
          <p:spPr>
            <a:xfrm>
              <a:off x="7119545" y="2701296"/>
              <a:ext cx="3657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3E52"/>
                </a:solidFill>
              </a:endParaRPr>
            </a:p>
          </p:txBody>
        </p:sp>
      </p:grpSp>
      <p:sp>
        <p:nvSpPr>
          <p:cNvPr id="396" name="TextBox 395">
            <a:extLst>
              <a:ext uri="{FF2B5EF4-FFF2-40B4-BE49-F238E27FC236}">
                <a16:creationId xmlns:a16="http://schemas.microsoft.com/office/drawing/2014/main" xmlns="" id="{19DE1989-2A5E-CB1F-982E-4C83EC171ECB}"/>
              </a:ext>
            </a:extLst>
          </p:cNvPr>
          <p:cNvSpPr txBox="1"/>
          <p:nvPr/>
        </p:nvSpPr>
        <p:spPr>
          <a:xfrm>
            <a:off x="8221322" y="2180462"/>
            <a:ext cx="1649257" cy="230832"/>
          </a:xfrm>
          <a:prstGeom prst="rect">
            <a:avLst/>
          </a:prstGeom>
          <a:noFill/>
          <a:ln>
            <a:noFill/>
          </a:ln>
        </p:spPr>
        <p:txBody>
          <a:bodyPr wrap="square" rtlCol="0">
            <a:spAutoFit/>
          </a:bodyPr>
          <a:lstStyle/>
          <a:p>
            <a:r>
              <a:rPr lang="en-US" sz="900" b="1" dirty="0">
                <a:solidFill>
                  <a:srgbClr val="253E52"/>
                </a:solidFill>
                <a:latin typeface="Helvetica" panose="020B0604020202020204" pitchFamily="34" charset="0"/>
                <a:cs typeface="Helvetica" panose="020B0604020202020204" pitchFamily="34" charset="0"/>
              </a:rPr>
              <a:t>Day 29 (primary endpoint)</a:t>
            </a:r>
          </a:p>
        </p:txBody>
      </p:sp>
      <p:sp>
        <p:nvSpPr>
          <p:cNvPr id="397" name="TextBox 396">
            <a:extLst>
              <a:ext uri="{FF2B5EF4-FFF2-40B4-BE49-F238E27FC236}">
                <a16:creationId xmlns:a16="http://schemas.microsoft.com/office/drawing/2014/main" xmlns="" id="{F32B562A-4D20-7936-33DB-AFE7CD5EAD2B}"/>
              </a:ext>
            </a:extLst>
          </p:cNvPr>
          <p:cNvSpPr txBox="1"/>
          <p:nvPr/>
        </p:nvSpPr>
        <p:spPr>
          <a:xfrm>
            <a:off x="8221322" y="4055578"/>
            <a:ext cx="1649257" cy="230832"/>
          </a:xfrm>
          <a:prstGeom prst="rect">
            <a:avLst/>
          </a:prstGeom>
          <a:noFill/>
          <a:ln>
            <a:noFill/>
          </a:ln>
        </p:spPr>
        <p:txBody>
          <a:bodyPr wrap="square" rtlCol="0">
            <a:spAutoFit/>
          </a:bodyPr>
          <a:lstStyle/>
          <a:p>
            <a:r>
              <a:rPr lang="en-US" sz="900" b="1" dirty="0">
                <a:solidFill>
                  <a:srgbClr val="253E52"/>
                </a:solidFill>
                <a:latin typeface="Helvetica" panose="020B0604020202020204" pitchFamily="34" charset="0"/>
                <a:cs typeface="Helvetica" panose="020B0604020202020204" pitchFamily="34" charset="0"/>
              </a:rPr>
              <a:t>Day 29 (primary endpoint)</a:t>
            </a:r>
          </a:p>
        </p:txBody>
      </p:sp>
      <p:sp>
        <p:nvSpPr>
          <p:cNvPr id="398" name="TextBox 397">
            <a:extLst>
              <a:ext uri="{FF2B5EF4-FFF2-40B4-BE49-F238E27FC236}">
                <a16:creationId xmlns:a16="http://schemas.microsoft.com/office/drawing/2014/main" xmlns="" id="{B3A56EF1-73B8-8D70-B36F-F8A2CC803805}"/>
              </a:ext>
            </a:extLst>
          </p:cNvPr>
          <p:cNvSpPr txBox="1"/>
          <p:nvPr/>
        </p:nvSpPr>
        <p:spPr>
          <a:xfrm>
            <a:off x="6079893" y="1427519"/>
            <a:ext cx="5249994" cy="480131"/>
          </a:xfrm>
          <a:prstGeom prst="rect">
            <a:avLst/>
          </a:prstGeom>
          <a:noFill/>
        </p:spPr>
        <p:txBody>
          <a:bodyPr wrap="square">
            <a:spAutoFit/>
          </a:bodyPr>
          <a:lstStyle/>
          <a:p>
            <a:pPr algn="ctr">
              <a:lnSpc>
                <a:spcPct val="90000"/>
              </a:lnSpc>
            </a:pPr>
            <a:r>
              <a:rPr lang="en-US" sz="1400" b="1" i="1" u="none" strike="noStrike" baseline="0" dirty="0">
                <a:solidFill>
                  <a:srgbClr val="000000"/>
                </a:solidFill>
                <a:latin typeface="Helvetica" panose="020B0604020202020204" pitchFamily="34" charset="0"/>
                <a:cs typeface="Helvetica" panose="020B0604020202020204" pitchFamily="34" charset="0"/>
              </a:rPr>
              <a:t>Secondary Endpoints: </a:t>
            </a:r>
            <a:r>
              <a:rPr lang="en-US" sz="1400" b="1" dirty="0">
                <a:solidFill>
                  <a:srgbClr val="000000"/>
                </a:solidFill>
                <a:latin typeface="Helvetica" panose="020B0604020202020204" pitchFamily="34" charset="0"/>
                <a:cs typeface="Helvetica" panose="020B0604020202020204" pitchFamily="34" charset="0"/>
              </a:rPr>
              <a:t>C</a:t>
            </a:r>
            <a:r>
              <a:rPr lang="en-US" sz="1400" b="1" i="0" u="none" strike="noStrike" baseline="0" dirty="0">
                <a:solidFill>
                  <a:srgbClr val="000000"/>
                </a:solidFill>
                <a:latin typeface="Helvetica" panose="020B0604020202020204" pitchFamily="34" charset="0"/>
                <a:cs typeface="Helvetica" panose="020B0604020202020204" pitchFamily="34" charset="0"/>
              </a:rPr>
              <a:t>hange in </a:t>
            </a:r>
            <a:r>
              <a:rPr lang="en-US" sz="1400" b="1" dirty="0">
                <a:solidFill>
                  <a:srgbClr val="000000"/>
                </a:solidFill>
                <a:latin typeface="Helvetica" panose="020B0604020202020204" pitchFamily="34" charset="0"/>
                <a:cs typeface="Helvetica" panose="020B0604020202020204" pitchFamily="34" charset="0"/>
              </a:rPr>
              <a:t>To</a:t>
            </a:r>
            <a:r>
              <a:rPr lang="en-US" sz="1400" b="1" i="0" u="none" strike="noStrike" baseline="0" dirty="0">
                <a:solidFill>
                  <a:srgbClr val="000000"/>
                </a:solidFill>
                <a:latin typeface="Helvetica" panose="020B0604020202020204" pitchFamily="34" charset="0"/>
                <a:cs typeface="Helvetica" panose="020B0604020202020204" pitchFamily="34" charset="0"/>
              </a:rPr>
              <a:t>tal IgG, AChR-Ab, and MG-ADL Total </a:t>
            </a:r>
            <a:r>
              <a:rPr lang="en-US" sz="1400" b="1" dirty="0">
                <a:solidFill>
                  <a:srgbClr val="000000"/>
                </a:solidFill>
                <a:latin typeface="Helvetica" panose="020B0604020202020204" pitchFamily="34" charset="0"/>
                <a:cs typeface="Helvetica" panose="020B0604020202020204" pitchFamily="34" charset="0"/>
              </a:rPr>
              <a:t>S</a:t>
            </a:r>
            <a:r>
              <a:rPr lang="en-US" sz="1400" b="1" i="0" u="none" strike="noStrike" baseline="0" dirty="0">
                <a:solidFill>
                  <a:srgbClr val="000000"/>
                </a:solidFill>
                <a:latin typeface="Helvetica" panose="020B0604020202020204" pitchFamily="34" charset="0"/>
                <a:cs typeface="Helvetica" panose="020B0604020202020204" pitchFamily="34" charset="0"/>
              </a:rPr>
              <a:t>core – Overall Population </a:t>
            </a:r>
            <a:endParaRPr lang="en-US" sz="1400" b="1" dirty="0">
              <a:solidFill>
                <a:srgbClr val="000000"/>
              </a:solidFill>
              <a:latin typeface="Helvetica" panose="020B0604020202020204" pitchFamily="34" charset="0"/>
              <a:cs typeface="Helvetica" panose="020B0604020202020204" pitchFamily="34" charset="0"/>
            </a:endParaRPr>
          </a:p>
        </p:txBody>
      </p:sp>
      <p:sp>
        <p:nvSpPr>
          <p:cNvPr id="399" name="Text Placeholder 398">
            <a:extLst>
              <a:ext uri="{FF2B5EF4-FFF2-40B4-BE49-F238E27FC236}">
                <a16:creationId xmlns:a16="http://schemas.microsoft.com/office/drawing/2014/main" xmlns="" id="{7DD6E7D2-6ECC-D683-0CFE-C23DE9B5E0B9}"/>
              </a:ext>
            </a:extLst>
          </p:cNvPr>
          <p:cNvSpPr>
            <a:spLocks noGrp="1"/>
          </p:cNvSpPr>
          <p:nvPr>
            <p:ph type="body" sz="quarter" idx="10"/>
          </p:nvPr>
        </p:nvSpPr>
        <p:spPr>
          <a:xfrm>
            <a:off x="428732" y="6385375"/>
            <a:ext cx="10513613" cy="328612"/>
          </a:xfrm>
        </p:spPr>
        <p:txBody>
          <a:bodyPr/>
          <a:lstStyle/>
          <a:p>
            <a:r>
              <a:rPr lang="en-US" sz="1000" dirty="0"/>
              <a:t>Howard JF. MG Foundation of America Scientific Session. American Association of Neuromuscular &amp; Electrodiagnostic Medicine (AANEM) 2022. September 21; Nashville, TN.</a:t>
            </a:r>
          </a:p>
        </p:txBody>
      </p:sp>
    </p:spTree>
    <p:extLst>
      <p:ext uri="{BB962C8B-B14F-4D97-AF65-F5344CB8AC3E}">
        <p14:creationId xmlns:p14="http://schemas.microsoft.com/office/powerpoint/2010/main" xmlns="" val="2089085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16" y="224852"/>
            <a:ext cx="11243873" cy="1004341"/>
          </a:xfrm>
        </p:spPr>
        <p:txBody>
          <a:bodyPr>
            <a:normAutofit fontScale="90000"/>
          </a:bodyPr>
          <a:lstStyle/>
          <a:p>
            <a:r>
              <a:rPr lang="en-US" sz="4000" b="1" dirty="0">
                <a:solidFill>
                  <a:srgbClr val="2F5091"/>
                </a:solidFill>
                <a:latin typeface="Bree Serif" panose="02000503040000020004" pitchFamily="2" charset="77"/>
                <a:ea typeface="Tahoma" panose="020B0604030504040204" pitchFamily="34" charset="0"/>
                <a:cs typeface="Tahoma" panose="020B0604030504040204" pitchFamily="34" charset="0"/>
              </a:rPr>
              <a:t>Efgartigimod Indication, Dosing &amp; AE’s</a:t>
            </a:r>
            <a:r>
              <a:rPr lang="en-US" dirty="0">
                <a:solidFill>
                  <a:srgbClr val="2F5091"/>
                </a:solidFill>
                <a:latin typeface="Bree Serif" panose="02000503040000020004" pitchFamily="2" charset="77"/>
                <a:ea typeface="Tahoma" panose="020B0604030504040204" pitchFamily="34" charset="0"/>
                <a:cs typeface="Tahoma" panose="020B0604030504040204" pitchFamily="34" charset="0"/>
              </a:rPr>
              <a:t/>
            </a:r>
            <a:br>
              <a:rPr lang="en-US" dirty="0">
                <a:solidFill>
                  <a:srgbClr val="2F5091"/>
                </a:solidFill>
                <a:latin typeface="Bree Serif" panose="02000503040000020004" pitchFamily="2" charset="77"/>
                <a:ea typeface="Tahoma" panose="020B0604030504040204" pitchFamily="34" charset="0"/>
                <a:cs typeface="Tahoma" panose="020B0604030504040204" pitchFamily="34" charset="0"/>
              </a:rPr>
            </a:br>
            <a:endParaRPr lang="en-US" dirty="0"/>
          </a:p>
        </p:txBody>
      </p:sp>
      <p:sp>
        <p:nvSpPr>
          <p:cNvPr id="3" name="Content Placeholder 2"/>
          <p:cNvSpPr>
            <a:spLocks noGrp="1"/>
          </p:cNvSpPr>
          <p:nvPr>
            <p:ph idx="1"/>
          </p:nvPr>
        </p:nvSpPr>
        <p:spPr>
          <a:xfrm>
            <a:off x="628336" y="905889"/>
            <a:ext cx="11138943" cy="4692937"/>
          </a:xfrm>
        </p:spPr>
        <p:txBody>
          <a:bodyPr>
            <a:normAutofit/>
          </a:bodyPr>
          <a:lstStyle/>
          <a:p>
            <a:pPr lvl="0"/>
            <a:r>
              <a:rPr lang="en-US" sz="2400" dirty="0">
                <a:cs typeface="Helvetica" panose="020B0604020202020204" pitchFamily="34" charset="0"/>
              </a:rPr>
              <a:t>FDA approved Efgartigimod alfa Dec 2021 and </a:t>
            </a:r>
            <a:r>
              <a:rPr lang="en-US" sz="2400" dirty="0"/>
              <a:t>efgartigimod alfa/hyaluronidase        June 2023 </a:t>
            </a:r>
            <a:r>
              <a:rPr lang="en-US" sz="2400" dirty="0">
                <a:cs typeface="Helvetica" panose="020B0604020202020204" pitchFamily="34" charset="0"/>
              </a:rPr>
              <a:t>for the treatment of </a:t>
            </a:r>
            <a:r>
              <a:rPr lang="en-US" sz="2400" dirty="0" err="1">
                <a:cs typeface="Helvetica" panose="020B0604020202020204" pitchFamily="34" charset="0"/>
              </a:rPr>
              <a:t>AchR</a:t>
            </a:r>
            <a:r>
              <a:rPr lang="en-US" sz="2400" dirty="0">
                <a:cs typeface="Helvetica" panose="020B0604020202020204" pitchFamily="34" charset="0"/>
              </a:rPr>
              <a:t>-Ab+ </a:t>
            </a:r>
            <a:r>
              <a:rPr lang="en-US" sz="2400" dirty="0" err="1">
                <a:cs typeface="Helvetica" panose="020B0604020202020204" pitchFamily="34" charset="0"/>
              </a:rPr>
              <a:t>gMG</a:t>
            </a:r>
            <a:r>
              <a:rPr lang="en-US" sz="2400" dirty="0">
                <a:cs typeface="Helvetica" panose="020B0604020202020204" pitchFamily="34" charset="0"/>
              </a:rPr>
              <a:t> in adult patients.</a:t>
            </a:r>
            <a:r>
              <a:rPr lang="en-US" sz="2400" dirty="0"/>
              <a:t> </a:t>
            </a:r>
          </a:p>
          <a:p>
            <a:pPr lvl="0"/>
            <a:endParaRPr lang="en-US" sz="800" dirty="0">
              <a:cs typeface="Helvetica" panose="020B0604020202020204" pitchFamily="34" charset="0"/>
            </a:endParaRPr>
          </a:p>
          <a:p>
            <a:r>
              <a:rPr lang="en-US" sz="2400" dirty="0"/>
              <a:t>Dosing 10 mg/Kg IV weekly for 4 weeks, 1200 mg if weight ≥ 120 Kg                                        (SC formula; 1 ml contains 180 Efgartigimod Alfa </a:t>
            </a:r>
            <a:r>
              <a:rPr lang="en-US" sz="2400"/>
              <a:t>– </a:t>
            </a:r>
            <a:r>
              <a:rPr lang="en-US" sz="2400" smtClean="0"/>
              <a:t>2000 U </a:t>
            </a:r>
            <a:r>
              <a:rPr lang="en-US" sz="2400" dirty="0" err="1"/>
              <a:t>Hyaluronidase</a:t>
            </a:r>
            <a:r>
              <a:rPr lang="en-US" sz="2400" dirty="0"/>
              <a:t>)</a:t>
            </a:r>
          </a:p>
          <a:p>
            <a:endParaRPr lang="en-US" sz="800" dirty="0"/>
          </a:p>
          <a:p>
            <a:r>
              <a:rPr lang="en-US" sz="2400" dirty="0"/>
              <a:t>Duration of efficacy may vary among patients; thus, subsequent cycles based on clinical evaluation, with no less than 50 days from the start of the prior cycle.</a:t>
            </a:r>
          </a:p>
          <a:p>
            <a:endParaRPr lang="en-US" sz="800" dirty="0"/>
          </a:p>
          <a:p>
            <a:r>
              <a:rPr lang="en-US" sz="2400" dirty="0"/>
              <a:t>AEs include headache, infections (UT, RE), nasopharyngitis, nausea, diarrhea.  </a:t>
            </a:r>
          </a:p>
          <a:p>
            <a:endParaRPr lang="en-US" sz="800" dirty="0"/>
          </a:p>
          <a:p>
            <a:r>
              <a:rPr lang="en-US" sz="2400" dirty="0"/>
              <a:t>Long-term side effects not established.</a:t>
            </a:r>
          </a:p>
          <a:p>
            <a:endParaRPr lang="en-US" sz="2400" b="1" dirty="0"/>
          </a:p>
        </p:txBody>
      </p:sp>
      <p:pic>
        <p:nvPicPr>
          <p:cNvPr id="6" name="Picture 5">
            <a:extLst>
              <a:ext uri="{FF2B5EF4-FFF2-40B4-BE49-F238E27FC236}">
                <a16:creationId xmlns:a16="http://schemas.microsoft.com/office/drawing/2014/main" xmlns="" id="{727655C2-C329-5FDD-534E-D64F3FEA9290}"/>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37910" y="567727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4108"/>
          </a:xfrm>
        </p:spPr>
        <p:txBody>
          <a:bodyPr/>
          <a:lstStyle/>
          <a:p>
            <a:r>
              <a:rPr lang="en-US" b="1" dirty="0" err="1">
                <a:solidFill>
                  <a:schemeClr val="accent1">
                    <a:lumMod val="75000"/>
                  </a:schemeClr>
                </a:solidFill>
              </a:rPr>
              <a:t>Rozanolixizumab-noli</a:t>
            </a:r>
            <a:endParaRPr lang="en-US" b="1" dirty="0">
              <a:solidFill>
                <a:schemeClr val="accent1">
                  <a:lumMod val="75000"/>
                </a:schemeClr>
              </a:solidFill>
            </a:endParaRPr>
          </a:p>
        </p:txBody>
      </p:sp>
      <p:sp>
        <p:nvSpPr>
          <p:cNvPr id="3" name="Content Placeholder 2"/>
          <p:cNvSpPr>
            <a:spLocks noGrp="1"/>
          </p:cNvSpPr>
          <p:nvPr>
            <p:ph idx="1"/>
          </p:nvPr>
        </p:nvSpPr>
        <p:spPr>
          <a:xfrm>
            <a:off x="808220" y="1181048"/>
            <a:ext cx="10515600" cy="4351338"/>
          </a:xfrm>
        </p:spPr>
        <p:txBody>
          <a:bodyPr>
            <a:normAutofit fontScale="92500"/>
          </a:bodyPr>
          <a:lstStyle/>
          <a:p>
            <a:pPr>
              <a:tabLst>
                <a:tab pos="1319213" algn="l"/>
              </a:tabLst>
            </a:pPr>
            <a:r>
              <a:rPr lang="en-US" b="1" dirty="0"/>
              <a:t>Safety and efficacy of </a:t>
            </a:r>
            <a:r>
              <a:rPr lang="en-US" b="1" dirty="0" err="1"/>
              <a:t>rozanolixizumab-noli</a:t>
            </a:r>
            <a:r>
              <a:rPr lang="en-US" b="1" dirty="0"/>
              <a:t> in patients with generalized myasthenia gravis (</a:t>
            </a:r>
            <a:r>
              <a:rPr lang="en-US" b="1" dirty="0" err="1"/>
              <a:t>MycarinG</a:t>
            </a:r>
            <a:r>
              <a:rPr lang="en-US" b="1" dirty="0"/>
              <a:t>); randomized, double-blind, placebo-controlled, adaptive phase 3 study</a:t>
            </a:r>
          </a:p>
          <a:p>
            <a:r>
              <a:rPr lang="en-US" dirty="0">
                <a:hlinkClick r:id="rId2"/>
              </a:rPr>
              <a:t>Vera </a:t>
            </a:r>
            <a:r>
              <a:rPr lang="en-US" dirty="0" err="1">
                <a:hlinkClick r:id="rId2"/>
              </a:rPr>
              <a:t>Bril</a:t>
            </a:r>
            <a:r>
              <a:rPr lang="en-US" baseline="30000" dirty="0"/>
              <a:t> </a:t>
            </a:r>
            <a:r>
              <a:rPr lang="en-US" baseline="30000" dirty="0">
                <a:hlinkClick r:id="rId3" tooltip="University Health Network, Toronto, ON, Canada. Electronic address: vera.bril@utoronto.ca."/>
              </a:rPr>
              <a:t>1</a:t>
            </a:r>
            <a:r>
              <a:rPr lang="en-US" dirty="0"/>
              <a:t>, </a:t>
            </a:r>
            <a:r>
              <a:rPr lang="en-US" dirty="0" err="1">
                <a:hlinkClick r:id="rId4"/>
              </a:rPr>
              <a:t>Artur</a:t>
            </a:r>
            <a:r>
              <a:rPr lang="en-US" dirty="0">
                <a:hlinkClick r:id="rId4"/>
              </a:rPr>
              <a:t> </a:t>
            </a:r>
            <a:r>
              <a:rPr lang="en-US" dirty="0" err="1">
                <a:hlinkClick r:id="rId4"/>
              </a:rPr>
              <a:t>Drużdż</a:t>
            </a:r>
            <a:r>
              <a:rPr lang="en-US" baseline="30000" dirty="0"/>
              <a:t> </a:t>
            </a:r>
            <a:r>
              <a:rPr lang="en-US" baseline="30000" dirty="0">
                <a:hlinkClick r:id="rId3" tooltip="Department of Neurology, Municipal Hospital, Poznań, Poland."/>
              </a:rPr>
              <a:t>2</a:t>
            </a:r>
            <a:r>
              <a:rPr lang="en-US" dirty="0"/>
              <a:t>, </a:t>
            </a:r>
            <a:r>
              <a:rPr lang="en-US" dirty="0">
                <a:hlinkClick r:id="rId5"/>
              </a:rPr>
              <a:t>Julian </a:t>
            </a:r>
            <a:r>
              <a:rPr lang="en-US" dirty="0" err="1">
                <a:hlinkClick r:id="rId5"/>
              </a:rPr>
              <a:t>Grosskreutz</a:t>
            </a:r>
            <a:r>
              <a:rPr lang="en-US" baseline="30000" dirty="0"/>
              <a:t> </a:t>
            </a:r>
            <a:r>
              <a:rPr lang="en-US" baseline="30000" dirty="0">
                <a:hlinkClick r:id="rId3" tooltip="Precision Neurology, Department of Neurology, University of Lübeck, Lübeck, Germany."/>
              </a:rPr>
              <a:t>3</a:t>
            </a:r>
            <a:r>
              <a:rPr lang="en-US" dirty="0"/>
              <a:t>, </a:t>
            </a:r>
            <a:r>
              <a:rPr lang="en-US" dirty="0">
                <a:hlinkClick r:id="rId6"/>
              </a:rPr>
              <a:t>Ali A </a:t>
            </a:r>
            <a:r>
              <a:rPr lang="en-US" dirty="0" err="1">
                <a:hlinkClick r:id="rId6"/>
              </a:rPr>
              <a:t>Habib</a:t>
            </a:r>
            <a:r>
              <a:rPr lang="en-US" baseline="30000" dirty="0"/>
              <a:t> </a:t>
            </a:r>
            <a:r>
              <a:rPr lang="en-US" baseline="30000" dirty="0">
                <a:hlinkClick r:id="rId3" tooltip="MDA ALS and Neuromuscular Center, University of California, Irvine, CA, USA."/>
              </a:rPr>
              <a:t>4</a:t>
            </a:r>
            <a:r>
              <a:rPr lang="en-US" dirty="0"/>
              <a:t>, </a:t>
            </a:r>
            <a:r>
              <a:rPr lang="en-US" dirty="0" err="1">
                <a:hlinkClick r:id="rId7"/>
              </a:rPr>
              <a:t>Renato</a:t>
            </a:r>
            <a:r>
              <a:rPr lang="en-US" dirty="0">
                <a:hlinkClick r:id="rId7"/>
              </a:rPr>
              <a:t> </a:t>
            </a:r>
            <a:r>
              <a:rPr lang="en-US" dirty="0" err="1">
                <a:hlinkClick r:id="rId7"/>
              </a:rPr>
              <a:t>Mantegazza</a:t>
            </a:r>
            <a:r>
              <a:rPr lang="en-US" baseline="30000" dirty="0"/>
              <a:t> </a:t>
            </a:r>
            <a:r>
              <a:rPr lang="en-US" baseline="30000" dirty="0">
                <a:hlinkClick r:id="rId3" tooltip="Fondazione Istituto di Ricovero e Cura a Carattere Scientifico, Istituto Nazionale Neurologico Carlo Besta, Milan, Italy."/>
              </a:rPr>
              <a:t>5</a:t>
            </a:r>
            <a:r>
              <a:rPr lang="en-US" dirty="0"/>
              <a:t>, </a:t>
            </a:r>
            <a:r>
              <a:rPr lang="en-US" dirty="0">
                <a:hlinkClick r:id="rId8"/>
              </a:rPr>
              <a:t>Sabrina </a:t>
            </a:r>
            <a:r>
              <a:rPr lang="en-US" dirty="0" err="1">
                <a:hlinkClick r:id="rId8"/>
              </a:rPr>
              <a:t>Sacconi</a:t>
            </a:r>
            <a:r>
              <a:rPr lang="en-US" baseline="30000" dirty="0"/>
              <a:t> </a:t>
            </a:r>
            <a:r>
              <a:rPr lang="en-US" baseline="30000" dirty="0">
                <a:hlinkClick r:id="rId3" tooltip="Université Côte d'Azur, Peripheral Nervous System and Muscle Department, Pasteur 2 Hospital, Centre Hospitalier Universitaire de Nice, Nice, France."/>
              </a:rPr>
              <a:t>6</a:t>
            </a:r>
            <a:r>
              <a:rPr lang="en-US" dirty="0"/>
              <a:t>, </a:t>
            </a:r>
            <a:r>
              <a:rPr lang="en-US" dirty="0" err="1">
                <a:hlinkClick r:id="rId9"/>
              </a:rPr>
              <a:t>Kimiaki</a:t>
            </a:r>
            <a:r>
              <a:rPr lang="en-US" dirty="0">
                <a:hlinkClick r:id="rId9"/>
              </a:rPr>
              <a:t> </a:t>
            </a:r>
            <a:r>
              <a:rPr lang="en-US" dirty="0" err="1">
                <a:hlinkClick r:id="rId9"/>
              </a:rPr>
              <a:t>Utsugisawa</a:t>
            </a:r>
            <a:r>
              <a:rPr lang="en-US" baseline="30000" dirty="0"/>
              <a:t> </a:t>
            </a:r>
            <a:r>
              <a:rPr lang="en-US" baseline="30000" dirty="0">
                <a:hlinkClick r:id="rId3" tooltip="Department of Neurology, Hanamaki General Hospital, Hanamaki, Japan."/>
              </a:rPr>
              <a:t>7</a:t>
            </a:r>
            <a:r>
              <a:rPr lang="en-US" dirty="0"/>
              <a:t>, </a:t>
            </a:r>
            <a:r>
              <a:rPr lang="en-US" dirty="0">
                <a:hlinkClick r:id="rId10"/>
              </a:rPr>
              <a:t>John </a:t>
            </a:r>
            <a:r>
              <a:rPr lang="en-US" dirty="0" err="1">
                <a:hlinkClick r:id="rId10"/>
              </a:rPr>
              <a:t>Vissing</a:t>
            </a:r>
            <a:r>
              <a:rPr lang="en-US" baseline="30000" dirty="0"/>
              <a:t> </a:t>
            </a:r>
            <a:r>
              <a:rPr lang="en-US" baseline="30000" dirty="0">
                <a:hlinkClick r:id="rId3" tooltip="Copenhagen Neuromuscular Center, Department of Neurology, Rigshospitalet, University of Copenhagen, Copenhagen, Denmark."/>
              </a:rPr>
              <a:t>8</a:t>
            </a:r>
            <a:r>
              <a:rPr lang="en-US" dirty="0"/>
              <a:t>, </a:t>
            </a:r>
            <a:r>
              <a:rPr lang="en-US" dirty="0">
                <a:hlinkClick r:id="rId11"/>
              </a:rPr>
              <a:t>Tuan Vu</a:t>
            </a:r>
            <a:r>
              <a:rPr lang="en-US" baseline="30000" dirty="0"/>
              <a:t> </a:t>
            </a:r>
            <a:r>
              <a:rPr lang="en-US" baseline="30000" dirty="0">
                <a:hlinkClick r:id="rId3" tooltip="Department of Neurology, University of South Florida Morsani College of Medicine, Tampa, FL, USA."/>
              </a:rPr>
              <a:t>9</a:t>
            </a:r>
            <a:r>
              <a:rPr lang="en-US" dirty="0"/>
              <a:t>, </a:t>
            </a:r>
            <a:r>
              <a:rPr lang="en-US" dirty="0">
                <a:hlinkClick r:id="rId12"/>
              </a:rPr>
              <a:t>Marion </a:t>
            </a:r>
            <a:r>
              <a:rPr lang="en-US" dirty="0" err="1">
                <a:hlinkClick r:id="rId12"/>
              </a:rPr>
              <a:t>Boehnlein</a:t>
            </a:r>
            <a:r>
              <a:rPr lang="en-US" baseline="30000" dirty="0"/>
              <a:t> </a:t>
            </a:r>
            <a:r>
              <a:rPr lang="en-US" baseline="30000" dirty="0">
                <a:hlinkClick r:id="rId3" tooltip="UCB Pharma, Monheim, Germany."/>
              </a:rPr>
              <a:t>10</a:t>
            </a:r>
            <a:r>
              <a:rPr lang="en-US" dirty="0"/>
              <a:t>, </a:t>
            </a:r>
            <a:r>
              <a:rPr lang="en-US" dirty="0">
                <a:hlinkClick r:id="rId13"/>
              </a:rPr>
              <a:t>Ali </a:t>
            </a:r>
            <a:r>
              <a:rPr lang="en-US" dirty="0" err="1">
                <a:hlinkClick r:id="rId13"/>
              </a:rPr>
              <a:t>Bozorg</a:t>
            </a:r>
            <a:r>
              <a:rPr lang="en-US" baseline="30000" dirty="0"/>
              <a:t> </a:t>
            </a:r>
            <a:r>
              <a:rPr lang="en-US" baseline="30000" dirty="0">
                <a:hlinkClick r:id="rId3" tooltip="UCB Pharma, Morrisville, NC, USA."/>
              </a:rPr>
              <a:t>11</a:t>
            </a:r>
            <a:r>
              <a:rPr lang="en-US" dirty="0"/>
              <a:t>, </a:t>
            </a:r>
            <a:r>
              <a:rPr lang="en-US" dirty="0" err="1">
                <a:hlinkClick r:id="rId14"/>
              </a:rPr>
              <a:t>Maryam</a:t>
            </a:r>
            <a:r>
              <a:rPr lang="en-US" dirty="0">
                <a:hlinkClick r:id="rId14"/>
              </a:rPr>
              <a:t> </a:t>
            </a:r>
            <a:r>
              <a:rPr lang="en-US" dirty="0" err="1">
                <a:hlinkClick r:id="rId14"/>
              </a:rPr>
              <a:t>Gayfieva</a:t>
            </a:r>
            <a:r>
              <a:rPr lang="en-US" baseline="30000" dirty="0"/>
              <a:t> </a:t>
            </a:r>
            <a:r>
              <a:rPr lang="en-US" baseline="30000" dirty="0">
                <a:hlinkClick r:id="rId3" tooltip="UCB Pharma, Slough, UK."/>
              </a:rPr>
              <a:t>12</a:t>
            </a:r>
            <a:r>
              <a:rPr lang="en-US" dirty="0"/>
              <a:t>, </a:t>
            </a:r>
            <a:r>
              <a:rPr lang="en-US" dirty="0">
                <a:hlinkClick r:id="rId15"/>
              </a:rPr>
              <a:t>Bernhard </a:t>
            </a:r>
            <a:r>
              <a:rPr lang="en-US" dirty="0" err="1">
                <a:hlinkClick r:id="rId15"/>
              </a:rPr>
              <a:t>Greve</a:t>
            </a:r>
            <a:r>
              <a:rPr lang="en-US" baseline="30000" dirty="0"/>
              <a:t> </a:t>
            </a:r>
            <a:r>
              <a:rPr lang="en-US" baseline="30000" dirty="0">
                <a:hlinkClick r:id="rId3" tooltip="UCB Pharma, Monheim, Germany."/>
              </a:rPr>
              <a:t>10</a:t>
            </a:r>
            <a:r>
              <a:rPr lang="en-US" dirty="0"/>
              <a:t>, </a:t>
            </a:r>
            <a:r>
              <a:rPr lang="en-US" dirty="0">
                <a:hlinkClick r:id="rId16"/>
              </a:rPr>
              <a:t>Franz </a:t>
            </a:r>
            <a:r>
              <a:rPr lang="en-US" dirty="0" err="1">
                <a:hlinkClick r:id="rId16"/>
              </a:rPr>
              <a:t>Woltering</a:t>
            </a:r>
            <a:r>
              <a:rPr lang="en-US" baseline="30000" dirty="0"/>
              <a:t> </a:t>
            </a:r>
            <a:r>
              <a:rPr lang="en-US" baseline="30000" dirty="0">
                <a:hlinkClick r:id="rId3" tooltip="UCB Pharma, Monheim, Germany."/>
              </a:rPr>
              <a:t>10</a:t>
            </a:r>
            <a:r>
              <a:rPr lang="en-US" dirty="0"/>
              <a:t>, </a:t>
            </a:r>
            <a:r>
              <a:rPr lang="en-US" dirty="0">
                <a:hlinkClick r:id="rId17"/>
              </a:rPr>
              <a:t>Henry J Kaminski</a:t>
            </a:r>
            <a:r>
              <a:rPr lang="en-US" baseline="30000" dirty="0"/>
              <a:t> </a:t>
            </a:r>
            <a:r>
              <a:rPr lang="en-US" baseline="30000" dirty="0">
                <a:hlinkClick r:id="rId3" tooltip="George Washington University, Washington, DC, USA."/>
              </a:rPr>
              <a:t>13</a:t>
            </a:r>
            <a:r>
              <a:rPr lang="en-US" dirty="0"/>
              <a:t>; </a:t>
            </a:r>
            <a:r>
              <a:rPr lang="en-US" dirty="0">
                <a:hlinkClick r:id="rId18"/>
              </a:rPr>
              <a:t>MG0003 study team</a:t>
            </a:r>
            <a:endParaRPr lang="en-US" dirty="0"/>
          </a:p>
          <a:p>
            <a:pPr>
              <a:buNone/>
            </a:pPr>
            <a:endParaRPr lang="en-US" dirty="0"/>
          </a:p>
          <a:p>
            <a:r>
              <a:rPr lang="en-US" dirty="0"/>
              <a:t>PMID: 37059507</a:t>
            </a:r>
          </a:p>
          <a:p>
            <a:r>
              <a:rPr lang="en-US" dirty="0"/>
              <a:t> DOI: </a:t>
            </a:r>
            <a:r>
              <a:rPr lang="en-US" dirty="0">
                <a:hlinkClick r:id="rId19"/>
              </a:rPr>
              <a:t>10.1016/S1474-4422(23)00077-7</a:t>
            </a:r>
            <a:endParaRPr lang="en-US" dirty="0"/>
          </a:p>
          <a:p>
            <a:endParaRPr lang="en-US"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20" cstate="screen">
            <a:extLst>
              <a:ext uri="{28A0092B-C50C-407E-A947-70E740481C1C}">
                <a14:useLocalDpi xmlns:a14="http://schemas.microsoft.com/office/drawing/2010/main" xmlns=""/>
              </a:ext>
            </a:extLst>
          </a:blip>
          <a:stretch>
            <a:fillRect/>
          </a:stretch>
        </p:blipFill>
        <p:spPr>
          <a:xfrm>
            <a:off x="8837910" y="567727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104930" y="178571"/>
            <a:ext cx="11947161" cy="6499703"/>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 Requires="p14">
          <p:contentPart p14:bwMode="auto" r:id="rId3">
            <p14:nvContentPartPr>
              <p14:cNvPr id="4" name="Ink 3">
                <a:extLst>
                  <a:ext uri="{FF2B5EF4-FFF2-40B4-BE49-F238E27FC236}">
                    <a16:creationId xmlns:a16="http://schemas.microsoft.com/office/drawing/2014/main" id="{96394C6C-AEC6-DD7C-8507-58E5DB18BCB6}"/>
                  </a:ext>
                </a:extLst>
              </p14:cNvPr>
              <p14:cNvContentPartPr/>
              <p14:nvPr/>
            </p14:nvContentPartPr>
            <p14:xfrm>
              <a:off x="770056" y="984125"/>
              <a:ext cx="1892160" cy="231840"/>
            </p14:xfrm>
          </p:contentPart>
        </mc:Choice>
        <mc:Fallback>
          <p:pic>
            <p:nvPicPr>
              <p:cNvPr id="4" name="Ink 3">
                <a:extLst>
                  <a:ext uri="{FF2B5EF4-FFF2-40B4-BE49-F238E27FC236}">
                    <a16:creationId xmlns:a16="http://schemas.microsoft.com/office/drawing/2014/main" xmlns="" xmlns:p14="http://schemas.microsoft.com/office/powerpoint/2010/main" id="{96394C6C-AEC6-DD7C-8507-58E5DB18BCB6}"/>
                  </a:ext>
                </a:extLst>
              </p:cNvPr>
              <p:cNvPicPr/>
              <p:nvPr/>
            </p:nvPicPr>
            <p:blipFill>
              <a:blip r:embed="rId4"/>
              <a:stretch>
                <a:fillRect/>
              </a:stretch>
            </p:blipFill>
            <p:spPr>
              <a:xfrm>
                <a:off x="763936" y="978005"/>
                <a:ext cx="1904400" cy="244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6" name="Ink 5">
                <a:extLst>
                  <a:ext uri="{FF2B5EF4-FFF2-40B4-BE49-F238E27FC236}">
                    <a16:creationId xmlns:a16="http://schemas.microsoft.com/office/drawing/2014/main" id="{40C83D5E-50D9-659E-6C36-77C85AA26957}"/>
                  </a:ext>
                </a:extLst>
              </p14:cNvPr>
              <p14:cNvContentPartPr/>
              <p14:nvPr/>
            </p14:nvContentPartPr>
            <p14:xfrm>
              <a:off x="784456" y="931925"/>
              <a:ext cx="1657440" cy="279000"/>
            </p14:xfrm>
          </p:contentPart>
        </mc:Choice>
        <mc:Fallback>
          <p:pic>
            <p:nvPicPr>
              <p:cNvPr id="6" name="Ink 5">
                <a:extLst>
                  <a:ext uri="{FF2B5EF4-FFF2-40B4-BE49-F238E27FC236}">
                    <a16:creationId xmlns:a16="http://schemas.microsoft.com/office/drawing/2014/main" xmlns="" xmlns:p14="http://schemas.microsoft.com/office/powerpoint/2010/main" id="{40C83D5E-50D9-659E-6C36-77C85AA26957}"/>
                  </a:ext>
                </a:extLst>
              </p:cNvPr>
              <p:cNvPicPr/>
              <p:nvPr/>
            </p:nvPicPr>
            <p:blipFill>
              <a:blip r:embed="rId6"/>
              <a:stretch>
                <a:fillRect/>
              </a:stretch>
            </p:blipFill>
            <p:spPr>
              <a:xfrm>
                <a:off x="778336" y="925805"/>
                <a:ext cx="1669680" cy="2912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7" name="Ink 6">
                <a:extLst>
                  <a:ext uri="{FF2B5EF4-FFF2-40B4-BE49-F238E27FC236}">
                    <a16:creationId xmlns:a16="http://schemas.microsoft.com/office/drawing/2014/main" id="{F407F652-A0F1-D9ED-E657-564A4F6BDE1C}"/>
                  </a:ext>
                </a:extLst>
              </p14:cNvPr>
              <p14:cNvContentPartPr/>
              <p14:nvPr/>
            </p14:nvContentPartPr>
            <p14:xfrm>
              <a:off x="770056" y="939845"/>
              <a:ext cx="1801080" cy="353160"/>
            </p14:xfrm>
          </p:contentPart>
        </mc:Choice>
        <mc:Fallback>
          <p:pic>
            <p:nvPicPr>
              <p:cNvPr id="7" name="Ink 6">
                <a:extLst>
                  <a:ext uri="{FF2B5EF4-FFF2-40B4-BE49-F238E27FC236}">
                    <a16:creationId xmlns:a16="http://schemas.microsoft.com/office/drawing/2014/main" xmlns="" xmlns:p14="http://schemas.microsoft.com/office/powerpoint/2010/main" id="{F407F652-A0F1-D9ED-E657-564A4F6BDE1C}"/>
                  </a:ext>
                </a:extLst>
              </p:cNvPr>
              <p:cNvPicPr/>
              <p:nvPr/>
            </p:nvPicPr>
            <p:blipFill>
              <a:blip r:embed="rId8"/>
              <a:stretch>
                <a:fillRect/>
              </a:stretch>
            </p:blipFill>
            <p:spPr>
              <a:xfrm>
                <a:off x="763936" y="933725"/>
                <a:ext cx="1813320" cy="365400"/>
              </a:xfrm>
              <a:prstGeom prst="rect">
                <a:avLst/>
              </a:prstGeom>
            </p:spPr>
          </p:pic>
        </mc:Fallback>
      </mc:AlternateContent>
      <p:pic>
        <p:nvPicPr>
          <p:cNvPr id="8" name="Ink 7">
            <a:extLst>
              <a:ext uri="{FF2B5EF4-FFF2-40B4-BE49-F238E27FC236}">
                <a16:creationId xmlns:mc="http://schemas.openxmlformats.org/markup-compatibility/2006" xmlns:a16="http://schemas.microsoft.com/office/drawing/2014/main" xmlns="" xmlns:p14="http://schemas.microsoft.com/office/powerpoint/2010/main" id="{E7519BE6-051F-D066-96EF-9F10D693BA77}"/>
              </a:ext>
            </a:extLst>
          </p:cNvPr>
          <p:cNvPicPr/>
          <p:nvPr/>
        </p:nvPicPr>
        <p:blipFill>
          <a:blip r:embed="rId9"/>
          <a:stretch>
            <a:fillRect/>
          </a:stretch>
        </p:blipFill>
        <p:spPr>
          <a:xfrm>
            <a:off x="5006176" y="4180114"/>
            <a:ext cx="1328040" cy="893971"/>
          </a:xfrm>
          <a:prstGeom prst="rect">
            <a:avLst/>
          </a:prstGeom>
        </p:spPr>
      </p:pic>
      <mc:AlternateContent xmlns:mc="http://schemas.openxmlformats.org/markup-compatibility/2006">
        <mc:Choice xmlns:p14="http://schemas.microsoft.com/office/powerpoint/2010/main" xmlns="" Requires="p14">
          <p:contentPart p14:bwMode="auto" r:id="rId11">
            <p14:nvContentPartPr>
              <p14:cNvPr id="9" name="Ink 8">
                <a:extLst>
                  <a:ext uri="{FF2B5EF4-FFF2-40B4-BE49-F238E27FC236}">
                    <a16:creationId xmlns:a16="http://schemas.microsoft.com/office/drawing/2014/main" id="{CE52983A-8CDC-5DDB-8051-FF3BD90A5F99}"/>
                  </a:ext>
                </a:extLst>
              </p14:cNvPr>
              <p14:cNvContentPartPr/>
              <p14:nvPr/>
            </p14:nvContentPartPr>
            <p14:xfrm>
              <a:off x="897496" y="972245"/>
              <a:ext cx="27360" cy="4320"/>
            </p14:xfrm>
          </p:contentPart>
        </mc:Choice>
        <mc:Fallback>
          <p:pic>
            <p:nvPicPr>
              <p:cNvPr id="9" name="Ink 8">
                <a:extLst>
                  <a:ext uri="{FF2B5EF4-FFF2-40B4-BE49-F238E27FC236}">
                    <a16:creationId xmlns:a16="http://schemas.microsoft.com/office/drawing/2014/main" xmlns="" xmlns:p14="http://schemas.microsoft.com/office/powerpoint/2010/main" id="{CE52983A-8CDC-5DDB-8051-FF3BD90A5F99}"/>
                  </a:ext>
                </a:extLst>
              </p:cNvPr>
              <p:cNvPicPr/>
              <p:nvPr/>
            </p:nvPicPr>
            <p:blipFill>
              <a:blip r:embed="rId12"/>
              <a:stretch>
                <a:fillRect/>
              </a:stretch>
            </p:blipFill>
            <p:spPr>
              <a:xfrm>
                <a:off x="891376" y="966125"/>
                <a:ext cx="39600" cy="16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10" name="Ink 9">
                <a:extLst>
                  <a:ext uri="{FF2B5EF4-FFF2-40B4-BE49-F238E27FC236}">
                    <a16:creationId xmlns:a16="http://schemas.microsoft.com/office/drawing/2014/main" id="{0D3F1127-28A4-E2EA-A387-A06A2938DB13}"/>
                  </a:ext>
                </a:extLst>
              </p14:cNvPr>
              <p14:cNvContentPartPr/>
              <p14:nvPr/>
            </p14:nvContentPartPr>
            <p14:xfrm>
              <a:off x="852856" y="832856"/>
              <a:ext cx="1072440" cy="115200"/>
            </p14:xfrm>
          </p:contentPart>
        </mc:Choice>
        <mc:Fallback>
          <p:pic>
            <p:nvPicPr>
              <p:cNvPr id="10" name="Ink 9">
                <a:extLst>
                  <a:ext uri="{FF2B5EF4-FFF2-40B4-BE49-F238E27FC236}">
                    <a16:creationId xmlns:a16="http://schemas.microsoft.com/office/drawing/2014/main" xmlns="" id="{0D3F1127-28A4-E2EA-A387-A06A2938DB13}"/>
                  </a:ext>
                </a:extLst>
              </p:cNvPr>
              <p:cNvPicPr/>
              <p:nvPr/>
            </p:nvPicPr>
            <p:blipFill>
              <a:blip r:embed="rId14"/>
              <a:stretch>
                <a:fillRect/>
              </a:stretch>
            </p:blipFill>
            <p:spPr>
              <a:xfrm>
                <a:off x="846738" y="826736"/>
                <a:ext cx="1084676" cy="127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12" name="Ink 11">
                <a:extLst>
                  <a:ext uri="{FF2B5EF4-FFF2-40B4-BE49-F238E27FC236}">
                    <a16:creationId xmlns:a16="http://schemas.microsoft.com/office/drawing/2014/main" id="{E31DAD54-1BF3-BDFC-A177-053CED7DB88C}"/>
                  </a:ext>
                </a:extLst>
              </p14:cNvPr>
              <p14:cNvContentPartPr/>
              <p14:nvPr/>
            </p14:nvContentPartPr>
            <p14:xfrm>
              <a:off x="6700336" y="1592165"/>
              <a:ext cx="1151280" cy="363960"/>
            </p14:xfrm>
          </p:contentPart>
        </mc:Choice>
        <mc:Fallback>
          <p:pic>
            <p:nvPicPr>
              <p:cNvPr id="12" name="Ink 11">
                <a:extLst>
                  <a:ext uri="{FF2B5EF4-FFF2-40B4-BE49-F238E27FC236}">
                    <a16:creationId xmlns:a16="http://schemas.microsoft.com/office/drawing/2014/main" xmlns="" xmlns:p14="http://schemas.microsoft.com/office/powerpoint/2010/main" id="{E31DAD54-1BF3-BDFC-A177-053CED7DB88C}"/>
                  </a:ext>
                </a:extLst>
              </p:cNvPr>
              <p:cNvPicPr/>
              <p:nvPr/>
            </p:nvPicPr>
            <p:blipFill>
              <a:blip r:embed="rId18"/>
              <a:stretch>
                <a:fillRect/>
              </a:stretch>
            </p:blipFill>
            <p:spPr>
              <a:xfrm>
                <a:off x="6694216" y="1586045"/>
                <a:ext cx="1163520" cy="3762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9">
            <p14:nvContentPartPr>
              <p14:cNvPr id="13" name="Ink 12">
                <a:extLst>
                  <a:ext uri="{FF2B5EF4-FFF2-40B4-BE49-F238E27FC236}">
                    <a16:creationId xmlns:a16="http://schemas.microsoft.com/office/drawing/2014/main" id="{621146CD-7282-4596-A5ED-356BECF883D9}"/>
                  </a:ext>
                </a:extLst>
              </p14:cNvPr>
              <p14:cNvContentPartPr/>
              <p14:nvPr/>
            </p14:nvContentPartPr>
            <p14:xfrm>
              <a:off x="6930016" y="1846325"/>
              <a:ext cx="1014840" cy="182520"/>
            </p14:xfrm>
          </p:contentPart>
        </mc:Choice>
        <mc:Fallback>
          <p:pic>
            <p:nvPicPr>
              <p:cNvPr id="13" name="Ink 12">
                <a:extLst>
                  <a:ext uri="{FF2B5EF4-FFF2-40B4-BE49-F238E27FC236}">
                    <a16:creationId xmlns:a16="http://schemas.microsoft.com/office/drawing/2014/main" xmlns="" xmlns:p14="http://schemas.microsoft.com/office/powerpoint/2010/main" id="{621146CD-7282-4596-A5ED-356BECF883D9}"/>
                  </a:ext>
                </a:extLst>
              </p:cNvPr>
              <p:cNvPicPr/>
              <p:nvPr/>
            </p:nvPicPr>
            <p:blipFill>
              <a:blip r:embed="rId20"/>
              <a:stretch>
                <a:fillRect/>
              </a:stretch>
            </p:blipFill>
            <p:spPr>
              <a:xfrm>
                <a:off x="6923896" y="1840205"/>
                <a:ext cx="1027080" cy="1947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1">
            <p14:nvContentPartPr>
              <p14:cNvPr id="14" name="Ink 13">
                <a:extLst>
                  <a:ext uri="{FF2B5EF4-FFF2-40B4-BE49-F238E27FC236}">
                    <a16:creationId xmlns:a16="http://schemas.microsoft.com/office/drawing/2014/main" id="{25EBF493-2333-7340-BF61-B2E407BA467A}"/>
                  </a:ext>
                </a:extLst>
              </p14:cNvPr>
              <p14:cNvContentPartPr/>
              <p14:nvPr/>
            </p14:nvContentPartPr>
            <p14:xfrm>
              <a:off x="6733096" y="1767845"/>
              <a:ext cx="840600" cy="270360"/>
            </p14:xfrm>
          </p:contentPart>
        </mc:Choice>
        <mc:Fallback>
          <p:pic>
            <p:nvPicPr>
              <p:cNvPr id="14" name="Ink 13">
                <a:extLst>
                  <a:ext uri="{FF2B5EF4-FFF2-40B4-BE49-F238E27FC236}">
                    <a16:creationId xmlns:a16="http://schemas.microsoft.com/office/drawing/2014/main" xmlns="" xmlns:p14="http://schemas.microsoft.com/office/powerpoint/2010/main" id="{25EBF493-2333-7340-BF61-B2E407BA467A}"/>
                  </a:ext>
                </a:extLst>
              </p:cNvPr>
              <p:cNvPicPr/>
              <p:nvPr/>
            </p:nvPicPr>
            <p:blipFill>
              <a:blip r:embed="rId22"/>
              <a:stretch>
                <a:fillRect/>
              </a:stretch>
            </p:blipFill>
            <p:spPr>
              <a:xfrm>
                <a:off x="6726976" y="1761725"/>
                <a:ext cx="852840" cy="282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3">
            <p14:nvContentPartPr>
              <p14:cNvPr id="15" name="Ink 14">
                <a:extLst>
                  <a:ext uri="{FF2B5EF4-FFF2-40B4-BE49-F238E27FC236}">
                    <a16:creationId xmlns:a16="http://schemas.microsoft.com/office/drawing/2014/main" id="{753B516C-5622-1677-7E8D-0B25352785EA}"/>
                  </a:ext>
                </a:extLst>
              </p14:cNvPr>
              <p14:cNvContentPartPr/>
              <p14:nvPr/>
            </p14:nvContentPartPr>
            <p14:xfrm>
              <a:off x="6765856" y="2286245"/>
              <a:ext cx="1289160" cy="391680"/>
            </p14:xfrm>
          </p:contentPart>
        </mc:Choice>
        <mc:Fallback>
          <p:pic>
            <p:nvPicPr>
              <p:cNvPr id="15" name="Ink 14">
                <a:extLst>
                  <a:ext uri="{FF2B5EF4-FFF2-40B4-BE49-F238E27FC236}">
                    <a16:creationId xmlns:a16="http://schemas.microsoft.com/office/drawing/2014/main" xmlns="" xmlns:p14="http://schemas.microsoft.com/office/powerpoint/2010/main" id="{753B516C-5622-1677-7E8D-0B25352785EA}"/>
                  </a:ext>
                </a:extLst>
              </p:cNvPr>
              <p:cNvPicPr/>
              <p:nvPr/>
            </p:nvPicPr>
            <p:blipFill>
              <a:blip r:embed="rId24"/>
              <a:stretch>
                <a:fillRect/>
              </a:stretch>
            </p:blipFill>
            <p:spPr>
              <a:xfrm>
                <a:off x="6759736" y="2280125"/>
                <a:ext cx="1301400" cy="4039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5">
            <p14:nvContentPartPr>
              <p14:cNvPr id="16" name="Ink 15">
                <a:extLst>
                  <a:ext uri="{FF2B5EF4-FFF2-40B4-BE49-F238E27FC236}">
                    <a16:creationId xmlns:a16="http://schemas.microsoft.com/office/drawing/2014/main" id="{2F6FE993-91C3-04FC-4E7D-384D1CB2616B}"/>
                  </a:ext>
                </a:extLst>
              </p14:cNvPr>
              <p14:cNvContentPartPr/>
              <p14:nvPr/>
            </p14:nvContentPartPr>
            <p14:xfrm>
              <a:off x="10281976" y="6128165"/>
              <a:ext cx="1186560" cy="276120"/>
            </p14:xfrm>
          </p:contentPart>
        </mc:Choice>
        <mc:Fallback>
          <p:pic>
            <p:nvPicPr>
              <p:cNvPr id="16" name="Ink 15">
                <a:extLst>
                  <a:ext uri="{FF2B5EF4-FFF2-40B4-BE49-F238E27FC236}">
                    <a16:creationId xmlns:a16="http://schemas.microsoft.com/office/drawing/2014/main" xmlns="" xmlns:p14="http://schemas.microsoft.com/office/powerpoint/2010/main" id="{2F6FE993-91C3-04FC-4E7D-384D1CB2616B}"/>
                  </a:ext>
                </a:extLst>
              </p:cNvPr>
              <p:cNvPicPr/>
              <p:nvPr/>
            </p:nvPicPr>
            <p:blipFill>
              <a:blip r:embed="rId26"/>
              <a:stretch>
                <a:fillRect/>
              </a:stretch>
            </p:blipFill>
            <p:spPr>
              <a:xfrm>
                <a:off x="10275856" y="6122045"/>
                <a:ext cx="1198800" cy="2883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7">
            <p14:nvContentPartPr>
              <p14:cNvPr id="17" name="Ink 16">
                <a:extLst>
                  <a:ext uri="{FF2B5EF4-FFF2-40B4-BE49-F238E27FC236}">
                    <a16:creationId xmlns:a16="http://schemas.microsoft.com/office/drawing/2014/main" id="{2CD77388-DD29-F698-A706-9AF6C9D5EE39}"/>
                  </a:ext>
                </a:extLst>
              </p14:cNvPr>
              <p14:cNvContentPartPr/>
              <p14:nvPr/>
            </p14:nvContentPartPr>
            <p14:xfrm>
              <a:off x="9623896" y="2623925"/>
              <a:ext cx="619560" cy="153000"/>
            </p14:xfrm>
          </p:contentPart>
        </mc:Choice>
        <mc:Fallback>
          <p:pic>
            <p:nvPicPr>
              <p:cNvPr id="17" name="Ink 16">
                <a:extLst>
                  <a:ext uri="{FF2B5EF4-FFF2-40B4-BE49-F238E27FC236}">
                    <a16:creationId xmlns:a16="http://schemas.microsoft.com/office/drawing/2014/main" xmlns="" xmlns:p14="http://schemas.microsoft.com/office/powerpoint/2010/main" id="{2CD77388-DD29-F698-A706-9AF6C9D5EE39}"/>
                  </a:ext>
                </a:extLst>
              </p:cNvPr>
              <p:cNvPicPr/>
              <p:nvPr/>
            </p:nvPicPr>
            <p:blipFill>
              <a:blip r:embed="rId28"/>
              <a:stretch>
                <a:fillRect/>
              </a:stretch>
            </p:blipFill>
            <p:spPr>
              <a:xfrm>
                <a:off x="9617776" y="2617805"/>
                <a:ext cx="631800" cy="1652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9">
            <p14:nvContentPartPr>
              <p14:cNvPr id="18" name="Ink 17">
                <a:extLst>
                  <a:ext uri="{FF2B5EF4-FFF2-40B4-BE49-F238E27FC236}">
                    <a16:creationId xmlns:a16="http://schemas.microsoft.com/office/drawing/2014/main" id="{94790E88-8794-4E2F-6489-0200DD7CEF02}"/>
                  </a:ext>
                </a:extLst>
              </p14:cNvPr>
              <p14:cNvContentPartPr/>
              <p14:nvPr/>
            </p14:nvContentPartPr>
            <p14:xfrm>
              <a:off x="8023696" y="2026325"/>
              <a:ext cx="30960" cy="30960"/>
            </p14:xfrm>
          </p:contentPart>
        </mc:Choice>
        <mc:Fallback>
          <p:pic>
            <p:nvPicPr>
              <p:cNvPr id="18" name="Ink 17">
                <a:extLst>
                  <a:ext uri="{FF2B5EF4-FFF2-40B4-BE49-F238E27FC236}">
                    <a16:creationId xmlns:a16="http://schemas.microsoft.com/office/drawing/2014/main" xmlns="" xmlns:p14="http://schemas.microsoft.com/office/powerpoint/2010/main" id="{94790E88-8794-4E2F-6489-0200DD7CEF02}"/>
                  </a:ext>
                </a:extLst>
              </p:cNvPr>
              <p:cNvPicPr/>
              <p:nvPr/>
            </p:nvPicPr>
            <p:blipFill>
              <a:blip r:embed="rId30"/>
              <a:stretch>
                <a:fillRect/>
              </a:stretch>
            </p:blipFill>
            <p:spPr>
              <a:xfrm>
                <a:off x="8017576" y="2020205"/>
                <a:ext cx="43200" cy="432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1">
            <p14:nvContentPartPr>
              <p14:cNvPr id="19" name="Ink 18">
                <a:extLst>
                  <a:ext uri="{FF2B5EF4-FFF2-40B4-BE49-F238E27FC236}">
                    <a16:creationId xmlns:a16="http://schemas.microsoft.com/office/drawing/2014/main" id="{05659734-A1AA-5BF6-BA2C-60E6D35DF960}"/>
                  </a:ext>
                </a:extLst>
              </p14:cNvPr>
              <p14:cNvContentPartPr/>
              <p14:nvPr/>
            </p14:nvContentPartPr>
            <p14:xfrm>
              <a:off x="6917776" y="2490365"/>
              <a:ext cx="915840" cy="184320"/>
            </p14:xfrm>
          </p:contentPart>
        </mc:Choice>
        <mc:Fallback>
          <p:pic>
            <p:nvPicPr>
              <p:cNvPr id="19" name="Ink 18">
                <a:extLst>
                  <a:ext uri="{FF2B5EF4-FFF2-40B4-BE49-F238E27FC236}">
                    <a16:creationId xmlns:a16="http://schemas.microsoft.com/office/drawing/2014/main" xmlns="" xmlns:p14="http://schemas.microsoft.com/office/powerpoint/2010/main" id="{05659734-A1AA-5BF6-BA2C-60E6D35DF960}"/>
                  </a:ext>
                </a:extLst>
              </p:cNvPr>
              <p:cNvPicPr/>
              <p:nvPr/>
            </p:nvPicPr>
            <p:blipFill>
              <a:blip r:embed="rId32"/>
              <a:stretch>
                <a:fillRect/>
              </a:stretch>
            </p:blipFill>
            <p:spPr>
              <a:xfrm>
                <a:off x="6911656" y="2484245"/>
                <a:ext cx="928080" cy="196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3">
            <p14:nvContentPartPr>
              <p14:cNvPr id="20" name="Ink 19">
                <a:extLst>
                  <a:ext uri="{FF2B5EF4-FFF2-40B4-BE49-F238E27FC236}">
                    <a16:creationId xmlns:a16="http://schemas.microsoft.com/office/drawing/2014/main" id="{29258D39-18F8-CBB1-8063-4774B8C959A5}"/>
                  </a:ext>
                </a:extLst>
              </p14:cNvPr>
              <p14:cNvContentPartPr/>
              <p14:nvPr/>
            </p14:nvContentPartPr>
            <p14:xfrm>
              <a:off x="7647496" y="2430245"/>
              <a:ext cx="120240" cy="53280"/>
            </p14:xfrm>
          </p:contentPart>
        </mc:Choice>
        <mc:Fallback>
          <p:pic>
            <p:nvPicPr>
              <p:cNvPr id="20" name="Ink 19">
                <a:extLst>
                  <a:ext uri="{FF2B5EF4-FFF2-40B4-BE49-F238E27FC236}">
                    <a16:creationId xmlns:a16="http://schemas.microsoft.com/office/drawing/2014/main" xmlns="" xmlns:p14="http://schemas.microsoft.com/office/powerpoint/2010/main" id="{29258D39-18F8-CBB1-8063-4774B8C959A5}"/>
                  </a:ext>
                </a:extLst>
              </p:cNvPr>
              <p:cNvPicPr/>
              <p:nvPr/>
            </p:nvPicPr>
            <p:blipFill>
              <a:blip r:embed="rId34"/>
              <a:stretch>
                <a:fillRect/>
              </a:stretch>
            </p:blipFill>
            <p:spPr>
              <a:xfrm>
                <a:off x="7641376" y="2424125"/>
                <a:ext cx="132480" cy="65520"/>
              </a:xfrm>
              <a:prstGeom prst="rect">
                <a:avLst/>
              </a:prstGeom>
            </p:spPr>
          </p:pic>
        </mc:Fallback>
      </mc:AlternateContent>
      <p:sp>
        <p:nvSpPr>
          <p:cNvPr id="21" name="TextBox 20">
            <a:extLst>
              <a:ext uri="{FF2B5EF4-FFF2-40B4-BE49-F238E27FC236}">
                <a16:creationId xmlns:a16="http://schemas.microsoft.com/office/drawing/2014/main" xmlns="" id="{5E57717E-188C-9493-75DC-CAD246BF14AD}"/>
              </a:ext>
            </a:extLst>
          </p:cNvPr>
          <p:cNvSpPr txBox="1"/>
          <p:nvPr/>
        </p:nvSpPr>
        <p:spPr>
          <a:xfrm>
            <a:off x="528026" y="855474"/>
            <a:ext cx="2171477" cy="430887"/>
          </a:xfrm>
          <a:prstGeom prst="rect">
            <a:avLst/>
          </a:prstGeom>
          <a:noFill/>
        </p:spPr>
        <p:txBody>
          <a:bodyPr wrap="square" rtlCol="0">
            <a:spAutoFit/>
          </a:bodyPr>
          <a:lstStyle/>
          <a:p>
            <a:r>
              <a:rPr lang="en-US" sz="2200" b="1" dirty="0">
                <a:solidFill>
                  <a:schemeClr val="bg1">
                    <a:lumMod val="95000"/>
                  </a:schemeClr>
                </a:solidFill>
              </a:rPr>
              <a:t>Rozanolixizumab</a:t>
            </a:r>
          </a:p>
        </p:txBody>
      </p:sp>
      <p:sp>
        <p:nvSpPr>
          <p:cNvPr id="23" name="Rectangle 22"/>
          <p:cNvSpPr/>
          <p:nvPr/>
        </p:nvSpPr>
        <p:spPr>
          <a:xfrm>
            <a:off x="5199408" y="3244334"/>
            <a:ext cx="1793183" cy="369332"/>
          </a:xfrm>
          <a:prstGeom prst="rect">
            <a:avLst/>
          </a:prstGeom>
        </p:spPr>
        <p:txBody>
          <a:bodyPr wrap="none">
            <a:spAutoFit/>
          </a:bodyPr>
          <a:lstStyle/>
          <a:p>
            <a:r>
              <a:rPr lang="en-US" b="1" dirty="0" err="1" smtClean="0">
                <a:solidFill>
                  <a:schemeClr val="bg1">
                    <a:lumMod val="95000"/>
                  </a:schemeClr>
                </a:solidFill>
              </a:rPr>
              <a:t>Rozanolixizumab</a:t>
            </a:r>
            <a:endParaRPr lang="en-US"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dirty="0"/>
          </a:p>
        </p:txBody>
      </p:sp>
      <p:pic>
        <p:nvPicPr>
          <p:cNvPr id="2050" name="Picture 2"/>
          <p:cNvPicPr>
            <a:picLocks noChangeAspect="1" noChangeArrowheads="1"/>
          </p:cNvPicPr>
          <p:nvPr/>
        </p:nvPicPr>
        <p:blipFill>
          <a:blip r:embed="rId3"/>
          <a:srcRect/>
          <a:stretch>
            <a:fillRect/>
          </a:stretch>
        </p:blipFill>
        <p:spPr bwMode="auto">
          <a:xfrm>
            <a:off x="108656" y="365125"/>
            <a:ext cx="11962151" cy="6374158"/>
          </a:xfrm>
          <a:prstGeom prst="rect">
            <a:avLst/>
          </a:prstGeom>
          <a:noFill/>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 Requires="p14">
          <p:contentPart p14:bwMode="auto" r:id="rId4">
            <p14:nvContentPartPr>
              <p14:cNvPr id="4" name="Ink 3">
                <a:extLst>
                  <a:ext uri="{FF2B5EF4-FFF2-40B4-BE49-F238E27FC236}">
                    <a16:creationId xmlns:a16="http://schemas.microsoft.com/office/drawing/2014/main" id="{FDBF72EF-DE87-0755-4EEB-FCEBA12CA080}"/>
                  </a:ext>
                </a:extLst>
              </p14:cNvPr>
              <p14:cNvContentPartPr/>
              <p14:nvPr/>
            </p14:nvContentPartPr>
            <p14:xfrm>
              <a:off x="932416" y="892325"/>
              <a:ext cx="367200" cy="306000"/>
            </p14:xfrm>
          </p:contentPart>
        </mc:Choice>
        <mc:Fallback>
          <p:pic>
            <p:nvPicPr>
              <p:cNvPr id="4" name="Ink 3">
                <a:extLst>
                  <a:ext uri="{FF2B5EF4-FFF2-40B4-BE49-F238E27FC236}">
                    <a16:creationId xmlns:a16="http://schemas.microsoft.com/office/drawing/2014/main" xmlns="" xmlns:p14="http://schemas.microsoft.com/office/powerpoint/2010/main" id="{FDBF72EF-DE87-0755-4EEB-FCEBA12CA080}"/>
                  </a:ext>
                </a:extLst>
              </p:cNvPr>
              <p:cNvPicPr/>
              <p:nvPr/>
            </p:nvPicPr>
            <p:blipFill>
              <a:blip r:embed="rId5"/>
              <a:stretch>
                <a:fillRect/>
              </a:stretch>
            </p:blipFill>
            <p:spPr>
              <a:xfrm>
                <a:off x="926296" y="886205"/>
                <a:ext cx="379440" cy="3182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6" name="Ink 5">
                <a:extLst>
                  <a:ext uri="{FF2B5EF4-FFF2-40B4-BE49-F238E27FC236}">
                    <a16:creationId xmlns:a16="http://schemas.microsoft.com/office/drawing/2014/main" id="{F28B6545-0270-7172-26D1-884B47A8A86F}"/>
                  </a:ext>
                </a:extLst>
              </p14:cNvPr>
              <p14:cNvContentPartPr/>
              <p14:nvPr/>
            </p14:nvContentPartPr>
            <p14:xfrm>
              <a:off x="866176" y="798005"/>
              <a:ext cx="1625400" cy="335880"/>
            </p14:xfrm>
          </p:contentPart>
        </mc:Choice>
        <mc:Fallback>
          <p:pic>
            <p:nvPicPr>
              <p:cNvPr id="6" name="Ink 5">
                <a:extLst>
                  <a:ext uri="{FF2B5EF4-FFF2-40B4-BE49-F238E27FC236}">
                    <a16:creationId xmlns:a16="http://schemas.microsoft.com/office/drawing/2014/main" xmlns="" xmlns:p14="http://schemas.microsoft.com/office/powerpoint/2010/main" id="{F28B6545-0270-7172-26D1-884B47A8A86F}"/>
                  </a:ext>
                </a:extLst>
              </p:cNvPr>
              <p:cNvPicPr/>
              <p:nvPr/>
            </p:nvPicPr>
            <p:blipFill>
              <a:blip r:embed="rId7"/>
              <a:stretch>
                <a:fillRect/>
              </a:stretch>
            </p:blipFill>
            <p:spPr>
              <a:xfrm>
                <a:off x="860056" y="791885"/>
                <a:ext cx="1637640" cy="3481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9" name="Ink 8">
                <a:extLst>
                  <a:ext uri="{FF2B5EF4-FFF2-40B4-BE49-F238E27FC236}">
                    <a16:creationId xmlns:a16="http://schemas.microsoft.com/office/drawing/2014/main" id="{E1091EF3-E19B-FD2A-DF0C-1CDDD811865A}"/>
                  </a:ext>
                </a:extLst>
              </p14:cNvPr>
              <p14:cNvContentPartPr/>
              <p14:nvPr/>
            </p14:nvContentPartPr>
            <p14:xfrm>
              <a:off x="8773576" y="5461085"/>
              <a:ext cx="2973960" cy="837720"/>
            </p14:xfrm>
          </p:contentPart>
        </mc:Choice>
        <mc:Fallback>
          <p:pic>
            <p:nvPicPr>
              <p:cNvPr id="9" name="Ink 8">
                <a:extLst>
                  <a:ext uri="{FF2B5EF4-FFF2-40B4-BE49-F238E27FC236}">
                    <a16:creationId xmlns:a16="http://schemas.microsoft.com/office/drawing/2014/main" xmlns="" xmlns:p14="http://schemas.microsoft.com/office/powerpoint/2010/main" id="{E1091EF3-E19B-FD2A-DF0C-1CDDD811865A}"/>
                  </a:ext>
                </a:extLst>
              </p:cNvPr>
              <p:cNvPicPr/>
              <p:nvPr/>
            </p:nvPicPr>
            <p:blipFill>
              <a:blip r:embed="rId9"/>
              <a:stretch>
                <a:fillRect/>
              </a:stretch>
            </p:blipFill>
            <p:spPr>
              <a:xfrm>
                <a:off x="8767456" y="5454965"/>
                <a:ext cx="2986200" cy="8499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10" name="Ink 9">
                <a:extLst>
                  <a:ext uri="{FF2B5EF4-FFF2-40B4-BE49-F238E27FC236}">
                    <a16:creationId xmlns:a16="http://schemas.microsoft.com/office/drawing/2014/main" id="{3B389665-E4F8-C301-8ED9-D0B5314D5EAF}"/>
                  </a:ext>
                </a:extLst>
              </p14:cNvPr>
              <p14:cNvContentPartPr/>
              <p14:nvPr/>
            </p14:nvContentPartPr>
            <p14:xfrm>
              <a:off x="8879056" y="5288285"/>
              <a:ext cx="3690720" cy="864360"/>
            </p14:xfrm>
          </p:contentPart>
        </mc:Choice>
        <mc:Fallback>
          <p:pic>
            <p:nvPicPr>
              <p:cNvPr id="10" name="Ink 9">
                <a:extLst>
                  <a:ext uri="{FF2B5EF4-FFF2-40B4-BE49-F238E27FC236}">
                    <a16:creationId xmlns:a16="http://schemas.microsoft.com/office/drawing/2014/main" xmlns="" xmlns:p14="http://schemas.microsoft.com/office/powerpoint/2010/main" id="{3B389665-E4F8-C301-8ED9-D0B5314D5EAF}"/>
                  </a:ext>
                </a:extLst>
              </p:cNvPr>
              <p:cNvPicPr/>
              <p:nvPr/>
            </p:nvPicPr>
            <p:blipFill>
              <a:blip r:embed="rId11"/>
              <a:stretch>
                <a:fillRect/>
              </a:stretch>
            </p:blipFill>
            <p:spPr>
              <a:xfrm>
                <a:off x="8872936" y="5282165"/>
                <a:ext cx="3702960" cy="876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2">
            <p14:nvContentPartPr>
              <p14:cNvPr id="11" name="Ink 10">
                <a:extLst>
                  <a:ext uri="{FF2B5EF4-FFF2-40B4-BE49-F238E27FC236}">
                    <a16:creationId xmlns:a16="http://schemas.microsoft.com/office/drawing/2014/main" id="{F9AF61EE-3BE8-B232-779A-D3D5E9D29486}"/>
                  </a:ext>
                </a:extLst>
              </p14:cNvPr>
              <p14:cNvContentPartPr/>
              <p14:nvPr/>
            </p14:nvContentPartPr>
            <p14:xfrm>
              <a:off x="8711362" y="5182675"/>
              <a:ext cx="2940480" cy="1103040"/>
            </p14:xfrm>
          </p:contentPart>
        </mc:Choice>
        <mc:Fallback>
          <p:pic>
            <p:nvPicPr>
              <p:cNvPr id="11" name="Ink 10">
                <a:extLst>
                  <a:ext uri="{FF2B5EF4-FFF2-40B4-BE49-F238E27FC236}">
                    <a16:creationId xmlns:a16="http://schemas.microsoft.com/office/drawing/2014/main" xmlns="" xmlns:p14="http://schemas.microsoft.com/office/powerpoint/2010/main" id="{F9AF61EE-3BE8-B232-779A-D3D5E9D29486}"/>
                  </a:ext>
                </a:extLst>
              </p:cNvPr>
              <p:cNvPicPr/>
              <p:nvPr/>
            </p:nvPicPr>
            <p:blipFill>
              <a:blip r:embed="rId13"/>
              <a:stretch>
                <a:fillRect/>
              </a:stretch>
            </p:blipFill>
            <p:spPr>
              <a:xfrm>
                <a:off x="8705242" y="5176555"/>
                <a:ext cx="2952720" cy="11152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4">
            <p14:nvContentPartPr>
              <p14:cNvPr id="14" name="Ink 13">
                <a:extLst>
                  <a:ext uri="{FF2B5EF4-FFF2-40B4-BE49-F238E27FC236}">
                    <a16:creationId xmlns:a16="http://schemas.microsoft.com/office/drawing/2014/main" id="{7830246C-F0E4-3034-B304-25645E0C8BF0}"/>
                  </a:ext>
                </a:extLst>
              </p14:cNvPr>
              <p14:cNvContentPartPr/>
              <p14:nvPr/>
            </p14:nvContentPartPr>
            <p14:xfrm>
              <a:off x="10283122" y="5166475"/>
              <a:ext cx="1600560" cy="1314720"/>
            </p14:xfrm>
          </p:contentPart>
        </mc:Choice>
        <mc:Fallback>
          <p:pic>
            <p:nvPicPr>
              <p:cNvPr id="14" name="Ink 13">
                <a:extLst>
                  <a:ext uri="{FF2B5EF4-FFF2-40B4-BE49-F238E27FC236}">
                    <a16:creationId xmlns:a16="http://schemas.microsoft.com/office/drawing/2014/main" xmlns="" xmlns:p14="http://schemas.microsoft.com/office/powerpoint/2010/main" id="{7830246C-F0E4-3034-B304-25645E0C8BF0}"/>
                  </a:ext>
                </a:extLst>
              </p:cNvPr>
              <p:cNvPicPr/>
              <p:nvPr/>
            </p:nvPicPr>
            <p:blipFill>
              <a:blip r:embed="rId15"/>
              <a:stretch>
                <a:fillRect/>
              </a:stretch>
            </p:blipFill>
            <p:spPr>
              <a:xfrm>
                <a:off x="10277002" y="5160355"/>
                <a:ext cx="1612800" cy="1326960"/>
              </a:xfrm>
              <a:prstGeom prst="rect">
                <a:avLst/>
              </a:prstGeom>
            </p:spPr>
          </p:pic>
        </mc:Fallback>
      </mc:AlternateContent>
      <p:grpSp>
        <p:nvGrpSpPr>
          <p:cNvPr id="17" name="Group 16">
            <a:extLst>
              <a:ext uri="{FF2B5EF4-FFF2-40B4-BE49-F238E27FC236}">
                <a16:creationId xmlns:a16="http://schemas.microsoft.com/office/drawing/2014/main" xmlns="" id="{05CC6BF2-BCB0-9C7B-3CFA-AD30C2E377F4}"/>
              </a:ext>
            </a:extLst>
          </p:cNvPr>
          <p:cNvGrpSpPr/>
          <p:nvPr/>
        </p:nvGrpSpPr>
        <p:grpSpPr>
          <a:xfrm>
            <a:off x="9021322" y="5574355"/>
            <a:ext cx="2804400" cy="1127880"/>
            <a:chOff x="9021322" y="5574355"/>
            <a:chExt cx="2804400" cy="1127880"/>
          </a:xfrm>
        </p:grpSpPr>
        <mc:AlternateContent xmlns:mc="http://schemas.openxmlformats.org/markup-compatibility/2006">
          <mc:Choice xmlns:p14="http://schemas.microsoft.com/office/powerpoint/2010/main" xmlns="" Requires="p14">
            <p:contentPart p14:bwMode="auto" r:id="rId16">
              <p14:nvContentPartPr>
                <p14:cNvPr id="12" name="Ink 11">
                  <a:extLst>
                    <a:ext uri="{FF2B5EF4-FFF2-40B4-BE49-F238E27FC236}">
                      <a16:creationId xmlns:a16="http://schemas.microsoft.com/office/drawing/2014/main" id="{F5B0AAE0-5026-9449-7CB8-06F74B1CCEB9}"/>
                    </a:ext>
                  </a:extLst>
                </p14:cNvPr>
                <p14:cNvContentPartPr/>
                <p14:nvPr/>
              </p14:nvContentPartPr>
              <p14:xfrm>
                <a:off x="9021322" y="5574355"/>
                <a:ext cx="2804400" cy="1127880"/>
              </p14:xfrm>
            </p:contentPart>
          </mc:Choice>
          <mc:Fallback>
            <p:pic>
              <p:nvPicPr>
                <p:cNvPr id="12" name="Ink 11">
                  <a:extLst>
                    <a:ext uri="{FF2B5EF4-FFF2-40B4-BE49-F238E27FC236}">
                      <a16:creationId xmlns:a16="http://schemas.microsoft.com/office/drawing/2014/main" xmlns="" xmlns:p14="http://schemas.microsoft.com/office/powerpoint/2010/main" id="{F5B0AAE0-5026-9449-7CB8-06F74B1CCEB9}"/>
                    </a:ext>
                  </a:extLst>
                </p:cNvPr>
                <p:cNvPicPr/>
                <p:nvPr/>
              </p:nvPicPr>
              <p:blipFill>
                <a:blip r:embed="rId17"/>
                <a:stretch>
                  <a:fillRect/>
                </a:stretch>
              </p:blipFill>
              <p:spPr>
                <a:xfrm>
                  <a:off x="9015202" y="5568235"/>
                  <a:ext cx="2816640" cy="11401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8">
              <p14:nvContentPartPr>
                <p14:cNvPr id="13" name="Ink 12">
                  <a:extLst>
                    <a:ext uri="{FF2B5EF4-FFF2-40B4-BE49-F238E27FC236}">
                      <a16:creationId xmlns:a16="http://schemas.microsoft.com/office/drawing/2014/main" id="{A2272885-D66A-1647-D7DB-4F96F8484FB2}"/>
                    </a:ext>
                  </a:extLst>
                </p14:cNvPr>
                <p14:cNvContentPartPr/>
                <p14:nvPr/>
              </p14:nvContentPartPr>
              <p14:xfrm>
                <a:off x="11003842" y="5673355"/>
                <a:ext cx="360" cy="360"/>
              </p14:xfrm>
            </p:contentPart>
          </mc:Choice>
          <mc:Fallback>
            <p:pic>
              <p:nvPicPr>
                <p:cNvPr id="13" name="Ink 12">
                  <a:extLst>
                    <a:ext uri="{FF2B5EF4-FFF2-40B4-BE49-F238E27FC236}">
                      <a16:creationId xmlns:a16="http://schemas.microsoft.com/office/drawing/2014/main" xmlns="" xmlns:p14="http://schemas.microsoft.com/office/powerpoint/2010/main" id="{A2272885-D66A-1647-D7DB-4F96F8484FB2}"/>
                    </a:ext>
                  </a:extLst>
                </p:cNvPr>
                <p:cNvPicPr/>
                <p:nvPr/>
              </p:nvPicPr>
              <p:blipFill>
                <a:blip r:embed="rId19"/>
                <a:stretch>
                  <a:fillRect/>
                </a:stretch>
              </p:blipFill>
              <p:spPr>
                <a:xfrm>
                  <a:off x="10997722" y="5667235"/>
                  <a:ext cx="12600" cy="12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0">
              <p14:nvContentPartPr>
                <p14:cNvPr id="16" name="Ink 15">
                  <a:extLst>
                    <a:ext uri="{FF2B5EF4-FFF2-40B4-BE49-F238E27FC236}">
                      <a16:creationId xmlns:a16="http://schemas.microsoft.com/office/drawing/2014/main" id="{F76B4284-58FD-9208-285C-0FADEBF8A329}"/>
                    </a:ext>
                  </a:extLst>
                </p14:cNvPr>
                <p14:cNvContentPartPr/>
                <p14:nvPr/>
              </p14:nvContentPartPr>
              <p14:xfrm>
                <a:off x="10901602" y="5867755"/>
                <a:ext cx="684360" cy="329760"/>
              </p14:xfrm>
            </p:contentPart>
          </mc:Choice>
          <mc:Fallback>
            <p:pic>
              <p:nvPicPr>
                <p:cNvPr id="16" name="Ink 15">
                  <a:extLst>
                    <a:ext uri="{FF2B5EF4-FFF2-40B4-BE49-F238E27FC236}">
                      <a16:creationId xmlns:a16="http://schemas.microsoft.com/office/drawing/2014/main" xmlns="" xmlns:p14="http://schemas.microsoft.com/office/powerpoint/2010/main" id="{F76B4284-58FD-9208-285C-0FADEBF8A329}"/>
                    </a:ext>
                  </a:extLst>
                </p:cNvPr>
                <p:cNvPicPr/>
                <p:nvPr/>
              </p:nvPicPr>
              <p:blipFill>
                <a:blip r:embed="rId21"/>
                <a:stretch>
                  <a:fillRect/>
                </a:stretch>
              </p:blipFill>
              <p:spPr>
                <a:xfrm>
                  <a:off x="10895482" y="5861635"/>
                  <a:ext cx="696600" cy="342000"/>
                </a:xfrm>
                <a:prstGeom prst="rect">
                  <a:avLst/>
                </a:prstGeom>
              </p:spPr>
            </p:pic>
          </mc:Fallback>
        </mc:AlternateContent>
      </p:grpSp>
      <mc:AlternateContent xmlns:mc="http://schemas.openxmlformats.org/markup-compatibility/2006">
        <mc:Choice xmlns:p14="http://schemas.microsoft.com/office/powerpoint/2010/main" xmlns="" Requires="p14">
          <p:contentPart p14:bwMode="auto" r:id="rId22">
            <p14:nvContentPartPr>
              <p14:cNvPr id="18" name="Ink 17">
                <a:extLst>
                  <a:ext uri="{FF2B5EF4-FFF2-40B4-BE49-F238E27FC236}">
                    <a16:creationId xmlns:a16="http://schemas.microsoft.com/office/drawing/2014/main" id="{A6BAEE87-7715-A6BF-B807-F1E37374DF67}"/>
                  </a:ext>
                </a:extLst>
              </p14:cNvPr>
              <p14:cNvContentPartPr/>
              <p14:nvPr/>
            </p14:nvContentPartPr>
            <p14:xfrm>
              <a:off x="1132282" y="1027195"/>
              <a:ext cx="1333080" cy="272880"/>
            </p14:xfrm>
          </p:contentPart>
        </mc:Choice>
        <mc:Fallback>
          <p:pic>
            <p:nvPicPr>
              <p:cNvPr id="18" name="Ink 17">
                <a:extLst>
                  <a:ext uri="{FF2B5EF4-FFF2-40B4-BE49-F238E27FC236}">
                    <a16:creationId xmlns:a16="http://schemas.microsoft.com/office/drawing/2014/main" xmlns="" xmlns:p14="http://schemas.microsoft.com/office/powerpoint/2010/main" id="{A6BAEE87-7715-A6BF-B807-F1E37374DF67}"/>
                  </a:ext>
                </a:extLst>
              </p:cNvPr>
              <p:cNvPicPr/>
              <p:nvPr/>
            </p:nvPicPr>
            <p:blipFill>
              <a:blip r:embed="rId23"/>
              <a:stretch>
                <a:fillRect/>
              </a:stretch>
            </p:blipFill>
            <p:spPr>
              <a:xfrm>
                <a:off x="1126162" y="1021075"/>
                <a:ext cx="1345320" cy="2851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4">
            <p14:nvContentPartPr>
              <p14:cNvPr id="19" name="Ink 18">
                <a:extLst>
                  <a:ext uri="{FF2B5EF4-FFF2-40B4-BE49-F238E27FC236}">
                    <a16:creationId xmlns:a16="http://schemas.microsoft.com/office/drawing/2014/main" id="{ADE70A20-01D2-290A-3E63-31A25F898D0E}"/>
                  </a:ext>
                </a:extLst>
              </p14:cNvPr>
              <p14:cNvContentPartPr/>
              <p14:nvPr/>
            </p14:nvContentPartPr>
            <p14:xfrm>
              <a:off x="807922" y="896155"/>
              <a:ext cx="1353240" cy="288360"/>
            </p14:xfrm>
          </p:contentPart>
        </mc:Choice>
        <mc:Fallback>
          <p:pic>
            <p:nvPicPr>
              <p:cNvPr id="19" name="Ink 18">
                <a:extLst>
                  <a:ext uri="{FF2B5EF4-FFF2-40B4-BE49-F238E27FC236}">
                    <a16:creationId xmlns:a16="http://schemas.microsoft.com/office/drawing/2014/main" xmlns="" xmlns:p14="http://schemas.microsoft.com/office/powerpoint/2010/main" id="{ADE70A20-01D2-290A-3E63-31A25F898D0E}"/>
                  </a:ext>
                </a:extLst>
              </p:cNvPr>
              <p:cNvPicPr/>
              <p:nvPr/>
            </p:nvPicPr>
            <p:blipFill>
              <a:blip r:embed="rId25"/>
              <a:stretch>
                <a:fillRect/>
              </a:stretch>
            </p:blipFill>
            <p:spPr>
              <a:xfrm>
                <a:off x="801802" y="890035"/>
                <a:ext cx="1365480" cy="300600"/>
              </a:xfrm>
              <a:prstGeom prst="rect">
                <a:avLst/>
              </a:prstGeom>
            </p:spPr>
          </p:pic>
        </mc:Fallback>
      </mc:AlternateContent>
      <p:sp>
        <p:nvSpPr>
          <p:cNvPr id="7" name="TextBox 6">
            <a:extLst>
              <a:ext uri="{FF2B5EF4-FFF2-40B4-BE49-F238E27FC236}">
                <a16:creationId xmlns:a16="http://schemas.microsoft.com/office/drawing/2014/main" xmlns="" id="{FB182811-E882-A1BA-7DF7-C7094398043C}"/>
              </a:ext>
            </a:extLst>
          </p:cNvPr>
          <p:cNvSpPr txBox="1"/>
          <p:nvPr/>
        </p:nvSpPr>
        <p:spPr>
          <a:xfrm>
            <a:off x="451648" y="840469"/>
            <a:ext cx="2281162" cy="430887"/>
          </a:xfrm>
          <a:prstGeom prst="rect">
            <a:avLst/>
          </a:prstGeom>
          <a:noFill/>
        </p:spPr>
        <p:txBody>
          <a:bodyPr wrap="square" rtlCol="0">
            <a:spAutoFit/>
          </a:bodyPr>
          <a:lstStyle/>
          <a:p>
            <a:r>
              <a:rPr lang="en-US" sz="2200" dirty="0">
                <a:solidFill>
                  <a:schemeClr val="bg1"/>
                </a:solidFill>
              </a:rPr>
              <a:t>Rozanolixizumab</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86E9C60-90C2-33F8-5DD1-26D14FB3810F}"/>
              </a:ext>
            </a:extLst>
          </p:cNvPr>
          <p:cNvSpPr/>
          <p:nvPr/>
        </p:nvSpPr>
        <p:spPr>
          <a:xfrm>
            <a:off x="0" y="0"/>
            <a:ext cx="12192000" cy="943424"/>
          </a:xfrm>
          <a:prstGeom prst="rect">
            <a:avLst/>
          </a:prstGeom>
          <a:solidFill>
            <a:srgbClr val="2F5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49A482E3-0C7B-709C-4FAE-6777D59B80A2}"/>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a:extLst>
              <a:ext uri="{FF2B5EF4-FFF2-40B4-BE49-F238E27FC236}">
                <a16:creationId xmlns:a16="http://schemas.microsoft.com/office/drawing/2014/main" xmlns="" id="{67AE8C80-5577-1F56-0CF4-3B556FF4436B}"/>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chemeClr val="bg1"/>
                </a:solidFill>
                <a:latin typeface="Bree Serif" panose="02000503040000020004" pitchFamily="2" charset="77"/>
                <a:ea typeface="Tahoma" panose="020B0604030504040204" pitchFamily="34" charset="0"/>
                <a:cs typeface="Tahoma" panose="020B0604030504040204" pitchFamily="34" charset="0"/>
              </a:rPr>
              <a:t>Disclosures</a:t>
            </a:r>
          </a:p>
        </p:txBody>
      </p:sp>
      <p:sp>
        <p:nvSpPr>
          <p:cNvPr id="15" name="TextBox 14">
            <a:extLst>
              <a:ext uri="{FF2B5EF4-FFF2-40B4-BE49-F238E27FC236}">
                <a16:creationId xmlns:a16="http://schemas.microsoft.com/office/drawing/2014/main" xmlns="" id="{801BA0DE-90D6-F09E-8873-674A6AD9A531}"/>
              </a:ext>
            </a:extLst>
          </p:cNvPr>
          <p:cNvSpPr txBox="1"/>
          <p:nvPr/>
        </p:nvSpPr>
        <p:spPr>
          <a:xfrm>
            <a:off x="520700" y="1257300"/>
            <a:ext cx="11379200" cy="6370975"/>
          </a:xfrm>
          <a:prstGeom prst="rect">
            <a:avLst/>
          </a:prstGeom>
          <a:noFill/>
        </p:spPr>
        <p:txBody>
          <a:bodyPr wrap="square" rtlCol="0">
            <a:spAutoFit/>
          </a:bodyPr>
          <a:lstStyle/>
          <a:p>
            <a:r>
              <a:rPr lang="en-US" sz="2000" dirty="0">
                <a:solidFill>
                  <a:schemeClr val="accent1">
                    <a:lumMod val="50000"/>
                  </a:schemeClr>
                </a:solidFill>
                <a:latin typeface="Georgia" panose="02040502050405020303" pitchFamily="18" charset="0"/>
              </a:rPr>
              <a:t>•  </a:t>
            </a:r>
            <a:r>
              <a:rPr lang="en-US" sz="2800" dirty="0">
                <a:solidFill>
                  <a:schemeClr val="accent1">
                    <a:lumMod val="50000"/>
                  </a:schemeClr>
                </a:solidFill>
                <a:latin typeface="Georgia" panose="02040502050405020303" pitchFamily="18" charset="0"/>
              </a:rPr>
              <a:t>UCB </a:t>
            </a:r>
            <a:r>
              <a:rPr lang="en-US" sz="2800" dirty="0" err="1">
                <a:solidFill>
                  <a:schemeClr val="accent1">
                    <a:lumMod val="50000"/>
                  </a:schemeClr>
                </a:solidFill>
                <a:latin typeface="Georgia" panose="02040502050405020303" pitchFamily="18" charset="0"/>
              </a:rPr>
              <a:t>Pharma</a:t>
            </a:r>
            <a:r>
              <a:rPr lang="en-US" sz="2800" dirty="0">
                <a:solidFill>
                  <a:schemeClr val="accent1">
                    <a:lumMod val="50000"/>
                  </a:schemeClr>
                </a:solidFill>
                <a:latin typeface="Georgia" panose="02040502050405020303" pitchFamily="18" charset="0"/>
              </a:rPr>
              <a:t> Company Speaker Bureau member </a:t>
            </a:r>
          </a:p>
          <a:p>
            <a:pPr>
              <a:buFont typeface="Arial" pitchFamily="34" charset="0"/>
              <a:buChar char="•"/>
            </a:pPr>
            <a:r>
              <a:rPr lang="en-US" sz="2800" dirty="0">
                <a:solidFill>
                  <a:schemeClr val="accent1">
                    <a:lumMod val="50000"/>
                  </a:schemeClr>
                </a:solidFill>
                <a:latin typeface="Georgia" panose="02040502050405020303" pitchFamily="18" charset="0"/>
              </a:rPr>
              <a:t>  </a:t>
            </a:r>
            <a:r>
              <a:rPr lang="en-US" sz="2800" dirty="0" err="1">
                <a:solidFill>
                  <a:schemeClr val="accent1">
                    <a:lumMod val="50000"/>
                  </a:schemeClr>
                </a:solidFill>
                <a:latin typeface="Georgia" panose="02040502050405020303" pitchFamily="18" charset="0"/>
              </a:rPr>
              <a:t>Argenx</a:t>
            </a:r>
            <a:r>
              <a:rPr lang="en-US" sz="2800" dirty="0">
                <a:solidFill>
                  <a:schemeClr val="accent1">
                    <a:lumMod val="50000"/>
                  </a:schemeClr>
                </a:solidFill>
                <a:latin typeface="Georgia" panose="02040502050405020303" pitchFamily="18" charset="0"/>
              </a:rPr>
              <a:t> Biotechnology Company Speaker Bureau member</a:t>
            </a:r>
          </a:p>
          <a:p>
            <a:pPr>
              <a:buFont typeface="Arial" pitchFamily="34" charset="0"/>
              <a:buChar char="•"/>
            </a:pPr>
            <a:endParaRPr lang="en-US" sz="2400" dirty="0">
              <a:solidFill>
                <a:schemeClr val="accent1">
                  <a:lumMod val="50000"/>
                </a:schemeClr>
              </a:solidFill>
              <a:latin typeface="Georgia" panose="02040502050405020303" pitchFamily="18" charset="0"/>
            </a:endParaRPr>
          </a:p>
          <a:p>
            <a:endParaRPr lang="en-US" sz="3200" b="1" dirty="0">
              <a:solidFill>
                <a:schemeClr val="accent5">
                  <a:lumMod val="75000"/>
                </a:schemeClr>
              </a:solidFill>
              <a:latin typeface="Georgia" panose="02040502050405020303" pitchFamily="18" charset="0"/>
            </a:endParaRPr>
          </a:p>
          <a:p>
            <a:pPr lvl="1">
              <a:buFont typeface="Arial" pitchFamily="34" charset="0"/>
              <a:buChar char="•"/>
            </a:pPr>
            <a:endParaRPr lang="en-US" sz="3000" dirty="0">
              <a:solidFill>
                <a:schemeClr val="accent1">
                  <a:lumMod val="50000"/>
                </a:schemeClr>
              </a:solidFill>
              <a:latin typeface="Museo Sans 500" panose="02000000000000000000" pitchFamily="2" charset="77"/>
            </a:endParaRPr>
          </a:p>
          <a:p>
            <a:pPr lvl="1">
              <a:buFont typeface="Arial" pitchFamily="34" charset="0"/>
              <a:buChar char="•"/>
            </a:pPr>
            <a:r>
              <a:rPr lang="en-US" sz="3000" dirty="0">
                <a:solidFill>
                  <a:schemeClr val="accent1">
                    <a:lumMod val="50000"/>
                  </a:schemeClr>
                </a:solidFill>
                <a:latin typeface="Museo Sans 500" panose="02000000000000000000" pitchFamily="2" charset="77"/>
              </a:rPr>
              <a:t> Review diagnostic clinical features of MG and DMD</a:t>
            </a:r>
          </a:p>
          <a:p>
            <a:pPr lvl="1">
              <a:buFont typeface="Arial" pitchFamily="34" charset="0"/>
              <a:buChar char="•"/>
            </a:pPr>
            <a:r>
              <a:rPr lang="en-US" sz="3000" dirty="0">
                <a:solidFill>
                  <a:schemeClr val="accent1">
                    <a:lumMod val="50000"/>
                  </a:schemeClr>
                </a:solidFill>
                <a:latin typeface="Museo Sans 500" panose="02000000000000000000" pitchFamily="2" charset="77"/>
              </a:rPr>
              <a:t> Discuss mechanistic therapeutic approach to MG and DMD</a:t>
            </a:r>
          </a:p>
          <a:p>
            <a:pPr lvl="1">
              <a:buFont typeface="Arial" pitchFamily="34" charset="0"/>
              <a:buChar char="•"/>
            </a:pPr>
            <a:r>
              <a:rPr lang="en-US" sz="3000" dirty="0">
                <a:solidFill>
                  <a:schemeClr val="accent1">
                    <a:lumMod val="50000"/>
                  </a:schemeClr>
                </a:solidFill>
                <a:latin typeface="Museo Sans 500" panose="02000000000000000000" pitchFamily="2" charset="77"/>
              </a:rPr>
              <a:t> Review established treatments for MG and DMD</a:t>
            </a:r>
          </a:p>
          <a:p>
            <a:pPr lvl="1">
              <a:buFont typeface="Arial" pitchFamily="34" charset="0"/>
              <a:buChar char="•"/>
            </a:pPr>
            <a:r>
              <a:rPr lang="en-US" sz="3000" dirty="0">
                <a:solidFill>
                  <a:schemeClr val="accent1">
                    <a:lumMod val="50000"/>
                  </a:schemeClr>
                </a:solidFill>
                <a:latin typeface="Museo Sans 500" panose="02000000000000000000" pitchFamily="2" charset="77"/>
              </a:rPr>
              <a:t> Highlight emerging approved treatments for MG &amp; DMD</a:t>
            </a:r>
          </a:p>
          <a:p>
            <a:pPr lvl="1"/>
            <a:r>
              <a:rPr lang="en-US" sz="3000" dirty="0">
                <a:solidFill>
                  <a:schemeClr val="accent1">
                    <a:lumMod val="50000"/>
                  </a:schemeClr>
                </a:solidFill>
                <a:latin typeface="Museo Sans 500" panose="02000000000000000000" pitchFamily="2" charset="77"/>
              </a:rPr>
              <a:t> </a:t>
            </a:r>
          </a:p>
          <a:p>
            <a:endParaRPr lang="en-US" sz="2400" dirty="0">
              <a:solidFill>
                <a:schemeClr val="accent1">
                  <a:lumMod val="50000"/>
                </a:schemeClr>
              </a:solidFill>
              <a:latin typeface="Museo Sans 500" panose="02000000000000000000" pitchFamily="2" charset="77"/>
            </a:endParaRPr>
          </a:p>
          <a:p>
            <a:endParaRPr lang="en-US" sz="3200" dirty="0">
              <a:solidFill>
                <a:schemeClr val="accent1">
                  <a:lumMod val="50000"/>
                </a:schemeClr>
              </a:solidFill>
              <a:latin typeface="Georgia" panose="02040502050405020303" pitchFamily="18" charset="0"/>
            </a:endParaRPr>
          </a:p>
          <a:p>
            <a:r>
              <a:rPr lang="en-US" sz="2000" dirty="0">
                <a:solidFill>
                  <a:schemeClr val="accent1">
                    <a:lumMod val="50000"/>
                  </a:schemeClr>
                </a:solidFill>
                <a:latin typeface="Georgia" panose="02040502050405020303" pitchFamily="18" charset="0"/>
              </a:rPr>
              <a:t> </a:t>
            </a:r>
          </a:p>
          <a:p>
            <a:endParaRPr lang="en-US" sz="2000" dirty="0">
              <a:solidFill>
                <a:schemeClr val="accent1">
                  <a:lumMod val="50000"/>
                </a:schemeClr>
              </a:solidFill>
              <a:latin typeface="Georgia" panose="02040502050405020303" pitchFamily="18" charset="0"/>
            </a:endParaRPr>
          </a:p>
          <a:p>
            <a:endParaRPr lang="en-US" sz="2000" dirty="0">
              <a:solidFill>
                <a:schemeClr val="accent1">
                  <a:lumMod val="50000"/>
                </a:schemeClr>
              </a:solidFill>
              <a:latin typeface="Georgia" panose="02040502050405020303" pitchFamily="18" charset="0"/>
            </a:endParaRPr>
          </a:p>
        </p:txBody>
      </p:sp>
      <p:pic>
        <p:nvPicPr>
          <p:cNvPr id="2" name="Picture 1">
            <a:extLst>
              <a:ext uri="{FF2B5EF4-FFF2-40B4-BE49-F238E27FC236}">
                <a16:creationId xmlns:a16="http://schemas.microsoft.com/office/drawing/2014/main" xmlns="" id="{F9AC6DEB-4770-701A-E633-5107D1CBEC4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912860" y="5707257"/>
            <a:ext cx="3279140" cy="1111573"/>
          </a:xfrm>
          <a:prstGeom prst="rect">
            <a:avLst/>
          </a:prstGeom>
        </p:spPr>
      </p:pic>
      <p:cxnSp>
        <p:nvCxnSpPr>
          <p:cNvPr id="8" name="Straight Connector 7"/>
          <p:cNvCxnSpPr/>
          <p:nvPr/>
        </p:nvCxnSpPr>
        <p:spPr>
          <a:xfrm>
            <a:off x="0" y="2593298"/>
            <a:ext cx="12027110" cy="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9763" y="2758189"/>
            <a:ext cx="11572407" cy="584775"/>
          </a:xfrm>
          <a:prstGeom prst="rect">
            <a:avLst/>
          </a:prstGeom>
          <a:solidFill>
            <a:schemeClr val="accent1">
              <a:lumMod val="75000"/>
            </a:schemeClr>
          </a:solidFill>
        </p:spPr>
        <p:txBody>
          <a:bodyPr wrap="square" rtlCol="0">
            <a:spAutoFit/>
          </a:bodyPr>
          <a:lstStyle/>
          <a:p>
            <a:r>
              <a:rPr lang="en-US" sz="3200" b="1" dirty="0">
                <a:solidFill>
                  <a:schemeClr val="bg1"/>
                </a:solidFill>
                <a:latin typeface="Georgia" panose="02040502050405020303" pitchFamily="18" charset="0"/>
              </a:rPr>
              <a:t>OBJECTIVES</a:t>
            </a:r>
          </a:p>
        </p:txBody>
      </p:sp>
    </p:spTree>
    <p:extLst>
      <p:ext uri="{BB962C8B-B14F-4D97-AF65-F5344CB8AC3E}">
        <p14:creationId xmlns:p14="http://schemas.microsoft.com/office/powerpoint/2010/main" xmlns="" val="3629683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0" y="23813"/>
            <a:ext cx="12192000" cy="6789159"/>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 Requires="p14">
          <p:contentPart p14:bwMode="auto" r:id="rId3">
            <p14:nvContentPartPr>
              <p14:cNvPr id="4" name="Ink 3">
                <a:extLst>
                  <a:ext uri="{FF2B5EF4-FFF2-40B4-BE49-F238E27FC236}">
                    <a16:creationId xmlns:a16="http://schemas.microsoft.com/office/drawing/2014/main" id="{EDE5FD2B-6EC7-D1FA-2EB7-A3797647A723}"/>
                  </a:ext>
                </a:extLst>
              </p14:cNvPr>
              <p14:cNvContentPartPr/>
              <p14:nvPr/>
            </p14:nvContentPartPr>
            <p14:xfrm>
              <a:off x="4858576" y="920765"/>
              <a:ext cx="1893600" cy="371880"/>
            </p14:xfrm>
          </p:contentPart>
        </mc:Choice>
        <mc:Fallback>
          <p:pic>
            <p:nvPicPr>
              <p:cNvPr id="4" name="Ink 3">
                <a:extLst>
                  <a:ext uri="{FF2B5EF4-FFF2-40B4-BE49-F238E27FC236}">
                    <a16:creationId xmlns:a16="http://schemas.microsoft.com/office/drawing/2014/main" xmlns="" xmlns:p14="http://schemas.microsoft.com/office/powerpoint/2010/main" id="{EDE5FD2B-6EC7-D1FA-2EB7-A3797647A723}"/>
                  </a:ext>
                </a:extLst>
              </p:cNvPr>
              <p:cNvPicPr/>
              <p:nvPr/>
            </p:nvPicPr>
            <p:blipFill>
              <a:blip r:embed="rId4"/>
              <a:stretch>
                <a:fillRect/>
              </a:stretch>
            </p:blipFill>
            <p:spPr>
              <a:xfrm>
                <a:off x="4852456" y="914645"/>
                <a:ext cx="1905840" cy="3841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8" name="Ink 7">
                <a:extLst>
                  <a:ext uri="{FF2B5EF4-FFF2-40B4-BE49-F238E27FC236}">
                    <a16:creationId xmlns:a16="http://schemas.microsoft.com/office/drawing/2014/main" id="{0231E94E-6C83-5A11-6E4F-FE40BDCA39D1}"/>
                  </a:ext>
                </a:extLst>
              </p14:cNvPr>
              <p14:cNvContentPartPr/>
              <p14:nvPr/>
            </p14:nvContentPartPr>
            <p14:xfrm>
              <a:off x="10441816" y="6389525"/>
              <a:ext cx="705240" cy="105120"/>
            </p14:xfrm>
          </p:contentPart>
        </mc:Choice>
        <mc:Fallback>
          <p:pic>
            <p:nvPicPr>
              <p:cNvPr id="8" name="Ink 7">
                <a:extLst>
                  <a:ext uri="{FF2B5EF4-FFF2-40B4-BE49-F238E27FC236}">
                    <a16:creationId xmlns:a16="http://schemas.microsoft.com/office/drawing/2014/main" xmlns="" xmlns:p14="http://schemas.microsoft.com/office/powerpoint/2010/main" id="{0231E94E-6C83-5A11-6E4F-FE40BDCA39D1}"/>
                  </a:ext>
                </a:extLst>
              </p:cNvPr>
              <p:cNvPicPr/>
              <p:nvPr/>
            </p:nvPicPr>
            <p:blipFill>
              <a:blip r:embed="rId6"/>
              <a:stretch>
                <a:fillRect/>
              </a:stretch>
            </p:blipFill>
            <p:spPr>
              <a:xfrm>
                <a:off x="10435696" y="6383405"/>
                <a:ext cx="717480" cy="1173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9" name="Ink 8">
                <a:extLst>
                  <a:ext uri="{FF2B5EF4-FFF2-40B4-BE49-F238E27FC236}">
                    <a16:creationId xmlns:a16="http://schemas.microsoft.com/office/drawing/2014/main" id="{477C4384-FFDE-5EA1-666F-402CC0A79E20}"/>
                  </a:ext>
                </a:extLst>
              </p14:cNvPr>
              <p14:cNvContentPartPr/>
              <p14:nvPr/>
            </p14:nvContentPartPr>
            <p14:xfrm>
              <a:off x="4438816" y="1806725"/>
              <a:ext cx="850680" cy="238680"/>
            </p14:xfrm>
          </p:contentPart>
        </mc:Choice>
        <mc:Fallback>
          <p:pic>
            <p:nvPicPr>
              <p:cNvPr id="9" name="Ink 8">
                <a:extLst>
                  <a:ext uri="{FF2B5EF4-FFF2-40B4-BE49-F238E27FC236}">
                    <a16:creationId xmlns:a16="http://schemas.microsoft.com/office/drawing/2014/main" xmlns="" xmlns:p14="http://schemas.microsoft.com/office/powerpoint/2010/main" id="{477C4384-FFDE-5EA1-666F-402CC0A79E20}"/>
                  </a:ext>
                </a:extLst>
              </p:cNvPr>
              <p:cNvPicPr/>
              <p:nvPr/>
            </p:nvPicPr>
            <p:blipFill>
              <a:blip r:embed="rId8"/>
              <a:stretch>
                <a:fillRect/>
              </a:stretch>
            </p:blipFill>
            <p:spPr>
              <a:xfrm>
                <a:off x="4432696" y="1800605"/>
                <a:ext cx="862920" cy="2509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10" name="Ink 9">
                <a:extLst>
                  <a:ext uri="{FF2B5EF4-FFF2-40B4-BE49-F238E27FC236}">
                    <a16:creationId xmlns:a16="http://schemas.microsoft.com/office/drawing/2014/main" id="{C4B67015-DA9B-FF21-B261-B409767E6E17}"/>
                  </a:ext>
                </a:extLst>
              </p14:cNvPr>
              <p14:cNvContentPartPr/>
              <p14:nvPr/>
            </p14:nvContentPartPr>
            <p14:xfrm>
              <a:off x="4712416" y="1627805"/>
              <a:ext cx="1032840" cy="482760"/>
            </p14:xfrm>
          </p:contentPart>
        </mc:Choice>
        <mc:Fallback>
          <p:pic>
            <p:nvPicPr>
              <p:cNvPr id="10" name="Ink 9">
                <a:extLst>
                  <a:ext uri="{FF2B5EF4-FFF2-40B4-BE49-F238E27FC236}">
                    <a16:creationId xmlns:a16="http://schemas.microsoft.com/office/drawing/2014/main" xmlns="" xmlns:p14="http://schemas.microsoft.com/office/powerpoint/2010/main" id="{C4B67015-DA9B-FF21-B261-B409767E6E17}"/>
                  </a:ext>
                </a:extLst>
              </p:cNvPr>
              <p:cNvPicPr/>
              <p:nvPr/>
            </p:nvPicPr>
            <p:blipFill>
              <a:blip r:embed="rId10"/>
              <a:stretch>
                <a:fillRect/>
              </a:stretch>
            </p:blipFill>
            <p:spPr>
              <a:xfrm>
                <a:off x="4706296" y="1621685"/>
                <a:ext cx="1045080" cy="495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11" name="Ink 10">
                <a:extLst>
                  <a:ext uri="{FF2B5EF4-FFF2-40B4-BE49-F238E27FC236}">
                    <a16:creationId xmlns:a16="http://schemas.microsoft.com/office/drawing/2014/main" id="{F491FF9F-9F85-4813-797F-C145FE3E705C}"/>
                  </a:ext>
                </a:extLst>
              </p14:cNvPr>
              <p14:cNvContentPartPr/>
              <p14:nvPr/>
            </p14:nvContentPartPr>
            <p14:xfrm>
              <a:off x="4525216" y="1755605"/>
              <a:ext cx="300600" cy="135720"/>
            </p14:xfrm>
          </p:contentPart>
        </mc:Choice>
        <mc:Fallback>
          <p:pic>
            <p:nvPicPr>
              <p:cNvPr id="11" name="Ink 10">
                <a:extLst>
                  <a:ext uri="{FF2B5EF4-FFF2-40B4-BE49-F238E27FC236}">
                    <a16:creationId xmlns:a16="http://schemas.microsoft.com/office/drawing/2014/main" xmlns="" xmlns:p14="http://schemas.microsoft.com/office/powerpoint/2010/main" id="{F491FF9F-9F85-4813-797F-C145FE3E705C}"/>
                  </a:ext>
                </a:extLst>
              </p:cNvPr>
              <p:cNvPicPr/>
              <p:nvPr/>
            </p:nvPicPr>
            <p:blipFill>
              <a:blip r:embed="rId12"/>
              <a:stretch>
                <a:fillRect/>
              </a:stretch>
            </p:blipFill>
            <p:spPr>
              <a:xfrm>
                <a:off x="4519096" y="1749485"/>
                <a:ext cx="312840" cy="1479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12" name="Ink 11">
                <a:extLst>
                  <a:ext uri="{FF2B5EF4-FFF2-40B4-BE49-F238E27FC236}">
                    <a16:creationId xmlns:a16="http://schemas.microsoft.com/office/drawing/2014/main" id="{CA9CB3F7-AA42-256B-8B50-83E5CDA38F32}"/>
                  </a:ext>
                </a:extLst>
              </p14:cNvPr>
              <p14:cNvContentPartPr/>
              <p14:nvPr/>
            </p14:nvContentPartPr>
            <p14:xfrm>
              <a:off x="4619896" y="1821125"/>
              <a:ext cx="616680" cy="217080"/>
            </p14:xfrm>
          </p:contentPart>
        </mc:Choice>
        <mc:Fallback>
          <p:pic>
            <p:nvPicPr>
              <p:cNvPr id="12" name="Ink 11">
                <a:extLst>
                  <a:ext uri="{FF2B5EF4-FFF2-40B4-BE49-F238E27FC236}">
                    <a16:creationId xmlns:a16="http://schemas.microsoft.com/office/drawing/2014/main" xmlns="" xmlns:p14="http://schemas.microsoft.com/office/powerpoint/2010/main" id="{CA9CB3F7-AA42-256B-8B50-83E5CDA38F32}"/>
                  </a:ext>
                </a:extLst>
              </p:cNvPr>
              <p:cNvPicPr/>
              <p:nvPr/>
            </p:nvPicPr>
            <p:blipFill>
              <a:blip r:embed="rId14"/>
              <a:stretch>
                <a:fillRect/>
              </a:stretch>
            </p:blipFill>
            <p:spPr>
              <a:xfrm>
                <a:off x="4613776" y="1815005"/>
                <a:ext cx="628920" cy="2293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13" name="Ink 12">
                <a:extLst>
                  <a:ext uri="{FF2B5EF4-FFF2-40B4-BE49-F238E27FC236}">
                    <a16:creationId xmlns:a16="http://schemas.microsoft.com/office/drawing/2014/main" id="{8DBCDDE6-3B1F-26B7-496F-15D6924987F6}"/>
                  </a:ext>
                </a:extLst>
              </p14:cNvPr>
              <p14:cNvContentPartPr/>
              <p14:nvPr/>
            </p14:nvContentPartPr>
            <p14:xfrm>
              <a:off x="10078216" y="6169925"/>
              <a:ext cx="2136240" cy="429840"/>
            </p14:xfrm>
          </p:contentPart>
        </mc:Choice>
        <mc:Fallback>
          <p:pic>
            <p:nvPicPr>
              <p:cNvPr id="13" name="Ink 12">
                <a:extLst>
                  <a:ext uri="{FF2B5EF4-FFF2-40B4-BE49-F238E27FC236}">
                    <a16:creationId xmlns:a16="http://schemas.microsoft.com/office/drawing/2014/main" xmlns="" xmlns:p14="http://schemas.microsoft.com/office/powerpoint/2010/main" id="{8DBCDDE6-3B1F-26B7-496F-15D6924987F6}"/>
                  </a:ext>
                </a:extLst>
              </p:cNvPr>
              <p:cNvPicPr/>
              <p:nvPr/>
            </p:nvPicPr>
            <p:blipFill>
              <a:blip r:embed="rId16"/>
              <a:stretch>
                <a:fillRect/>
              </a:stretch>
            </p:blipFill>
            <p:spPr>
              <a:xfrm>
                <a:off x="10072096" y="6163805"/>
                <a:ext cx="2148480" cy="442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14" name="Ink 13">
                <a:extLst>
                  <a:ext uri="{FF2B5EF4-FFF2-40B4-BE49-F238E27FC236}">
                    <a16:creationId xmlns:a16="http://schemas.microsoft.com/office/drawing/2014/main" id="{31350615-598C-EA35-4DE9-46D27A89AE3B}"/>
                  </a:ext>
                </a:extLst>
              </p14:cNvPr>
              <p14:cNvContentPartPr/>
              <p14:nvPr/>
            </p14:nvContentPartPr>
            <p14:xfrm>
              <a:off x="10266087" y="1876205"/>
              <a:ext cx="306360" cy="35640"/>
            </p14:xfrm>
          </p:contentPart>
        </mc:Choice>
        <mc:Fallback>
          <p:pic>
            <p:nvPicPr>
              <p:cNvPr id="14" name="Ink 13">
                <a:extLst>
                  <a:ext uri="{FF2B5EF4-FFF2-40B4-BE49-F238E27FC236}">
                    <a16:creationId xmlns:a16="http://schemas.microsoft.com/office/drawing/2014/main" xmlns="" xmlns:p14="http://schemas.microsoft.com/office/powerpoint/2010/main" id="{31350615-598C-EA35-4DE9-46D27A89AE3B}"/>
                  </a:ext>
                </a:extLst>
              </p:cNvPr>
              <p:cNvPicPr/>
              <p:nvPr/>
            </p:nvPicPr>
            <p:blipFill>
              <a:blip r:embed="rId18"/>
              <a:stretch>
                <a:fillRect/>
              </a:stretch>
            </p:blipFill>
            <p:spPr>
              <a:xfrm>
                <a:off x="10259967" y="1870085"/>
                <a:ext cx="318600" cy="478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9">
            <p14:nvContentPartPr>
              <p14:cNvPr id="15" name="Ink 14">
                <a:extLst>
                  <a:ext uri="{FF2B5EF4-FFF2-40B4-BE49-F238E27FC236}">
                    <a16:creationId xmlns:a16="http://schemas.microsoft.com/office/drawing/2014/main" id="{00B97511-2E64-146A-90CA-91C1B8DE7D0F}"/>
                  </a:ext>
                </a:extLst>
              </p14:cNvPr>
              <p14:cNvContentPartPr/>
              <p14:nvPr/>
            </p14:nvContentPartPr>
            <p14:xfrm>
              <a:off x="9266367" y="1659845"/>
              <a:ext cx="1235520" cy="398160"/>
            </p14:xfrm>
          </p:contentPart>
        </mc:Choice>
        <mc:Fallback>
          <p:pic>
            <p:nvPicPr>
              <p:cNvPr id="15" name="Ink 14">
                <a:extLst>
                  <a:ext uri="{FF2B5EF4-FFF2-40B4-BE49-F238E27FC236}">
                    <a16:creationId xmlns:a16="http://schemas.microsoft.com/office/drawing/2014/main" xmlns="" xmlns:p14="http://schemas.microsoft.com/office/powerpoint/2010/main" id="{00B97511-2E64-146A-90CA-91C1B8DE7D0F}"/>
                  </a:ext>
                </a:extLst>
              </p:cNvPr>
              <p:cNvPicPr/>
              <p:nvPr/>
            </p:nvPicPr>
            <p:blipFill>
              <a:blip r:embed="rId20"/>
              <a:stretch>
                <a:fillRect/>
              </a:stretch>
            </p:blipFill>
            <p:spPr>
              <a:xfrm>
                <a:off x="9260247" y="1653725"/>
                <a:ext cx="1247760" cy="4104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1">
            <p14:nvContentPartPr>
              <p14:cNvPr id="16" name="Ink 15">
                <a:extLst>
                  <a:ext uri="{FF2B5EF4-FFF2-40B4-BE49-F238E27FC236}">
                    <a16:creationId xmlns:a16="http://schemas.microsoft.com/office/drawing/2014/main" id="{69654879-27AB-09B2-ADD7-D6F1389C002F}"/>
                  </a:ext>
                </a:extLst>
              </p14:cNvPr>
              <p14:cNvContentPartPr/>
              <p14:nvPr/>
            </p14:nvContentPartPr>
            <p14:xfrm>
              <a:off x="9758847" y="1829405"/>
              <a:ext cx="813240" cy="147600"/>
            </p14:xfrm>
          </p:contentPart>
        </mc:Choice>
        <mc:Fallback>
          <p:pic>
            <p:nvPicPr>
              <p:cNvPr id="16" name="Ink 15">
                <a:extLst>
                  <a:ext uri="{FF2B5EF4-FFF2-40B4-BE49-F238E27FC236}">
                    <a16:creationId xmlns:a16="http://schemas.microsoft.com/office/drawing/2014/main" xmlns="" xmlns:p14="http://schemas.microsoft.com/office/powerpoint/2010/main" id="{69654879-27AB-09B2-ADD7-D6F1389C002F}"/>
                  </a:ext>
                </a:extLst>
              </p:cNvPr>
              <p:cNvPicPr/>
              <p:nvPr/>
            </p:nvPicPr>
            <p:blipFill>
              <a:blip r:embed="rId22"/>
              <a:stretch>
                <a:fillRect/>
              </a:stretch>
            </p:blipFill>
            <p:spPr>
              <a:xfrm>
                <a:off x="9752727" y="1823285"/>
                <a:ext cx="825480" cy="1598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3">
            <p14:nvContentPartPr>
              <p14:cNvPr id="17" name="Ink 16">
                <a:extLst>
                  <a:ext uri="{FF2B5EF4-FFF2-40B4-BE49-F238E27FC236}">
                    <a16:creationId xmlns:a16="http://schemas.microsoft.com/office/drawing/2014/main" id="{E62B15AB-F9A3-0FE4-9E7E-2224B3BABAFE}"/>
                  </a:ext>
                </a:extLst>
              </p14:cNvPr>
              <p14:cNvContentPartPr/>
              <p14:nvPr/>
            </p14:nvContentPartPr>
            <p14:xfrm>
              <a:off x="9834807" y="1523045"/>
              <a:ext cx="512280" cy="519840"/>
            </p14:xfrm>
          </p:contentPart>
        </mc:Choice>
        <mc:Fallback>
          <p:pic>
            <p:nvPicPr>
              <p:cNvPr id="17" name="Ink 16">
                <a:extLst>
                  <a:ext uri="{FF2B5EF4-FFF2-40B4-BE49-F238E27FC236}">
                    <a16:creationId xmlns:a16="http://schemas.microsoft.com/office/drawing/2014/main" xmlns="" xmlns:p14="http://schemas.microsoft.com/office/powerpoint/2010/main" id="{E62B15AB-F9A3-0FE4-9E7E-2224B3BABAFE}"/>
                  </a:ext>
                </a:extLst>
              </p:cNvPr>
              <p:cNvPicPr/>
              <p:nvPr/>
            </p:nvPicPr>
            <p:blipFill>
              <a:blip r:embed="rId24"/>
              <a:stretch>
                <a:fillRect/>
              </a:stretch>
            </p:blipFill>
            <p:spPr>
              <a:xfrm>
                <a:off x="9828687" y="1516925"/>
                <a:ext cx="524520" cy="532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5">
            <p14:nvContentPartPr>
              <p14:cNvPr id="18" name="Ink 17">
                <a:extLst>
                  <a:ext uri="{FF2B5EF4-FFF2-40B4-BE49-F238E27FC236}">
                    <a16:creationId xmlns:a16="http://schemas.microsoft.com/office/drawing/2014/main" id="{52B6E82F-2B5C-47D9-5FA0-D6BDD29A4C12}"/>
                  </a:ext>
                </a:extLst>
              </p14:cNvPr>
              <p14:cNvContentPartPr/>
              <p14:nvPr/>
            </p14:nvContentPartPr>
            <p14:xfrm>
              <a:off x="10193367" y="1816805"/>
              <a:ext cx="601560" cy="84600"/>
            </p14:xfrm>
          </p:contentPart>
        </mc:Choice>
        <mc:Fallback>
          <p:pic>
            <p:nvPicPr>
              <p:cNvPr id="18" name="Ink 17">
                <a:extLst>
                  <a:ext uri="{FF2B5EF4-FFF2-40B4-BE49-F238E27FC236}">
                    <a16:creationId xmlns:a16="http://schemas.microsoft.com/office/drawing/2014/main" xmlns="" xmlns:p14="http://schemas.microsoft.com/office/powerpoint/2010/main" id="{52B6E82F-2B5C-47D9-5FA0-D6BDD29A4C12}"/>
                  </a:ext>
                </a:extLst>
              </p:cNvPr>
              <p:cNvPicPr/>
              <p:nvPr/>
            </p:nvPicPr>
            <p:blipFill>
              <a:blip r:embed="rId26"/>
              <a:stretch>
                <a:fillRect/>
              </a:stretch>
            </p:blipFill>
            <p:spPr>
              <a:xfrm>
                <a:off x="10187247" y="1810685"/>
                <a:ext cx="613800" cy="968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7">
            <p14:nvContentPartPr>
              <p14:cNvPr id="19" name="Ink 18">
                <a:extLst>
                  <a:ext uri="{FF2B5EF4-FFF2-40B4-BE49-F238E27FC236}">
                    <a16:creationId xmlns:a16="http://schemas.microsoft.com/office/drawing/2014/main" id="{714F58D1-DDC7-ACA6-47D9-51DB5586AF21}"/>
                  </a:ext>
                </a:extLst>
              </p14:cNvPr>
              <p14:cNvContentPartPr/>
              <p14:nvPr/>
            </p14:nvContentPartPr>
            <p14:xfrm>
              <a:off x="9517647" y="1807085"/>
              <a:ext cx="226080" cy="73440"/>
            </p14:xfrm>
          </p:contentPart>
        </mc:Choice>
        <mc:Fallback>
          <p:pic>
            <p:nvPicPr>
              <p:cNvPr id="19" name="Ink 18">
                <a:extLst>
                  <a:ext uri="{FF2B5EF4-FFF2-40B4-BE49-F238E27FC236}">
                    <a16:creationId xmlns:a16="http://schemas.microsoft.com/office/drawing/2014/main" xmlns="" xmlns:p14="http://schemas.microsoft.com/office/powerpoint/2010/main" id="{714F58D1-DDC7-ACA6-47D9-51DB5586AF21}"/>
                  </a:ext>
                </a:extLst>
              </p:cNvPr>
              <p:cNvPicPr/>
              <p:nvPr/>
            </p:nvPicPr>
            <p:blipFill>
              <a:blip r:embed="rId28"/>
              <a:stretch>
                <a:fillRect/>
              </a:stretch>
            </p:blipFill>
            <p:spPr>
              <a:xfrm>
                <a:off x="9511527" y="1800965"/>
                <a:ext cx="238320" cy="856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9">
            <p14:nvContentPartPr>
              <p14:cNvPr id="20" name="Ink 19">
                <a:extLst>
                  <a:ext uri="{FF2B5EF4-FFF2-40B4-BE49-F238E27FC236}">
                    <a16:creationId xmlns:a16="http://schemas.microsoft.com/office/drawing/2014/main" id="{E3CB909E-1562-8EAC-F4FF-3FAB648F7B92}"/>
                  </a:ext>
                </a:extLst>
              </p14:cNvPr>
              <p14:cNvContentPartPr/>
              <p14:nvPr/>
            </p14:nvContentPartPr>
            <p14:xfrm>
              <a:off x="9212727" y="1742285"/>
              <a:ext cx="504000" cy="278280"/>
            </p14:xfrm>
          </p:contentPart>
        </mc:Choice>
        <mc:Fallback>
          <p:pic>
            <p:nvPicPr>
              <p:cNvPr id="20" name="Ink 19">
                <a:extLst>
                  <a:ext uri="{FF2B5EF4-FFF2-40B4-BE49-F238E27FC236}">
                    <a16:creationId xmlns:a16="http://schemas.microsoft.com/office/drawing/2014/main" xmlns="" xmlns:p14="http://schemas.microsoft.com/office/powerpoint/2010/main" id="{E3CB909E-1562-8EAC-F4FF-3FAB648F7B92}"/>
                  </a:ext>
                </a:extLst>
              </p:cNvPr>
              <p:cNvPicPr/>
              <p:nvPr/>
            </p:nvPicPr>
            <p:blipFill>
              <a:blip r:embed="rId30"/>
              <a:stretch>
                <a:fillRect/>
              </a:stretch>
            </p:blipFill>
            <p:spPr>
              <a:xfrm>
                <a:off x="9206607" y="1736165"/>
                <a:ext cx="516240" cy="2905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1">
            <p14:nvContentPartPr>
              <p14:cNvPr id="21" name="Ink 20">
                <a:extLst>
                  <a:ext uri="{FF2B5EF4-FFF2-40B4-BE49-F238E27FC236}">
                    <a16:creationId xmlns:a16="http://schemas.microsoft.com/office/drawing/2014/main" id="{D61BADAA-3939-05E6-296D-68FB47F86F2D}"/>
                  </a:ext>
                </a:extLst>
              </p14:cNvPr>
              <p14:cNvContentPartPr/>
              <p14:nvPr/>
            </p14:nvContentPartPr>
            <p14:xfrm>
              <a:off x="10104807" y="1858925"/>
              <a:ext cx="201600" cy="55080"/>
            </p14:xfrm>
          </p:contentPart>
        </mc:Choice>
        <mc:Fallback>
          <p:pic>
            <p:nvPicPr>
              <p:cNvPr id="21" name="Ink 20">
                <a:extLst>
                  <a:ext uri="{FF2B5EF4-FFF2-40B4-BE49-F238E27FC236}">
                    <a16:creationId xmlns:a16="http://schemas.microsoft.com/office/drawing/2014/main" xmlns="" xmlns:p14="http://schemas.microsoft.com/office/powerpoint/2010/main" id="{D61BADAA-3939-05E6-296D-68FB47F86F2D}"/>
                  </a:ext>
                </a:extLst>
              </p:cNvPr>
              <p:cNvPicPr/>
              <p:nvPr/>
            </p:nvPicPr>
            <p:blipFill>
              <a:blip r:embed="rId32"/>
              <a:stretch>
                <a:fillRect/>
              </a:stretch>
            </p:blipFill>
            <p:spPr>
              <a:xfrm>
                <a:off x="10098687" y="1852805"/>
                <a:ext cx="213840" cy="673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3">
            <p14:nvContentPartPr>
              <p14:cNvPr id="22" name="Ink 21">
                <a:extLst>
                  <a:ext uri="{FF2B5EF4-FFF2-40B4-BE49-F238E27FC236}">
                    <a16:creationId xmlns:a16="http://schemas.microsoft.com/office/drawing/2014/main" id="{42D0F17D-90B6-B028-4928-0F3644DB9197}"/>
                  </a:ext>
                </a:extLst>
              </p14:cNvPr>
              <p14:cNvContentPartPr/>
              <p14:nvPr/>
            </p14:nvContentPartPr>
            <p14:xfrm>
              <a:off x="8639247" y="1761365"/>
              <a:ext cx="563400" cy="216360"/>
            </p14:xfrm>
          </p:contentPart>
        </mc:Choice>
        <mc:Fallback>
          <p:pic>
            <p:nvPicPr>
              <p:cNvPr id="22" name="Ink 21">
                <a:extLst>
                  <a:ext uri="{FF2B5EF4-FFF2-40B4-BE49-F238E27FC236}">
                    <a16:creationId xmlns:a16="http://schemas.microsoft.com/office/drawing/2014/main" xmlns="" xmlns:p14="http://schemas.microsoft.com/office/powerpoint/2010/main" id="{42D0F17D-90B6-B028-4928-0F3644DB9197}"/>
                  </a:ext>
                </a:extLst>
              </p:cNvPr>
              <p:cNvPicPr/>
              <p:nvPr/>
            </p:nvPicPr>
            <p:blipFill>
              <a:blip r:embed="rId34"/>
              <a:stretch>
                <a:fillRect/>
              </a:stretch>
            </p:blipFill>
            <p:spPr>
              <a:xfrm>
                <a:off x="8633127" y="1755245"/>
                <a:ext cx="575640" cy="228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5">
            <p14:nvContentPartPr>
              <p14:cNvPr id="23" name="Ink 22">
                <a:extLst>
                  <a:ext uri="{FF2B5EF4-FFF2-40B4-BE49-F238E27FC236}">
                    <a16:creationId xmlns:a16="http://schemas.microsoft.com/office/drawing/2014/main" id="{DD13D305-6F5C-CEE9-F16E-E193B0D38315}"/>
                  </a:ext>
                </a:extLst>
              </p14:cNvPr>
              <p14:cNvContentPartPr/>
              <p14:nvPr/>
            </p14:nvContentPartPr>
            <p14:xfrm>
              <a:off x="8272767" y="1817885"/>
              <a:ext cx="765720" cy="168840"/>
            </p14:xfrm>
          </p:contentPart>
        </mc:Choice>
        <mc:Fallback>
          <p:pic>
            <p:nvPicPr>
              <p:cNvPr id="23" name="Ink 22">
                <a:extLst>
                  <a:ext uri="{FF2B5EF4-FFF2-40B4-BE49-F238E27FC236}">
                    <a16:creationId xmlns:a16="http://schemas.microsoft.com/office/drawing/2014/main" xmlns="" xmlns:p14="http://schemas.microsoft.com/office/powerpoint/2010/main" id="{DD13D305-6F5C-CEE9-F16E-E193B0D38315}"/>
                  </a:ext>
                </a:extLst>
              </p:cNvPr>
              <p:cNvPicPr/>
              <p:nvPr/>
            </p:nvPicPr>
            <p:blipFill>
              <a:blip r:embed="rId36"/>
              <a:stretch>
                <a:fillRect/>
              </a:stretch>
            </p:blipFill>
            <p:spPr>
              <a:xfrm>
                <a:off x="8266647" y="1811765"/>
                <a:ext cx="777960" cy="181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7">
            <p14:nvContentPartPr>
              <p14:cNvPr id="24" name="Ink 23">
                <a:extLst>
                  <a:ext uri="{FF2B5EF4-FFF2-40B4-BE49-F238E27FC236}">
                    <a16:creationId xmlns:a16="http://schemas.microsoft.com/office/drawing/2014/main" id="{900D4FBC-5C01-B589-706E-BCAC33E208BC}"/>
                  </a:ext>
                </a:extLst>
              </p14:cNvPr>
              <p14:cNvContentPartPr/>
              <p14:nvPr/>
            </p14:nvContentPartPr>
            <p14:xfrm>
              <a:off x="7614687" y="1863965"/>
              <a:ext cx="995760" cy="131400"/>
            </p14:xfrm>
          </p:contentPart>
        </mc:Choice>
        <mc:Fallback>
          <p:pic>
            <p:nvPicPr>
              <p:cNvPr id="24" name="Ink 23">
                <a:extLst>
                  <a:ext uri="{FF2B5EF4-FFF2-40B4-BE49-F238E27FC236}">
                    <a16:creationId xmlns:a16="http://schemas.microsoft.com/office/drawing/2014/main" xmlns="" xmlns:p14="http://schemas.microsoft.com/office/powerpoint/2010/main" id="{900D4FBC-5C01-B589-706E-BCAC33E208BC}"/>
                  </a:ext>
                </a:extLst>
              </p:cNvPr>
              <p:cNvPicPr/>
              <p:nvPr/>
            </p:nvPicPr>
            <p:blipFill>
              <a:blip r:embed="rId38"/>
              <a:stretch>
                <a:fillRect/>
              </a:stretch>
            </p:blipFill>
            <p:spPr>
              <a:xfrm>
                <a:off x="7608567" y="1857845"/>
                <a:ext cx="1008000" cy="1436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9">
            <p14:nvContentPartPr>
              <p14:cNvPr id="25" name="Ink 24">
                <a:extLst>
                  <a:ext uri="{FF2B5EF4-FFF2-40B4-BE49-F238E27FC236}">
                    <a16:creationId xmlns:a16="http://schemas.microsoft.com/office/drawing/2014/main" id="{BB0B515E-0D05-0014-59E5-6A90818ED4B6}"/>
                  </a:ext>
                </a:extLst>
              </p14:cNvPr>
              <p14:cNvContentPartPr/>
              <p14:nvPr/>
            </p14:nvContentPartPr>
            <p14:xfrm>
              <a:off x="8179887" y="1608725"/>
              <a:ext cx="1379880" cy="387360"/>
            </p14:xfrm>
          </p:contentPart>
        </mc:Choice>
        <mc:Fallback>
          <p:pic>
            <p:nvPicPr>
              <p:cNvPr id="25" name="Ink 24">
                <a:extLst>
                  <a:ext uri="{FF2B5EF4-FFF2-40B4-BE49-F238E27FC236}">
                    <a16:creationId xmlns:a16="http://schemas.microsoft.com/office/drawing/2014/main" xmlns="" xmlns:p14="http://schemas.microsoft.com/office/powerpoint/2010/main" id="{BB0B515E-0D05-0014-59E5-6A90818ED4B6}"/>
                  </a:ext>
                </a:extLst>
              </p:cNvPr>
              <p:cNvPicPr/>
              <p:nvPr/>
            </p:nvPicPr>
            <p:blipFill>
              <a:blip r:embed="rId40"/>
              <a:stretch>
                <a:fillRect/>
              </a:stretch>
            </p:blipFill>
            <p:spPr>
              <a:xfrm>
                <a:off x="8173767" y="1602605"/>
                <a:ext cx="1392120" cy="399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1">
            <p14:nvContentPartPr>
              <p14:cNvPr id="26" name="Ink 25">
                <a:extLst>
                  <a:ext uri="{FF2B5EF4-FFF2-40B4-BE49-F238E27FC236}">
                    <a16:creationId xmlns:a16="http://schemas.microsoft.com/office/drawing/2014/main" id="{31849246-3C88-84D0-123F-3FB5A0FEA912}"/>
                  </a:ext>
                </a:extLst>
              </p14:cNvPr>
              <p14:cNvContentPartPr/>
              <p14:nvPr/>
            </p14:nvContentPartPr>
            <p14:xfrm>
              <a:off x="3362007" y="1900325"/>
              <a:ext cx="1101960" cy="324000"/>
            </p14:xfrm>
          </p:contentPart>
        </mc:Choice>
        <mc:Fallback>
          <p:pic>
            <p:nvPicPr>
              <p:cNvPr id="26" name="Ink 25">
                <a:extLst>
                  <a:ext uri="{FF2B5EF4-FFF2-40B4-BE49-F238E27FC236}">
                    <a16:creationId xmlns:a16="http://schemas.microsoft.com/office/drawing/2014/main" xmlns="" xmlns:p14="http://schemas.microsoft.com/office/powerpoint/2010/main" id="{31849246-3C88-84D0-123F-3FB5A0FEA912}"/>
                  </a:ext>
                </a:extLst>
              </p:cNvPr>
              <p:cNvPicPr/>
              <p:nvPr/>
            </p:nvPicPr>
            <p:blipFill>
              <a:blip r:embed="rId42"/>
              <a:stretch>
                <a:fillRect/>
              </a:stretch>
            </p:blipFill>
            <p:spPr>
              <a:xfrm>
                <a:off x="3355887" y="1894205"/>
                <a:ext cx="1114200" cy="3362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3">
            <p14:nvContentPartPr>
              <p14:cNvPr id="27" name="Ink 26">
                <a:extLst>
                  <a:ext uri="{FF2B5EF4-FFF2-40B4-BE49-F238E27FC236}">
                    <a16:creationId xmlns:a16="http://schemas.microsoft.com/office/drawing/2014/main" id="{29FFABFE-B175-0ED4-9128-44566DFB4F04}"/>
                  </a:ext>
                </a:extLst>
              </p14:cNvPr>
              <p14:cNvContentPartPr/>
              <p14:nvPr/>
            </p14:nvContentPartPr>
            <p14:xfrm>
              <a:off x="4153287" y="1930205"/>
              <a:ext cx="276840" cy="108720"/>
            </p14:xfrm>
          </p:contentPart>
        </mc:Choice>
        <mc:Fallback>
          <p:pic>
            <p:nvPicPr>
              <p:cNvPr id="27" name="Ink 26">
                <a:extLst>
                  <a:ext uri="{FF2B5EF4-FFF2-40B4-BE49-F238E27FC236}">
                    <a16:creationId xmlns:a16="http://schemas.microsoft.com/office/drawing/2014/main" xmlns="" xmlns:p14="http://schemas.microsoft.com/office/powerpoint/2010/main" id="{29FFABFE-B175-0ED4-9128-44566DFB4F04}"/>
                  </a:ext>
                </a:extLst>
              </p:cNvPr>
              <p:cNvPicPr/>
              <p:nvPr/>
            </p:nvPicPr>
            <p:blipFill>
              <a:blip r:embed="rId44"/>
              <a:stretch>
                <a:fillRect/>
              </a:stretch>
            </p:blipFill>
            <p:spPr>
              <a:xfrm>
                <a:off x="4147167" y="1924085"/>
                <a:ext cx="289080" cy="1209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5">
            <p14:nvContentPartPr>
              <p14:cNvPr id="28" name="Ink 27">
                <a:extLst>
                  <a:ext uri="{FF2B5EF4-FFF2-40B4-BE49-F238E27FC236}">
                    <a16:creationId xmlns:a16="http://schemas.microsoft.com/office/drawing/2014/main" id="{7990353F-B60A-9600-89A4-8690E1CFA3C6}"/>
                  </a:ext>
                </a:extLst>
              </p14:cNvPr>
              <p14:cNvContentPartPr/>
              <p14:nvPr/>
            </p14:nvContentPartPr>
            <p14:xfrm>
              <a:off x="3540567" y="1894925"/>
              <a:ext cx="653760" cy="100800"/>
            </p14:xfrm>
          </p:contentPart>
        </mc:Choice>
        <mc:Fallback>
          <p:pic>
            <p:nvPicPr>
              <p:cNvPr id="28" name="Ink 27">
                <a:extLst>
                  <a:ext uri="{FF2B5EF4-FFF2-40B4-BE49-F238E27FC236}">
                    <a16:creationId xmlns:a16="http://schemas.microsoft.com/office/drawing/2014/main" xmlns="" xmlns:p14="http://schemas.microsoft.com/office/powerpoint/2010/main" id="{7990353F-B60A-9600-89A4-8690E1CFA3C6}"/>
                  </a:ext>
                </a:extLst>
              </p:cNvPr>
              <p:cNvPicPr/>
              <p:nvPr/>
            </p:nvPicPr>
            <p:blipFill>
              <a:blip r:embed="rId46"/>
              <a:stretch>
                <a:fillRect/>
              </a:stretch>
            </p:blipFill>
            <p:spPr>
              <a:xfrm>
                <a:off x="3534447" y="1888805"/>
                <a:ext cx="666000" cy="1130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7">
            <p14:nvContentPartPr>
              <p14:cNvPr id="29" name="Ink 28">
                <a:extLst>
                  <a:ext uri="{FF2B5EF4-FFF2-40B4-BE49-F238E27FC236}">
                    <a16:creationId xmlns:a16="http://schemas.microsoft.com/office/drawing/2014/main" id="{1323F963-8C14-2BA1-70BE-9DA54E8A2C1D}"/>
                  </a:ext>
                </a:extLst>
              </p14:cNvPr>
              <p14:cNvContentPartPr/>
              <p14:nvPr/>
            </p14:nvContentPartPr>
            <p14:xfrm>
              <a:off x="4073007" y="1787645"/>
              <a:ext cx="430200" cy="322560"/>
            </p14:xfrm>
          </p:contentPart>
        </mc:Choice>
        <mc:Fallback>
          <p:pic>
            <p:nvPicPr>
              <p:cNvPr id="29" name="Ink 28">
                <a:extLst>
                  <a:ext uri="{FF2B5EF4-FFF2-40B4-BE49-F238E27FC236}">
                    <a16:creationId xmlns:a16="http://schemas.microsoft.com/office/drawing/2014/main" xmlns="" xmlns:p14="http://schemas.microsoft.com/office/powerpoint/2010/main" id="{1323F963-8C14-2BA1-70BE-9DA54E8A2C1D}"/>
                  </a:ext>
                </a:extLst>
              </p:cNvPr>
              <p:cNvPicPr/>
              <p:nvPr/>
            </p:nvPicPr>
            <p:blipFill>
              <a:blip r:embed="rId48"/>
              <a:stretch>
                <a:fillRect/>
              </a:stretch>
            </p:blipFill>
            <p:spPr>
              <a:xfrm>
                <a:off x="4066887" y="1781525"/>
                <a:ext cx="442440" cy="3348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9">
            <p14:nvContentPartPr>
              <p14:cNvPr id="30" name="Ink 29">
                <a:extLst>
                  <a:ext uri="{FF2B5EF4-FFF2-40B4-BE49-F238E27FC236}">
                    <a16:creationId xmlns:a16="http://schemas.microsoft.com/office/drawing/2014/main" id="{A840B7D5-3A41-A194-6118-82BA664BB8D7}"/>
                  </a:ext>
                </a:extLst>
              </p14:cNvPr>
              <p14:cNvContentPartPr/>
              <p14:nvPr/>
            </p14:nvContentPartPr>
            <p14:xfrm>
              <a:off x="4202607" y="1790885"/>
              <a:ext cx="323640" cy="194760"/>
            </p14:xfrm>
          </p:contentPart>
        </mc:Choice>
        <mc:Fallback>
          <p:pic>
            <p:nvPicPr>
              <p:cNvPr id="30" name="Ink 29">
                <a:extLst>
                  <a:ext uri="{FF2B5EF4-FFF2-40B4-BE49-F238E27FC236}">
                    <a16:creationId xmlns:a16="http://schemas.microsoft.com/office/drawing/2014/main" xmlns="" xmlns:p14="http://schemas.microsoft.com/office/powerpoint/2010/main" id="{A840B7D5-3A41-A194-6118-82BA664BB8D7}"/>
                  </a:ext>
                </a:extLst>
              </p:cNvPr>
              <p:cNvPicPr/>
              <p:nvPr/>
            </p:nvPicPr>
            <p:blipFill>
              <a:blip r:embed="rId50"/>
              <a:stretch>
                <a:fillRect/>
              </a:stretch>
            </p:blipFill>
            <p:spPr>
              <a:xfrm>
                <a:off x="4196487" y="1784765"/>
                <a:ext cx="335880" cy="207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1">
            <p14:nvContentPartPr>
              <p14:cNvPr id="31" name="Ink 30">
                <a:extLst>
                  <a:ext uri="{FF2B5EF4-FFF2-40B4-BE49-F238E27FC236}">
                    <a16:creationId xmlns:a16="http://schemas.microsoft.com/office/drawing/2014/main" id="{83184B90-56F0-FEE0-C510-A988E67538FD}"/>
                  </a:ext>
                </a:extLst>
              </p14:cNvPr>
              <p14:cNvContentPartPr/>
              <p14:nvPr/>
            </p14:nvContentPartPr>
            <p14:xfrm>
              <a:off x="4373967" y="1902125"/>
              <a:ext cx="28440" cy="9720"/>
            </p14:xfrm>
          </p:contentPart>
        </mc:Choice>
        <mc:Fallback>
          <p:pic>
            <p:nvPicPr>
              <p:cNvPr id="31" name="Ink 30">
                <a:extLst>
                  <a:ext uri="{FF2B5EF4-FFF2-40B4-BE49-F238E27FC236}">
                    <a16:creationId xmlns:a16="http://schemas.microsoft.com/office/drawing/2014/main" xmlns="" xmlns:p14="http://schemas.microsoft.com/office/powerpoint/2010/main" id="{83184B90-56F0-FEE0-C510-A988E67538FD}"/>
                  </a:ext>
                </a:extLst>
              </p:cNvPr>
              <p:cNvPicPr/>
              <p:nvPr/>
            </p:nvPicPr>
            <p:blipFill>
              <a:blip r:embed="rId52"/>
              <a:stretch>
                <a:fillRect/>
              </a:stretch>
            </p:blipFill>
            <p:spPr>
              <a:xfrm>
                <a:off x="4367847" y="1896005"/>
                <a:ext cx="40680" cy="219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3">
            <p14:nvContentPartPr>
              <p14:cNvPr id="32" name="Ink 31">
                <a:extLst>
                  <a:ext uri="{FF2B5EF4-FFF2-40B4-BE49-F238E27FC236}">
                    <a16:creationId xmlns:a16="http://schemas.microsoft.com/office/drawing/2014/main" id="{0F98883D-2BA5-E29B-A054-5F7033B2B5A9}"/>
                  </a:ext>
                </a:extLst>
              </p14:cNvPr>
              <p14:cNvContentPartPr/>
              <p14:nvPr/>
            </p14:nvContentPartPr>
            <p14:xfrm>
              <a:off x="4362447" y="1962965"/>
              <a:ext cx="106560" cy="22320"/>
            </p14:xfrm>
          </p:contentPart>
        </mc:Choice>
        <mc:Fallback>
          <p:pic>
            <p:nvPicPr>
              <p:cNvPr id="32" name="Ink 31">
                <a:extLst>
                  <a:ext uri="{FF2B5EF4-FFF2-40B4-BE49-F238E27FC236}">
                    <a16:creationId xmlns:a16="http://schemas.microsoft.com/office/drawing/2014/main" xmlns="" xmlns:p14="http://schemas.microsoft.com/office/powerpoint/2010/main" id="{0F98883D-2BA5-E29B-A054-5F7033B2B5A9}"/>
                  </a:ext>
                </a:extLst>
              </p:cNvPr>
              <p:cNvPicPr/>
              <p:nvPr/>
            </p:nvPicPr>
            <p:blipFill>
              <a:blip r:embed="rId54"/>
              <a:stretch>
                <a:fillRect/>
              </a:stretch>
            </p:blipFill>
            <p:spPr>
              <a:xfrm>
                <a:off x="4356327" y="1956845"/>
                <a:ext cx="118800" cy="34560"/>
              </a:xfrm>
              <a:prstGeom prst="rect">
                <a:avLst/>
              </a:prstGeom>
            </p:spPr>
          </p:pic>
        </mc:Fallback>
      </mc:AlternateContent>
      <p:sp>
        <p:nvSpPr>
          <p:cNvPr id="6" name="TextBox 5">
            <a:extLst>
              <a:ext uri="{FF2B5EF4-FFF2-40B4-BE49-F238E27FC236}">
                <a16:creationId xmlns:a16="http://schemas.microsoft.com/office/drawing/2014/main" xmlns="" id="{B0F22047-0FA0-70DC-EC3B-3FCF61B1B15F}"/>
              </a:ext>
            </a:extLst>
          </p:cNvPr>
          <p:cNvSpPr txBox="1"/>
          <p:nvPr/>
        </p:nvSpPr>
        <p:spPr>
          <a:xfrm>
            <a:off x="4806620" y="903456"/>
            <a:ext cx="1989033" cy="400110"/>
          </a:xfrm>
          <a:prstGeom prst="rect">
            <a:avLst/>
          </a:prstGeom>
          <a:noFill/>
        </p:spPr>
        <p:txBody>
          <a:bodyPr wrap="square" rtlCol="0">
            <a:spAutoFit/>
          </a:bodyPr>
          <a:lstStyle/>
          <a:p>
            <a:r>
              <a:rPr lang="en-US" sz="2000" b="1" dirty="0">
                <a:solidFill>
                  <a:schemeClr val="bg1"/>
                </a:solidFill>
              </a:rPr>
              <a:t>Rozanolixizumab</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dirty="0"/>
          </a:p>
        </p:txBody>
      </p:sp>
      <p:pic>
        <p:nvPicPr>
          <p:cNvPr id="4098" name="Picture 2"/>
          <p:cNvPicPr>
            <a:picLocks noChangeAspect="1" noChangeArrowheads="1"/>
          </p:cNvPicPr>
          <p:nvPr/>
        </p:nvPicPr>
        <p:blipFill>
          <a:blip r:embed="rId2"/>
          <a:srcRect/>
          <a:stretch>
            <a:fillRect/>
          </a:stretch>
        </p:blipFill>
        <p:spPr bwMode="auto">
          <a:xfrm>
            <a:off x="328613" y="219075"/>
            <a:ext cx="11534775" cy="641985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 Requires="p14">
          <p:contentPart p14:bwMode="auto" r:id="rId3">
            <p14:nvContentPartPr>
              <p14:cNvPr id="4" name="Ink 3">
                <a:extLst>
                  <a:ext uri="{FF2B5EF4-FFF2-40B4-BE49-F238E27FC236}">
                    <a16:creationId xmlns:a16="http://schemas.microsoft.com/office/drawing/2014/main" id="{6F67ADB3-8401-9807-326F-346D5AAE52D3}"/>
                  </a:ext>
                </a:extLst>
              </p14:cNvPr>
              <p14:cNvContentPartPr/>
              <p14:nvPr/>
            </p14:nvContentPartPr>
            <p14:xfrm>
              <a:off x="2571856" y="841565"/>
              <a:ext cx="2767320" cy="448560"/>
            </p14:xfrm>
          </p:contentPart>
        </mc:Choice>
        <mc:Fallback>
          <p:pic>
            <p:nvPicPr>
              <p:cNvPr id="4" name="Ink 3">
                <a:extLst>
                  <a:ext uri="{FF2B5EF4-FFF2-40B4-BE49-F238E27FC236}">
                    <a16:creationId xmlns:a16="http://schemas.microsoft.com/office/drawing/2014/main" xmlns="" xmlns:p14="http://schemas.microsoft.com/office/powerpoint/2010/main" id="{6F67ADB3-8401-9807-326F-346D5AAE52D3}"/>
                  </a:ext>
                </a:extLst>
              </p:cNvPr>
              <p:cNvPicPr/>
              <p:nvPr/>
            </p:nvPicPr>
            <p:blipFill>
              <a:blip r:embed="rId4"/>
              <a:stretch>
                <a:fillRect/>
              </a:stretch>
            </p:blipFill>
            <p:spPr>
              <a:xfrm>
                <a:off x="2565736" y="835445"/>
                <a:ext cx="2779560" cy="4608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6" name="Ink 5">
                <a:extLst>
                  <a:ext uri="{FF2B5EF4-FFF2-40B4-BE49-F238E27FC236}">
                    <a16:creationId xmlns:a16="http://schemas.microsoft.com/office/drawing/2014/main" id="{03594955-D9E2-549C-B349-CED22C3A5A97}"/>
                  </a:ext>
                </a:extLst>
              </p14:cNvPr>
              <p14:cNvContentPartPr/>
              <p14:nvPr/>
            </p14:nvContentPartPr>
            <p14:xfrm>
              <a:off x="10527856" y="6364685"/>
              <a:ext cx="740160" cy="127080"/>
            </p14:xfrm>
          </p:contentPart>
        </mc:Choice>
        <mc:Fallback>
          <p:pic>
            <p:nvPicPr>
              <p:cNvPr id="6" name="Ink 5">
                <a:extLst>
                  <a:ext uri="{FF2B5EF4-FFF2-40B4-BE49-F238E27FC236}">
                    <a16:creationId xmlns:a16="http://schemas.microsoft.com/office/drawing/2014/main" xmlns="" xmlns:p14="http://schemas.microsoft.com/office/powerpoint/2010/main" id="{03594955-D9E2-549C-B349-CED22C3A5A97}"/>
                  </a:ext>
                </a:extLst>
              </p:cNvPr>
              <p:cNvPicPr/>
              <p:nvPr/>
            </p:nvPicPr>
            <p:blipFill>
              <a:blip r:embed="rId6"/>
              <a:stretch>
                <a:fillRect/>
              </a:stretch>
            </p:blipFill>
            <p:spPr>
              <a:xfrm>
                <a:off x="10521736" y="6358565"/>
                <a:ext cx="752400" cy="1393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7" name="Ink 6">
                <a:extLst>
                  <a:ext uri="{FF2B5EF4-FFF2-40B4-BE49-F238E27FC236}">
                    <a16:creationId xmlns:a16="http://schemas.microsoft.com/office/drawing/2014/main" id="{2D8C335C-8F58-C82F-0156-936647F68F8A}"/>
                  </a:ext>
                </a:extLst>
              </p14:cNvPr>
              <p14:cNvContentPartPr/>
              <p14:nvPr/>
            </p14:nvContentPartPr>
            <p14:xfrm>
              <a:off x="4072336" y="953885"/>
              <a:ext cx="808920" cy="128160"/>
            </p14:xfrm>
          </p:contentPart>
        </mc:Choice>
        <mc:Fallback>
          <p:pic>
            <p:nvPicPr>
              <p:cNvPr id="7" name="Ink 6">
                <a:extLst>
                  <a:ext uri="{FF2B5EF4-FFF2-40B4-BE49-F238E27FC236}">
                    <a16:creationId xmlns:a16="http://schemas.microsoft.com/office/drawing/2014/main" xmlns="" xmlns:p14="http://schemas.microsoft.com/office/powerpoint/2010/main" id="{2D8C335C-8F58-C82F-0156-936647F68F8A}"/>
                  </a:ext>
                </a:extLst>
              </p:cNvPr>
              <p:cNvPicPr/>
              <p:nvPr/>
            </p:nvPicPr>
            <p:blipFill>
              <a:blip r:embed="rId8"/>
              <a:stretch>
                <a:fillRect/>
              </a:stretch>
            </p:blipFill>
            <p:spPr>
              <a:xfrm>
                <a:off x="4066216" y="947765"/>
                <a:ext cx="821160" cy="1404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8" name="Ink 7">
                <a:extLst>
                  <a:ext uri="{FF2B5EF4-FFF2-40B4-BE49-F238E27FC236}">
                    <a16:creationId xmlns:a16="http://schemas.microsoft.com/office/drawing/2014/main" id="{DF714DE0-8B25-4462-52FE-D09F3B6F3A9E}"/>
                  </a:ext>
                </a:extLst>
              </p14:cNvPr>
              <p14:cNvContentPartPr/>
              <p14:nvPr/>
            </p14:nvContentPartPr>
            <p14:xfrm>
              <a:off x="9675016" y="6315005"/>
              <a:ext cx="2699640" cy="356760"/>
            </p14:xfrm>
          </p:contentPart>
        </mc:Choice>
        <mc:Fallback>
          <p:pic>
            <p:nvPicPr>
              <p:cNvPr id="8" name="Ink 7">
                <a:extLst>
                  <a:ext uri="{FF2B5EF4-FFF2-40B4-BE49-F238E27FC236}">
                    <a16:creationId xmlns:a16="http://schemas.microsoft.com/office/drawing/2014/main" xmlns="" xmlns:p14="http://schemas.microsoft.com/office/powerpoint/2010/main" id="{DF714DE0-8B25-4462-52FE-D09F3B6F3A9E}"/>
                  </a:ext>
                </a:extLst>
              </p:cNvPr>
              <p:cNvPicPr/>
              <p:nvPr/>
            </p:nvPicPr>
            <p:blipFill>
              <a:blip r:embed="rId10"/>
              <a:stretch>
                <a:fillRect/>
              </a:stretch>
            </p:blipFill>
            <p:spPr>
              <a:xfrm>
                <a:off x="9668896" y="6308885"/>
                <a:ext cx="2711880" cy="369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9" name="Ink 8">
                <a:extLst>
                  <a:ext uri="{FF2B5EF4-FFF2-40B4-BE49-F238E27FC236}">
                    <a16:creationId xmlns:a16="http://schemas.microsoft.com/office/drawing/2014/main" id="{D6DF5FB5-86AB-651C-9280-ABEAB6311C5B}"/>
                  </a:ext>
                </a:extLst>
              </p14:cNvPr>
              <p14:cNvContentPartPr/>
              <p14:nvPr/>
            </p14:nvContentPartPr>
            <p14:xfrm>
              <a:off x="10054882" y="6257045"/>
              <a:ext cx="1832760" cy="414000"/>
            </p14:xfrm>
          </p:contentPart>
        </mc:Choice>
        <mc:Fallback>
          <p:pic>
            <p:nvPicPr>
              <p:cNvPr id="9" name="Ink 8">
                <a:extLst>
                  <a:ext uri="{FF2B5EF4-FFF2-40B4-BE49-F238E27FC236}">
                    <a16:creationId xmlns:a16="http://schemas.microsoft.com/office/drawing/2014/main" xmlns="" xmlns:p14="http://schemas.microsoft.com/office/powerpoint/2010/main" id="{D6DF5FB5-86AB-651C-9280-ABEAB6311C5B}"/>
                  </a:ext>
                </a:extLst>
              </p:cNvPr>
              <p:cNvPicPr/>
              <p:nvPr/>
            </p:nvPicPr>
            <p:blipFill>
              <a:blip r:embed="rId12"/>
              <a:stretch>
                <a:fillRect/>
              </a:stretch>
            </p:blipFill>
            <p:spPr>
              <a:xfrm>
                <a:off x="10048762" y="6250925"/>
                <a:ext cx="1845000" cy="4262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10" name="Ink 9">
                <a:extLst>
                  <a:ext uri="{FF2B5EF4-FFF2-40B4-BE49-F238E27FC236}">
                    <a16:creationId xmlns:a16="http://schemas.microsoft.com/office/drawing/2014/main" id="{9783D24D-E35D-C704-AD8E-D87413FEEB94}"/>
                  </a:ext>
                </a:extLst>
              </p14:cNvPr>
              <p14:cNvContentPartPr/>
              <p14:nvPr/>
            </p14:nvContentPartPr>
            <p14:xfrm>
              <a:off x="10566802" y="6233645"/>
              <a:ext cx="935640" cy="375840"/>
            </p14:xfrm>
          </p:contentPart>
        </mc:Choice>
        <mc:Fallback>
          <p:pic>
            <p:nvPicPr>
              <p:cNvPr id="10" name="Ink 9">
                <a:extLst>
                  <a:ext uri="{FF2B5EF4-FFF2-40B4-BE49-F238E27FC236}">
                    <a16:creationId xmlns:a16="http://schemas.microsoft.com/office/drawing/2014/main" xmlns="" xmlns:p14="http://schemas.microsoft.com/office/powerpoint/2010/main" id="{9783D24D-E35D-C704-AD8E-D87413FEEB94}"/>
                  </a:ext>
                </a:extLst>
              </p:cNvPr>
              <p:cNvPicPr/>
              <p:nvPr/>
            </p:nvPicPr>
            <p:blipFill>
              <a:blip r:embed="rId14"/>
              <a:stretch>
                <a:fillRect/>
              </a:stretch>
            </p:blipFill>
            <p:spPr>
              <a:xfrm>
                <a:off x="10560682" y="6227525"/>
                <a:ext cx="947880" cy="388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11" name="Ink 10">
                <a:extLst>
                  <a:ext uri="{FF2B5EF4-FFF2-40B4-BE49-F238E27FC236}">
                    <a16:creationId xmlns:a16="http://schemas.microsoft.com/office/drawing/2014/main" id="{9AEB8D8F-D730-6733-610F-2E5DCA91CCC3}"/>
                  </a:ext>
                </a:extLst>
              </p14:cNvPr>
              <p14:cNvContentPartPr/>
              <p14:nvPr/>
            </p14:nvContentPartPr>
            <p14:xfrm>
              <a:off x="10267642" y="6294125"/>
              <a:ext cx="1162800" cy="356040"/>
            </p14:xfrm>
          </p:contentPart>
        </mc:Choice>
        <mc:Fallback>
          <p:pic>
            <p:nvPicPr>
              <p:cNvPr id="11" name="Ink 10">
                <a:extLst>
                  <a:ext uri="{FF2B5EF4-FFF2-40B4-BE49-F238E27FC236}">
                    <a16:creationId xmlns:a16="http://schemas.microsoft.com/office/drawing/2014/main" xmlns="" xmlns:p14="http://schemas.microsoft.com/office/powerpoint/2010/main" id="{9AEB8D8F-D730-6733-610F-2E5DCA91CCC3}"/>
                  </a:ext>
                </a:extLst>
              </p:cNvPr>
              <p:cNvPicPr/>
              <p:nvPr/>
            </p:nvPicPr>
            <p:blipFill>
              <a:blip r:embed="rId16"/>
              <a:stretch>
                <a:fillRect/>
              </a:stretch>
            </p:blipFill>
            <p:spPr>
              <a:xfrm>
                <a:off x="10261522" y="6288005"/>
                <a:ext cx="1175040" cy="3682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12" name="Ink 11">
                <a:extLst>
                  <a:ext uri="{FF2B5EF4-FFF2-40B4-BE49-F238E27FC236}">
                    <a16:creationId xmlns:a16="http://schemas.microsoft.com/office/drawing/2014/main" id="{95CC4E62-DF85-6919-4375-44D488490881}"/>
                  </a:ext>
                </a:extLst>
              </p14:cNvPr>
              <p14:cNvContentPartPr/>
              <p14:nvPr/>
            </p14:nvContentPartPr>
            <p14:xfrm>
              <a:off x="11123002" y="6312845"/>
              <a:ext cx="234360" cy="254880"/>
            </p14:xfrm>
          </p:contentPart>
        </mc:Choice>
        <mc:Fallback>
          <p:pic>
            <p:nvPicPr>
              <p:cNvPr id="12" name="Ink 11">
                <a:extLst>
                  <a:ext uri="{FF2B5EF4-FFF2-40B4-BE49-F238E27FC236}">
                    <a16:creationId xmlns:a16="http://schemas.microsoft.com/office/drawing/2014/main" xmlns="" xmlns:p14="http://schemas.microsoft.com/office/powerpoint/2010/main" id="{95CC4E62-DF85-6919-4375-44D488490881}"/>
                  </a:ext>
                </a:extLst>
              </p:cNvPr>
              <p:cNvPicPr/>
              <p:nvPr/>
            </p:nvPicPr>
            <p:blipFill>
              <a:blip r:embed="rId18"/>
              <a:stretch>
                <a:fillRect/>
              </a:stretch>
            </p:blipFill>
            <p:spPr>
              <a:xfrm>
                <a:off x="11116882" y="6306725"/>
                <a:ext cx="246600" cy="2671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9">
            <p14:nvContentPartPr>
              <p14:cNvPr id="13" name="Ink 12">
                <a:extLst>
                  <a:ext uri="{FF2B5EF4-FFF2-40B4-BE49-F238E27FC236}">
                    <a16:creationId xmlns:a16="http://schemas.microsoft.com/office/drawing/2014/main" id="{60468A52-FECE-BF98-CB9B-6885EB1B621F}"/>
                  </a:ext>
                </a:extLst>
              </p14:cNvPr>
              <p14:cNvContentPartPr/>
              <p14:nvPr/>
            </p14:nvContentPartPr>
            <p14:xfrm>
              <a:off x="11124082" y="6388445"/>
              <a:ext cx="387360" cy="251640"/>
            </p14:xfrm>
          </p:contentPart>
        </mc:Choice>
        <mc:Fallback>
          <p:pic>
            <p:nvPicPr>
              <p:cNvPr id="13" name="Ink 12">
                <a:extLst>
                  <a:ext uri="{FF2B5EF4-FFF2-40B4-BE49-F238E27FC236}">
                    <a16:creationId xmlns:a16="http://schemas.microsoft.com/office/drawing/2014/main" xmlns="" xmlns:p14="http://schemas.microsoft.com/office/powerpoint/2010/main" id="{60468A52-FECE-BF98-CB9B-6885EB1B621F}"/>
                  </a:ext>
                </a:extLst>
              </p:cNvPr>
              <p:cNvPicPr/>
              <p:nvPr/>
            </p:nvPicPr>
            <p:blipFill>
              <a:blip r:embed="rId20"/>
              <a:stretch>
                <a:fillRect/>
              </a:stretch>
            </p:blipFill>
            <p:spPr>
              <a:xfrm>
                <a:off x="11117962" y="6382325"/>
                <a:ext cx="399600" cy="2638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1">
            <p14:nvContentPartPr>
              <p14:cNvPr id="14" name="Ink 13">
                <a:extLst>
                  <a:ext uri="{FF2B5EF4-FFF2-40B4-BE49-F238E27FC236}">
                    <a16:creationId xmlns:a16="http://schemas.microsoft.com/office/drawing/2014/main" id="{AAF1F346-E5DA-FFEC-990B-3B18C9D47542}"/>
                  </a:ext>
                </a:extLst>
              </p14:cNvPr>
              <p14:cNvContentPartPr/>
              <p14:nvPr/>
            </p14:nvContentPartPr>
            <p14:xfrm>
              <a:off x="11249722" y="6453245"/>
              <a:ext cx="467280" cy="178200"/>
            </p14:xfrm>
          </p:contentPart>
        </mc:Choice>
        <mc:Fallback>
          <p:pic>
            <p:nvPicPr>
              <p:cNvPr id="14" name="Ink 13">
                <a:extLst>
                  <a:ext uri="{FF2B5EF4-FFF2-40B4-BE49-F238E27FC236}">
                    <a16:creationId xmlns:a16="http://schemas.microsoft.com/office/drawing/2014/main" xmlns="" xmlns:p14="http://schemas.microsoft.com/office/powerpoint/2010/main" id="{AAF1F346-E5DA-FFEC-990B-3B18C9D47542}"/>
                  </a:ext>
                </a:extLst>
              </p:cNvPr>
              <p:cNvPicPr/>
              <p:nvPr/>
            </p:nvPicPr>
            <p:blipFill>
              <a:blip r:embed="rId22"/>
              <a:stretch>
                <a:fillRect/>
              </a:stretch>
            </p:blipFill>
            <p:spPr>
              <a:xfrm>
                <a:off x="11243602" y="6447125"/>
                <a:ext cx="479520" cy="190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3">
            <p14:nvContentPartPr>
              <p14:cNvPr id="15" name="Ink 14">
                <a:extLst>
                  <a:ext uri="{FF2B5EF4-FFF2-40B4-BE49-F238E27FC236}">
                    <a16:creationId xmlns:a16="http://schemas.microsoft.com/office/drawing/2014/main" id="{B1997C69-AD2C-CCFC-959A-34DD927D42D3}"/>
                  </a:ext>
                </a:extLst>
              </p14:cNvPr>
              <p14:cNvContentPartPr/>
              <p14:nvPr/>
            </p14:nvContentPartPr>
            <p14:xfrm>
              <a:off x="999802" y="5396285"/>
              <a:ext cx="305640" cy="132840"/>
            </p14:xfrm>
          </p:contentPart>
        </mc:Choice>
        <mc:Fallback>
          <p:pic>
            <p:nvPicPr>
              <p:cNvPr id="15" name="Ink 14">
                <a:extLst>
                  <a:ext uri="{FF2B5EF4-FFF2-40B4-BE49-F238E27FC236}">
                    <a16:creationId xmlns:a16="http://schemas.microsoft.com/office/drawing/2014/main" xmlns="" xmlns:p14="http://schemas.microsoft.com/office/powerpoint/2010/main" id="{B1997C69-AD2C-CCFC-959A-34DD927D42D3}"/>
                  </a:ext>
                </a:extLst>
              </p:cNvPr>
              <p:cNvPicPr/>
              <p:nvPr/>
            </p:nvPicPr>
            <p:blipFill>
              <a:blip r:embed="rId24"/>
              <a:stretch>
                <a:fillRect/>
              </a:stretch>
            </p:blipFill>
            <p:spPr>
              <a:xfrm>
                <a:off x="993682" y="5390165"/>
                <a:ext cx="317880" cy="145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5">
            <p14:nvContentPartPr>
              <p14:cNvPr id="16" name="Ink 15">
                <a:extLst>
                  <a:ext uri="{FF2B5EF4-FFF2-40B4-BE49-F238E27FC236}">
                    <a16:creationId xmlns:a16="http://schemas.microsoft.com/office/drawing/2014/main" id="{E4CF5461-733B-21C1-9497-A6CBB161DD6A}"/>
                  </a:ext>
                </a:extLst>
              </p14:cNvPr>
              <p14:cNvContentPartPr/>
              <p14:nvPr/>
            </p14:nvContentPartPr>
            <p14:xfrm>
              <a:off x="886762" y="5395925"/>
              <a:ext cx="814680" cy="186840"/>
            </p14:xfrm>
          </p:contentPart>
        </mc:Choice>
        <mc:Fallback>
          <p:pic>
            <p:nvPicPr>
              <p:cNvPr id="16" name="Ink 15">
                <a:extLst>
                  <a:ext uri="{FF2B5EF4-FFF2-40B4-BE49-F238E27FC236}">
                    <a16:creationId xmlns:a16="http://schemas.microsoft.com/office/drawing/2014/main" xmlns="" xmlns:p14="http://schemas.microsoft.com/office/powerpoint/2010/main" id="{E4CF5461-733B-21C1-9497-A6CBB161DD6A}"/>
                  </a:ext>
                </a:extLst>
              </p:cNvPr>
              <p:cNvPicPr/>
              <p:nvPr/>
            </p:nvPicPr>
            <p:blipFill>
              <a:blip r:embed="rId26"/>
              <a:stretch>
                <a:fillRect/>
              </a:stretch>
            </p:blipFill>
            <p:spPr>
              <a:xfrm>
                <a:off x="880642" y="5389805"/>
                <a:ext cx="826920" cy="199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7">
            <p14:nvContentPartPr>
              <p14:cNvPr id="17" name="Ink 16">
                <a:extLst>
                  <a:ext uri="{FF2B5EF4-FFF2-40B4-BE49-F238E27FC236}">
                    <a16:creationId xmlns:a16="http://schemas.microsoft.com/office/drawing/2014/main" id="{3906398E-7C91-3AF7-2B6D-C3BE79B33FA4}"/>
                  </a:ext>
                </a:extLst>
              </p14:cNvPr>
              <p14:cNvContentPartPr/>
              <p14:nvPr/>
            </p14:nvContentPartPr>
            <p14:xfrm>
              <a:off x="964522" y="5337605"/>
              <a:ext cx="504360" cy="328320"/>
            </p14:xfrm>
          </p:contentPart>
        </mc:Choice>
        <mc:Fallback>
          <p:pic>
            <p:nvPicPr>
              <p:cNvPr id="17" name="Ink 16">
                <a:extLst>
                  <a:ext uri="{FF2B5EF4-FFF2-40B4-BE49-F238E27FC236}">
                    <a16:creationId xmlns:a16="http://schemas.microsoft.com/office/drawing/2014/main" xmlns="" xmlns:p14="http://schemas.microsoft.com/office/powerpoint/2010/main" id="{3906398E-7C91-3AF7-2B6D-C3BE79B33FA4}"/>
                  </a:ext>
                </a:extLst>
              </p:cNvPr>
              <p:cNvPicPr/>
              <p:nvPr/>
            </p:nvPicPr>
            <p:blipFill>
              <a:blip r:embed="rId28"/>
              <a:stretch>
                <a:fillRect/>
              </a:stretch>
            </p:blipFill>
            <p:spPr>
              <a:xfrm>
                <a:off x="958402" y="5331485"/>
                <a:ext cx="516600" cy="340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9">
            <p14:nvContentPartPr>
              <p14:cNvPr id="18" name="Ink 17">
                <a:extLst>
                  <a:ext uri="{FF2B5EF4-FFF2-40B4-BE49-F238E27FC236}">
                    <a16:creationId xmlns:a16="http://schemas.microsoft.com/office/drawing/2014/main" id="{0B82A06C-8B49-4E61-AE37-18E8C749AB7C}"/>
                  </a:ext>
                </a:extLst>
              </p14:cNvPr>
              <p14:cNvContentPartPr/>
              <p14:nvPr/>
            </p14:nvContentPartPr>
            <p14:xfrm>
              <a:off x="1025362" y="5316725"/>
              <a:ext cx="748080" cy="347040"/>
            </p14:xfrm>
          </p:contentPart>
        </mc:Choice>
        <mc:Fallback>
          <p:pic>
            <p:nvPicPr>
              <p:cNvPr id="18" name="Ink 17">
                <a:extLst>
                  <a:ext uri="{FF2B5EF4-FFF2-40B4-BE49-F238E27FC236}">
                    <a16:creationId xmlns:a16="http://schemas.microsoft.com/office/drawing/2014/main" xmlns="" xmlns:p14="http://schemas.microsoft.com/office/powerpoint/2010/main" id="{0B82A06C-8B49-4E61-AE37-18E8C749AB7C}"/>
                  </a:ext>
                </a:extLst>
              </p:cNvPr>
              <p:cNvPicPr/>
              <p:nvPr/>
            </p:nvPicPr>
            <p:blipFill>
              <a:blip r:embed="rId30"/>
              <a:stretch>
                <a:fillRect/>
              </a:stretch>
            </p:blipFill>
            <p:spPr>
              <a:xfrm>
                <a:off x="1019242" y="5310605"/>
                <a:ext cx="760320" cy="3592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1">
            <p14:nvContentPartPr>
              <p14:cNvPr id="19" name="Ink 18">
                <a:extLst>
                  <a:ext uri="{FF2B5EF4-FFF2-40B4-BE49-F238E27FC236}">
                    <a16:creationId xmlns:a16="http://schemas.microsoft.com/office/drawing/2014/main" id="{8873708F-504C-918E-A727-0B4A3A99C48C}"/>
                  </a:ext>
                </a:extLst>
              </p14:cNvPr>
              <p14:cNvContentPartPr/>
              <p14:nvPr/>
            </p14:nvContentPartPr>
            <p14:xfrm>
              <a:off x="1479322" y="5323205"/>
              <a:ext cx="261720" cy="210240"/>
            </p14:xfrm>
          </p:contentPart>
        </mc:Choice>
        <mc:Fallback>
          <p:pic>
            <p:nvPicPr>
              <p:cNvPr id="19" name="Ink 18">
                <a:extLst>
                  <a:ext uri="{FF2B5EF4-FFF2-40B4-BE49-F238E27FC236}">
                    <a16:creationId xmlns:a16="http://schemas.microsoft.com/office/drawing/2014/main" xmlns="" xmlns:p14="http://schemas.microsoft.com/office/powerpoint/2010/main" id="{8873708F-504C-918E-A727-0B4A3A99C48C}"/>
                  </a:ext>
                </a:extLst>
              </p:cNvPr>
              <p:cNvPicPr/>
              <p:nvPr/>
            </p:nvPicPr>
            <p:blipFill>
              <a:blip r:embed="rId32"/>
              <a:stretch>
                <a:fillRect/>
              </a:stretch>
            </p:blipFill>
            <p:spPr>
              <a:xfrm>
                <a:off x="1473202" y="5317085"/>
                <a:ext cx="273960" cy="2224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3">
            <p14:nvContentPartPr>
              <p14:cNvPr id="20" name="Ink 19">
                <a:extLst>
                  <a:ext uri="{FF2B5EF4-FFF2-40B4-BE49-F238E27FC236}">
                    <a16:creationId xmlns:a16="http://schemas.microsoft.com/office/drawing/2014/main" id="{95D0E866-4F8E-84EF-B93F-4F50A9892C18}"/>
                  </a:ext>
                </a:extLst>
              </p14:cNvPr>
              <p14:cNvContentPartPr/>
              <p14:nvPr/>
            </p14:nvContentPartPr>
            <p14:xfrm>
              <a:off x="1024642" y="5400965"/>
              <a:ext cx="741960" cy="215280"/>
            </p14:xfrm>
          </p:contentPart>
        </mc:Choice>
        <mc:Fallback>
          <p:pic>
            <p:nvPicPr>
              <p:cNvPr id="20" name="Ink 19">
                <a:extLst>
                  <a:ext uri="{FF2B5EF4-FFF2-40B4-BE49-F238E27FC236}">
                    <a16:creationId xmlns:a16="http://schemas.microsoft.com/office/drawing/2014/main" xmlns="" xmlns:p14="http://schemas.microsoft.com/office/powerpoint/2010/main" id="{95D0E866-4F8E-84EF-B93F-4F50A9892C18}"/>
                  </a:ext>
                </a:extLst>
              </p:cNvPr>
              <p:cNvPicPr/>
              <p:nvPr/>
            </p:nvPicPr>
            <p:blipFill>
              <a:blip r:embed="rId34"/>
              <a:stretch>
                <a:fillRect/>
              </a:stretch>
            </p:blipFill>
            <p:spPr>
              <a:xfrm>
                <a:off x="1018522" y="5394845"/>
                <a:ext cx="754200" cy="2275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5">
            <p14:nvContentPartPr>
              <p14:cNvPr id="21" name="Ink 20">
                <a:extLst>
                  <a:ext uri="{FF2B5EF4-FFF2-40B4-BE49-F238E27FC236}">
                    <a16:creationId xmlns:a16="http://schemas.microsoft.com/office/drawing/2014/main" id="{00A9FF9E-D9F9-6C6C-537C-46D502B9AB36}"/>
                  </a:ext>
                </a:extLst>
              </p14:cNvPr>
              <p14:cNvContentPartPr/>
              <p14:nvPr/>
            </p14:nvContentPartPr>
            <p14:xfrm>
              <a:off x="967402" y="5215205"/>
              <a:ext cx="736200" cy="531000"/>
            </p14:xfrm>
          </p:contentPart>
        </mc:Choice>
        <mc:Fallback>
          <p:pic>
            <p:nvPicPr>
              <p:cNvPr id="21" name="Ink 20">
                <a:extLst>
                  <a:ext uri="{FF2B5EF4-FFF2-40B4-BE49-F238E27FC236}">
                    <a16:creationId xmlns:a16="http://schemas.microsoft.com/office/drawing/2014/main" xmlns="" xmlns:p14="http://schemas.microsoft.com/office/powerpoint/2010/main" id="{00A9FF9E-D9F9-6C6C-537C-46D502B9AB36}"/>
                  </a:ext>
                </a:extLst>
              </p:cNvPr>
              <p:cNvPicPr/>
              <p:nvPr/>
            </p:nvPicPr>
            <p:blipFill>
              <a:blip r:embed="rId36"/>
              <a:stretch>
                <a:fillRect/>
              </a:stretch>
            </p:blipFill>
            <p:spPr>
              <a:xfrm>
                <a:off x="961282" y="5209085"/>
                <a:ext cx="748440" cy="543240"/>
              </a:xfrm>
              <a:prstGeom prst="rect">
                <a:avLst/>
              </a:prstGeom>
            </p:spPr>
          </p:pic>
        </mc:Fallback>
      </mc:AlternateContent>
      <p:grpSp>
        <p:nvGrpSpPr>
          <p:cNvPr id="26" name="Group 25">
            <a:extLst>
              <a:ext uri="{FF2B5EF4-FFF2-40B4-BE49-F238E27FC236}">
                <a16:creationId xmlns:a16="http://schemas.microsoft.com/office/drawing/2014/main" xmlns="" id="{9C37FCC6-CCB9-CB87-0F9D-F32C4DE5BCD0}"/>
              </a:ext>
            </a:extLst>
          </p:cNvPr>
          <p:cNvGrpSpPr/>
          <p:nvPr/>
        </p:nvGrpSpPr>
        <p:grpSpPr>
          <a:xfrm>
            <a:off x="1081882" y="5061485"/>
            <a:ext cx="644760" cy="673920"/>
            <a:chOff x="1081882" y="5061485"/>
            <a:chExt cx="644760" cy="673920"/>
          </a:xfrm>
        </p:grpSpPr>
        <mc:AlternateContent xmlns:mc="http://schemas.openxmlformats.org/markup-compatibility/2006">
          <mc:Choice xmlns:p14="http://schemas.microsoft.com/office/powerpoint/2010/main" xmlns="" Requires="p14">
            <p:contentPart p14:bwMode="auto" r:id="rId37">
              <p14:nvContentPartPr>
                <p14:cNvPr id="22" name="Ink 21">
                  <a:extLst>
                    <a:ext uri="{FF2B5EF4-FFF2-40B4-BE49-F238E27FC236}">
                      <a16:creationId xmlns:a16="http://schemas.microsoft.com/office/drawing/2014/main" id="{F783F1E2-4455-DF3E-22BE-9F2D3C93054E}"/>
                    </a:ext>
                  </a:extLst>
                </p14:cNvPr>
                <p14:cNvContentPartPr/>
                <p14:nvPr/>
              </p14:nvContentPartPr>
              <p14:xfrm>
                <a:off x="1133362" y="5103245"/>
                <a:ext cx="593280" cy="373320"/>
              </p14:xfrm>
            </p:contentPart>
          </mc:Choice>
          <mc:Fallback>
            <p:pic>
              <p:nvPicPr>
                <p:cNvPr id="22" name="Ink 21">
                  <a:extLst>
                    <a:ext uri="{FF2B5EF4-FFF2-40B4-BE49-F238E27FC236}">
                      <a16:creationId xmlns:a16="http://schemas.microsoft.com/office/drawing/2014/main" xmlns="" xmlns:p14="http://schemas.microsoft.com/office/powerpoint/2010/main" id="{F783F1E2-4455-DF3E-22BE-9F2D3C93054E}"/>
                    </a:ext>
                  </a:extLst>
                </p:cNvPr>
                <p:cNvPicPr/>
                <p:nvPr/>
              </p:nvPicPr>
              <p:blipFill>
                <a:blip r:embed="rId38"/>
                <a:stretch>
                  <a:fillRect/>
                </a:stretch>
              </p:blipFill>
              <p:spPr>
                <a:xfrm>
                  <a:off x="1127242" y="5097125"/>
                  <a:ext cx="605520" cy="385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9">
              <p14:nvContentPartPr>
                <p14:cNvPr id="23" name="Ink 22">
                  <a:extLst>
                    <a:ext uri="{FF2B5EF4-FFF2-40B4-BE49-F238E27FC236}">
                      <a16:creationId xmlns:a16="http://schemas.microsoft.com/office/drawing/2014/main" id="{3AC62FCD-40F2-7FD8-F06E-681BAE744B1A}"/>
                    </a:ext>
                  </a:extLst>
                </p14:cNvPr>
                <p14:cNvContentPartPr/>
                <p14:nvPr/>
              </p14:nvContentPartPr>
              <p14:xfrm>
                <a:off x="1081882" y="5329685"/>
                <a:ext cx="175320" cy="73440"/>
              </p14:xfrm>
            </p:contentPart>
          </mc:Choice>
          <mc:Fallback>
            <p:pic>
              <p:nvPicPr>
                <p:cNvPr id="23" name="Ink 22">
                  <a:extLst>
                    <a:ext uri="{FF2B5EF4-FFF2-40B4-BE49-F238E27FC236}">
                      <a16:creationId xmlns:a16="http://schemas.microsoft.com/office/drawing/2014/main" xmlns="" xmlns:p14="http://schemas.microsoft.com/office/powerpoint/2010/main" id="{3AC62FCD-40F2-7FD8-F06E-681BAE744B1A}"/>
                    </a:ext>
                  </a:extLst>
                </p:cNvPr>
                <p:cNvPicPr/>
                <p:nvPr/>
              </p:nvPicPr>
              <p:blipFill>
                <a:blip r:embed="rId40"/>
                <a:stretch>
                  <a:fillRect/>
                </a:stretch>
              </p:blipFill>
              <p:spPr>
                <a:xfrm>
                  <a:off x="1075762" y="5323565"/>
                  <a:ext cx="187560" cy="856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1">
              <p14:nvContentPartPr>
                <p14:cNvPr id="25" name="Ink 24">
                  <a:extLst>
                    <a:ext uri="{FF2B5EF4-FFF2-40B4-BE49-F238E27FC236}">
                      <a16:creationId xmlns:a16="http://schemas.microsoft.com/office/drawing/2014/main" id="{BAB74610-01A4-0816-E2E2-92DED3EF7986}"/>
                    </a:ext>
                  </a:extLst>
                </p14:cNvPr>
                <p14:cNvContentPartPr/>
                <p14:nvPr/>
              </p14:nvContentPartPr>
              <p14:xfrm>
                <a:off x="1111402" y="5061485"/>
                <a:ext cx="355680" cy="673920"/>
              </p14:xfrm>
            </p:contentPart>
          </mc:Choice>
          <mc:Fallback>
            <p:pic>
              <p:nvPicPr>
                <p:cNvPr id="25" name="Ink 24">
                  <a:extLst>
                    <a:ext uri="{FF2B5EF4-FFF2-40B4-BE49-F238E27FC236}">
                      <a16:creationId xmlns:a16="http://schemas.microsoft.com/office/drawing/2014/main" xmlns="" xmlns:p14="http://schemas.microsoft.com/office/powerpoint/2010/main" id="{BAB74610-01A4-0816-E2E2-92DED3EF7986}"/>
                    </a:ext>
                  </a:extLst>
                </p:cNvPr>
                <p:cNvPicPr/>
                <p:nvPr/>
              </p:nvPicPr>
              <p:blipFill>
                <a:blip r:embed="rId42"/>
                <a:stretch>
                  <a:fillRect/>
                </a:stretch>
              </p:blipFill>
              <p:spPr>
                <a:xfrm>
                  <a:off x="1105282" y="5055365"/>
                  <a:ext cx="367920" cy="68616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43">
            <p14:nvContentPartPr>
              <p14:cNvPr id="27" name="Ink 26">
                <a:extLst>
                  <a:ext uri="{FF2B5EF4-FFF2-40B4-BE49-F238E27FC236}">
                    <a16:creationId xmlns:a16="http://schemas.microsoft.com/office/drawing/2014/main" id="{2375F474-539A-AEB3-D8B0-A5326DA9BFA8}"/>
                  </a:ext>
                </a:extLst>
              </p14:cNvPr>
              <p14:cNvContentPartPr/>
              <p14:nvPr/>
            </p14:nvContentPartPr>
            <p14:xfrm>
              <a:off x="1776322" y="5652245"/>
              <a:ext cx="10800" cy="48960"/>
            </p14:xfrm>
          </p:contentPart>
        </mc:Choice>
        <mc:Fallback>
          <p:pic>
            <p:nvPicPr>
              <p:cNvPr id="27" name="Ink 26">
                <a:extLst>
                  <a:ext uri="{FF2B5EF4-FFF2-40B4-BE49-F238E27FC236}">
                    <a16:creationId xmlns:a16="http://schemas.microsoft.com/office/drawing/2014/main" xmlns="" xmlns:aink="http://schemas.microsoft.com/office/drawing/2016/ink" xmlns:p14="http://schemas.microsoft.com/office/powerpoint/2010/main" id="{2375F474-539A-AEB3-D8B0-A5326DA9BFA8}"/>
                  </a:ext>
                </a:extLst>
              </p:cNvPr>
              <p:cNvPicPr/>
              <p:nvPr/>
            </p:nvPicPr>
            <p:blipFill>
              <a:blip r:embed="rId44"/>
              <a:stretch>
                <a:fillRect/>
              </a:stretch>
            </p:blipFill>
            <p:spPr>
              <a:xfrm>
                <a:off x="1767682" y="5643605"/>
                <a:ext cx="28440" cy="66600"/>
              </a:xfrm>
              <a:prstGeom prst="rect">
                <a:avLst/>
              </a:prstGeom>
            </p:spPr>
          </p:pic>
        </mc:Fallback>
      </mc:AlternateContent>
      <p:sp>
        <p:nvSpPr>
          <p:cNvPr id="24" name="TextBox 23">
            <a:extLst>
              <a:ext uri="{FF2B5EF4-FFF2-40B4-BE49-F238E27FC236}">
                <a16:creationId xmlns:a16="http://schemas.microsoft.com/office/drawing/2014/main" xmlns="" id="{1F2A09D1-8D28-7945-3EF8-6B683FFC08CD}"/>
              </a:ext>
            </a:extLst>
          </p:cNvPr>
          <p:cNvSpPr txBox="1"/>
          <p:nvPr/>
        </p:nvSpPr>
        <p:spPr>
          <a:xfrm>
            <a:off x="3406467" y="895007"/>
            <a:ext cx="2119586" cy="400110"/>
          </a:xfrm>
          <a:prstGeom prst="rect">
            <a:avLst/>
          </a:prstGeom>
          <a:noFill/>
        </p:spPr>
        <p:txBody>
          <a:bodyPr wrap="square" rtlCol="0">
            <a:spAutoFit/>
          </a:bodyPr>
          <a:lstStyle/>
          <a:p>
            <a:r>
              <a:rPr lang="en-US" sz="2000" b="1" dirty="0">
                <a:solidFill>
                  <a:schemeClr val="bg1"/>
                </a:solidFill>
              </a:rPr>
              <a:t>Rozanolixizumab</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524345" cy="909038"/>
          </a:xfrm>
        </p:spPr>
        <p:txBody>
          <a:bodyPr>
            <a:normAutofit/>
          </a:bodyPr>
          <a:lstStyle/>
          <a:p>
            <a:r>
              <a:rPr lang="en-US" sz="3600" b="1" dirty="0" err="1">
                <a:solidFill>
                  <a:schemeClr val="accent1">
                    <a:lumMod val="75000"/>
                  </a:schemeClr>
                </a:solidFill>
              </a:rPr>
              <a:t>Rozanolixizumab-noli</a:t>
            </a:r>
            <a:r>
              <a:rPr lang="en-US" sz="3600" b="1" dirty="0">
                <a:solidFill>
                  <a:schemeClr val="accent1">
                    <a:lumMod val="75000"/>
                  </a:schemeClr>
                </a:solidFill>
              </a:rPr>
              <a:t> Indication, Dosing &amp; AEs</a:t>
            </a:r>
          </a:p>
        </p:txBody>
      </p:sp>
      <p:sp>
        <p:nvSpPr>
          <p:cNvPr id="3" name="Content Placeholder 2"/>
          <p:cNvSpPr>
            <a:spLocks noGrp="1"/>
          </p:cNvSpPr>
          <p:nvPr>
            <p:ph idx="1"/>
          </p:nvPr>
        </p:nvSpPr>
        <p:spPr>
          <a:xfrm>
            <a:off x="868180" y="1274164"/>
            <a:ext cx="10899098" cy="4602996"/>
          </a:xfrm>
        </p:spPr>
        <p:txBody>
          <a:bodyPr>
            <a:normAutofit lnSpcReduction="10000"/>
          </a:bodyPr>
          <a:lstStyle/>
          <a:p>
            <a:r>
              <a:rPr lang="en-US" sz="2400" dirty="0"/>
              <a:t>FDA approval June 2023 for adult participants  with </a:t>
            </a:r>
            <a:r>
              <a:rPr lang="en-US" sz="2400" b="1" dirty="0" err="1">
                <a:solidFill>
                  <a:schemeClr val="accent2">
                    <a:lumMod val="50000"/>
                  </a:schemeClr>
                </a:solidFill>
                <a:cs typeface="Helvetica" panose="020B0604020202020204" pitchFamily="34" charset="0"/>
              </a:rPr>
              <a:t>AchR-Ab</a:t>
            </a:r>
            <a:r>
              <a:rPr lang="en-US" sz="2400" b="1" dirty="0">
                <a:solidFill>
                  <a:schemeClr val="accent2">
                    <a:lumMod val="50000"/>
                  </a:schemeClr>
                </a:solidFill>
                <a:cs typeface="Helvetica" panose="020B0604020202020204" pitchFamily="34" charset="0"/>
              </a:rPr>
              <a:t>+ and </a:t>
            </a:r>
            <a:r>
              <a:rPr lang="en-US" sz="2400" b="1" dirty="0" err="1">
                <a:solidFill>
                  <a:schemeClr val="accent2">
                    <a:lumMod val="50000"/>
                  </a:schemeClr>
                </a:solidFill>
                <a:cs typeface="Helvetica" panose="020B0604020202020204" pitchFamily="34" charset="0"/>
              </a:rPr>
              <a:t>MuSK-Ab</a:t>
            </a:r>
            <a:r>
              <a:rPr lang="en-US" sz="2400" b="1" dirty="0">
                <a:solidFill>
                  <a:schemeClr val="accent2">
                    <a:lumMod val="50000"/>
                  </a:schemeClr>
                </a:solidFill>
                <a:cs typeface="Helvetica" panose="020B0604020202020204" pitchFamily="34" charset="0"/>
              </a:rPr>
              <a:t>+ </a:t>
            </a:r>
            <a:r>
              <a:rPr lang="en-US" sz="2400" b="1" dirty="0">
                <a:solidFill>
                  <a:schemeClr val="accent2">
                    <a:lumMod val="50000"/>
                  </a:schemeClr>
                </a:solidFill>
              </a:rPr>
              <a:t> </a:t>
            </a:r>
            <a:r>
              <a:rPr lang="en-US" sz="2400" b="1" dirty="0" err="1">
                <a:solidFill>
                  <a:schemeClr val="accent2">
                    <a:lumMod val="50000"/>
                  </a:schemeClr>
                </a:solidFill>
              </a:rPr>
              <a:t>gMG</a:t>
            </a:r>
            <a:r>
              <a:rPr lang="en-US" sz="2400" b="1" dirty="0">
                <a:solidFill>
                  <a:schemeClr val="accent2">
                    <a:lumMod val="50000"/>
                  </a:schemeClr>
                </a:solidFill>
              </a:rPr>
              <a:t> </a:t>
            </a:r>
            <a:r>
              <a:rPr lang="en-US" sz="2400" dirty="0">
                <a:solidFill>
                  <a:schemeClr val="accent2">
                    <a:lumMod val="50000"/>
                  </a:schemeClr>
                </a:solidFill>
              </a:rPr>
              <a:t>adult patients.</a:t>
            </a:r>
          </a:p>
          <a:p>
            <a:r>
              <a:rPr lang="en-US" sz="2400" dirty="0"/>
              <a:t>Dosing based on BW (≤50 kg 420 mg, 50 kg to &lt;100kg 560 mg, ≥100 kg 840 mg)       weekly SC injection administered in 15 minutes for 6 weeks.</a:t>
            </a:r>
          </a:p>
          <a:p>
            <a:r>
              <a:rPr lang="en-US" sz="2400" dirty="0"/>
              <a:t>The median time between treatment cycles was 8 weeks, and subsequent treatment cycles based on clinical evaluation.</a:t>
            </a:r>
          </a:p>
          <a:p>
            <a:r>
              <a:rPr lang="en-US" sz="2400" dirty="0"/>
              <a:t>The safety of initiating subsequent cycles less than 4 weeks from the last infusion of previous cycle has not been established</a:t>
            </a:r>
          </a:p>
          <a:p>
            <a:r>
              <a:rPr lang="en-US" sz="2400" dirty="0"/>
              <a:t>Most common AEs included; headache, infection, diarrhea, pyrexia, nausea , hypersensitivity reactions.</a:t>
            </a:r>
          </a:p>
          <a:p>
            <a:r>
              <a:rPr lang="en-US" sz="2400" dirty="0"/>
              <a:t>Patient monitoring during administration and for 15 minutes after completion for signs of hypersensitivity  reactions.</a:t>
            </a:r>
          </a:p>
          <a:p>
            <a:endParaRPr lang="en-US" sz="2400" dirty="0"/>
          </a:p>
          <a:p>
            <a:endParaRPr lang="en-US" sz="24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40410" y="563480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474690" y="277814"/>
            <a:ext cx="10972800" cy="712787"/>
          </a:xfrm>
        </p:spPr>
        <p:txBody>
          <a:bodyPr/>
          <a:lstStyle/>
          <a:p>
            <a:r>
              <a:rPr lang="en-US" altLang="en-US" sz="4000" b="1" dirty="0">
                <a:solidFill>
                  <a:schemeClr val="accent1">
                    <a:lumMod val="75000"/>
                  </a:schemeClr>
                </a:solidFill>
              </a:rPr>
              <a:t>Eculizumab </a:t>
            </a:r>
          </a:p>
        </p:txBody>
      </p:sp>
      <p:sp>
        <p:nvSpPr>
          <p:cNvPr id="36867" name="Content Placeholder 2"/>
          <p:cNvSpPr>
            <a:spLocks noGrp="1" noChangeArrowheads="1"/>
          </p:cNvSpPr>
          <p:nvPr>
            <p:ph idx="1"/>
          </p:nvPr>
        </p:nvSpPr>
        <p:spPr>
          <a:xfrm>
            <a:off x="418060" y="1125511"/>
            <a:ext cx="11684000" cy="5410200"/>
          </a:xfrm>
        </p:spPr>
        <p:txBody>
          <a:bodyPr>
            <a:normAutofit fontScale="92500" lnSpcReduction="20000"/>
          </a:bodyPr>
          <a:lstStyle/>
          <a:p>
            <a:r>
              <a:rPr lang="en-US" sz="2600" dirty="0"/>
              <a:t>Eculizumab became FDA-approved in 2018 for refractory anti-</a:t>
            </a:r>
            <a:r>
              <a:rPr lang="en-US" sz="2600" dirty="0" err="1"/>
              <a:t>AChR</a:t>
            </a:r>
            <a:r>
              <a:rPr lang="en-US" sz="2600" dirty="0"/>
              <a:t>  MG  who failed other treatments  based on the successful results of a RBPC  phase 3 trial (REGAIN).</a:t>
            </a:r>
          </a:p>
          <a:p>
            <a:endParaRPr lang="en-US" sz="600" dirty="0"/>
          </a:p>
          <a:p>
            <a:r>
              <a:rPr lang="en-US" altLang="en-US" sz="2600" dirty="0"/>
              <a:t>A monoclonal antibody that blocks the formation of complement complex by preventing cleavage of complement 5 (C5</a:t>
            </a:r>
            <a:r>
              <a:rPr lang="en-US" altLang="en-US" sz="2400" dirty="0"/>
              <a:t>)</a:t>
            </a:r>
          </a:p>
          <a:p>
            <a:endParaRPr lang="en-US" altLang="en-US" sz="600" dirty="0"/>
          </a:p>
          <a:p>
            <a:r>
              <a:rPr lang="en-US" altLang="en-US" sz="2600" dirty="0"/>
              <a:t>Dose 900 mg/wk for 4 weeks, followed by 1200 mg every 2 weeks</a:t>
            </a:r>
          </a:p>
          <a:p>
            <a:endParaRPr lang="en-US" altLang="en-US" sz="600" dirty="0"/>
          </a:p>
          <a:p>
            <a:r>
              <a:rPr lang="en-US" altLang="en-US" sz="2600" dirty="0"/>
              <a:t>Improvement as early as 2- 4 weeks, determined by 12 weeks</a:t>
            </a:r>
          </a:p>
          <a:p>
            <a:endParaRPr lang="en-US" altLang="en-US" sz="600" dirty="0"/>
          </a:p>
          <a:p>
            <a:r>
              <a:rPr lang="en-US" altLang="en-US" sz="2600" dirty="0"/>
              <a:t>Must receive meningococcal vaccination 2 weeks prior to treatment</a:t>
            </a:r>
          </a:p>
          <a:p>
            <a:endParaRPr lang="en-US" altLang="en-US" sz="600" dirty="0"/>
          </a:p>
          <a:p>
            <a:r>
              <a:rPr lang="en-US" altLang="en-US" dirty="0"/>
              <a:t>AEs include; headache, nasopharyngitis, </a:t>
            </a:r>
            <a:r>
              <a:rPr lang="en-US" altLang="en-US" dirty="0" smtClean="0"/>
              <a:t>myalgia </a:t>
            </a:r>
            <a:r>
              <a:rPr lang="en-US" altLang="en-US" dirty="0"/>
              <a:t>and </a:t>
            </a:r>
            <a:r>
              <a:rPr lang="en-US" altLang="en-US" dirty="0" smtClean="0"/>
              <a:t>meningococcal </a:t>
            </a:r>
            <a:r>
              <a:rPr lang="en-US" altLang="en-US" dirty="0"/>
              <a:t>infection.</a:t>
            </a:r>
          </a:p>
          <a:p>
            <a:endParaRPr lang="en-US" altLang="en-US" sz="700" dirty="0"/>
          </a:p>
          <a:p>
            <a:r>
              <a:rPr lang="en-US" altLang="en-US" dirty="0"/>
              <a:t>Limitations include significantly high cost and risk of infection</a:t>
            </a:r>
            <a:r>
              <a:rPr lang="en-US" altLang="en-US" sz="2400" dirty="0"/>
              <a:t>.</a:t>
            </a:r>
          </a:p>
          <a:p>
            <a:endParaRPr lang="en-US" sz="2100" b="1" dirty="0">
              <a:solidFill>
                <a:schemeClr val="accent4">
                  <a:lumMod val="50000"/>
                </a:schemeClr>
              </a:solidFill>
            </a:endParaRPr>
          </a:p>
          <a:p>
            <a:pPr>
              <a:buNone/>
            </a:pPr>
            <a:r>
              <a:rPr lang="en-US" sz="2100" dirty="0">
                <a:solidFill>
                  <a:schemeClr val="accent4">
                    <a:lumMod val="50000"/>
                  </a:schemeClr>
                </a:solidFill>
              </a:rPr>
              <a:t>    James F Howard et al.</a:t>
            </a:r>
            <a:r>
              <a:rPr lang="nl-NL" sz="2100" dirty="0">
                <a:solidFill>
                  <a:schemeClr val="accent4">
                    <a:lumMod val="50000"/>
                  </a:schemeClr>
                </a:solidFill>
              </a:rPr>
              <a:t>.</a:t>
            </a:r>
            <a:r>
              <a:rPr lang="en-US" sz="2100" dirty="0">
                <a:solidFill>
                  <a:schemeClr val="accent4">
                    <a:lumMod val="50000"/>
                  </a:schemeClr>
                </a:solidFill>
              </a:rPr>
              <a:t>Safety and efficacy of </a:t>
            </a:r>
            <a:r>
              <a:rPr lang="en-US" sz="2100" dirty="0" err="1">
                <a:solidFill>
                  <a:schemeClr val="accent4">
                    <a:lumMod val="50000"/>
                  </a:schemeClr>
                </a:solidFill>
              </a:rPr>
              <a:t>eculizumab</a:t>
            </a:r>
            <a:r>
              <a:rPr lang="en-US" sz="2100" dirty="0">
                <a:solidFill>
                  <a:schemeClr val="accent4">
                    <a:lumMod val="50000"/>
                  </a:schemeClr>
                </a:solidFill>
              </a:rPr>
              <a:t> in anti-</a:t>
            </a:r>
            <a:r>
              <a:rPr lang="en-US" sz="2100" dirty="0" err="1">
                <a:solidFill>
                  <a:schemeClr val="accent4">
                    <a:lumMod val="50000"/>
                  </a:schemeClr>
                </a:solidFill>
              </a:rPr>
              <a:t>AcHR</a:t>
            </a:r>
            <a:r>
              <a:rPr lang="en-US" sz="2100" dirty="0">
                <a:solidFill>
                  <a:schemeClr val="accent4">
                    <a:lumMod val="50000"/>
                  </a:schemeClr>
                </a:solidFill>
              </a:rPr>
              <a:t> </a:t>
            </a:r>
            <a:r>
              <a:rPr lang="en-US" sz="2100" dirty="0" err="1">
                <a:solidFill>
                  <a:schemeClr val="accent4">
                    <a:lumMod val="50000"/>
                  </a:schemeClr>
                </a:solidFill>
              </a:rPr>
              <a:t>Ab</a:t>
            </a:r>
            <a:r>
              <a:rPr lang="en-US" sz="2100" dirty="0">
                <a:solidFill>
                  <a:schemeClr val="accent4">
                    <a:lumMod val="50000"/>
                  </a:schemeClr>
                </a:solidFill>
              </a:rPr>
              <a:t>+ </a:t>
            </a:r>
            <a:r>
              <a:rPr lang="en-US" sz="2100" dirty="0" err="1">
                <a:solidFill>
                  <a:schemeClr val="accent4">
                    <a:lumMod val="50000"/>
                  </a:schemeClr>
                </a:solidFill>
              </a:rPr>
              <a:t>gMG</a:t>
            </a:r>
            <a:r>
              <a:rPr lang="en-US" sz="2100" dirty="0">
                <a:solidFill>
                  <a:schemeClr val="accent4">
                    <a:lumMod val="50000"/>
                  </a:schemeClr>
                </a:solidFill>
              </a:rPr>
              <a:t>                                                  (REGAIN): a phase 3, DBPCT r</a:t>
            </a:r>
            <a:r>
              <a:rPr lang="nl-NL" sz="2100" dirty="0">
                <a:solidFill>
                  <a:schemeClr val="accent4">
                    <a:lumMod val="50000"/>
                  </a:schemeClr>
                </a:solidFill>
              </a:rPr>
              <a:t> thelancet.com/neurology Vol 16 December 2017</a:t>
            </a:r>
            <a:endParaRPr lang="en-US" altLang="en-US" sz="2100" dirty="0">
              <a:solidFill>
                <a:schemeClr val="accent4">
                  <a:lumMod val="50000"/>
                </a:schemeClr>
              </a:solidFill>
            </a:endParaRP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52900" y="569226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15" y="275184"/>
            <a:ext cx="10515600" cy="909039"/>
          </a:xfrm>
        </p:spPr>
        <p:txBody>
          <a:bodyPr>
            <a:normAutofit/>
          </a:bodyPr>
          <a:lstStyle/>
          <a:p>
            <a:r>
              <a:rPr lang="en-US" sz="3600" b="1" dirty="0">
                <a:solidFill>
                  <a:schemeClr val="accent1">
                    <a:lumMod val="75000"/>
                  </a:schemeClr>
                </a:solidFill>
              </a:rPr>
              <a:t>Ravulizumab </a:t>
            </a:r>
          </a:p>
        </p:txBody>
      </p:sp>
      <p:sp>
        <p:nvSpPr>
          <p:cNvPr id="3" name="Text Placeholder 2"/>
          <p:cNvSpPr>
            <a:spLocks noGrp="1"/>
          </p:cNvSpPr>
          <p:nvPr>
            <p:ph type="body" sz="quarter" idx="13"/>
          </p:nvPr>
        </p:nvSpPr>
        <p:spPr>
          <a:xfrm>
            <a:off x="378329" y="1229194"/>
            <a:ext cx="11676511" cy="5396457"/>
          </a:xfrm>
        </p:spPr>
        <p:txBody>
          <a:bodyPr>
            <a:normAutofit fontScale="55000" lnSpcReduction="20000"/>
          </a:bodyPr>
          <a:lstStyle/>
          <a:p>
            <a:pPr>
              <a:buFont typeface="Wingdings" pitchFamily="2" charset="2"/>
              <a:buChar char="§"/>
            </a:pPr>
            <a:r>
              <a:rPr lang="en-US" sz="4700" dirty="0"/>
              <a:t>FDA approval April 2022 for adult  patients with </a:t>
            </a:r>
            <a:r>
              <a:rPr lang="en-US" sz="4700" dirty="0" err="1"/>
              <a:t>AcHR-Ab</a:t>
            </a:r>
            <a:r>
              <a:rPr lang="en-US" sz="4700" dirty="0"/>
              <a:t>+  </a:t>
            </a:r>
            <a:r>
              <a:rPr lang="en-US" sz="4700" dirty="0" err="1"/>
              <a:t>gMG</a:t>
            </a:r>
            <a:r>
              <a:rPr lang="en-US" sz="4700" dirty="0"/>
              <a:t>  (</a:t>
            </a:r>
            <a:r>
              <a:rPr lang="en-US" sz="4700" dirty="0" smtClean="0"/>
              <a:t>CHAMPION </a:t>
            </a:r>
            <a:r>
              <a:rPr lang="en-US" sz="4700" dirty="0"/>
              <a:t>Trial).</a:t>
            </a:r>
          </a:p>
          <a:p>
            <a:pPr>
              <a:buFont typeface="Wingdings" pitchFamily="2" charset="2"/>
              <a:buChar char="§"/>
            </a:pPr>
            <a:endParaRPr lang="en-US" sz="900" dirty="0"/>
          </a:p>
          <a:p>
            <a:pPr>
              <a:buFont typeface="Wingdings" pitchFamily="2" charset="2"/>
              <a:buChar char="§"/>
            </a:pPr>
            <a:r>
              <a:rPr lang="en-US" sz="4700" dirty="0"/>
              <a:t>Binding of </a:t>
            </a:r>
            <a:r>
              <a:rPr lang="en-US" sz="4700" dirty="0" err="1"/>
              <a:t>AChR</a:t>
            </a:r>
            <a:r>
              <a:rPr lang="en-US" sz="4700" dirty="0"/>
              <a:t> -</a:t>
            </a:r>
            <a:r>
              <a:rPr lang="en-US" sz="4700" dirty="0" err="1"/>
              <a:t>Ab</a:t>
            </a:r>
            <a:r>
              <a:rPr lang="en-US" sz="4700" dirty="0"/>
              <a:t> leads to activation of the terminal complement </a:t>
            </a:r>
            <a:r>
              <a:rPr lang="en-US" sz="4700" dirty="0" smtClean="0"/>
              <a:t>complex </a:t>
            </a:r>
            <a:r>
              <a:rPr lang="en-US" sz="4700" dirty="0"/>
              <a:t>that activates MAC with consequent destruction of the postsynaptic membrane of the NMJ structure.</a:t>
            </a:r>
          </a:p>
          <a:p>
            <a:pPr>
              <a:buFont typeface="Wingdings" pitchFamily="2" charset="2"/>
              <a:buChar char="§"/>
            </a:pPr>
            <a:endParaRPr lang="en-US" sz="900" dirty="0"/>
          </a:p>
          <a:p>
            <a:pPr>
              <a:buFont typeface="Wingdings" pitchFamily="2" charset="2"/>
              <a:buChar char="§"/>
            </a:pPr>
            <a:r>
              <a:rPr lang="en-US" sz="4700" dirty="0"/>
              <a:t>Ravulizumab is </a:t>
            </a:r>
            <a:r>
              <a:rPr lang="en-US" sz="4700" dirty="0" smtClean="0"/>
              <a:t>a </a:t>
            </a:r>
            <a:r>
              <a:rPr lang="en-US" sz="4700" dirty="0" smtClean="0"/>
              <a:t>long acting humanized </a:t>
            </a:r>
            <a:r>
              <a:rPr lang="en-US" sz="4700" dirty="0"/>
              <a:t>monoclonal antibody that specifically </a:t>
            </a:r>
            <a:r>
              <a:rPr lang="en-US" sz="4700" dirty="0" smtClean="0"/>
              <a:t>binds </a:t>
            </a:r>
            <a:r>
              <a:rPr lang="en-US" sz="4700" dirty="0"/>
              <a:t>to C5 complement inhibiting MAC </a:t>
            </a:r>
            <a:r>
              <a:rPr lang="en-US" sz="4700" dirty="0" smtClean="0"/>
              <a:t>disruption </a:t>
            </a:r>
            <a:r>
              <a:rPr lang="en-US" sz="4700" dirty="0"/>
              <a:t>of NMJ structure.</a:t>
            </a:r>
          </a:p>
          <a:p>
            <a:pPr>
              <a:buFont typeface="Wingdings" pitchFamily="2" charset="2"/>
              <a:buChar char="§"/>
            </a:pPr>
            <a:endParaRPr lang="en-US" sz="900" dirty="0"/>
          </a:p>
          <a:p>
            <a:pPr>
              <a:buFont typeface="Wingdings" pitchFamily="2" charset="2"/>
              <a:buChar char="§"/>
            </a:pPr>
            <a:r>
              <a:rPr lang="en-US" sz="4700" dirty="0"/>
              <a:t>Dose 2400-3000 mg once based on weight, followed by 3000-3600 mg 2 weeks later, then every 8 weeks.</a:t>
            </a:r>
          </a:p>
          <a:p>
            <a:pPr>
              <a:buFont typeface="Wingdings" pitchFamily="2" charset="2"/>
              <a:buChar char="§"/>
            </a:pPr>
            <a:endParaRPr lang="en-US" sz="900" dirty="0"/>
          </a:p>
          <a:p>
            <a:pPr>
              <a:buFont typeface="Wingdings" pitchFamily="2" charset="2"/>
              <a:buChar char="§"/>
            </a:pPr>
            <a:r>
              <a:rPr lang="en-US" altLang="en-US" sz="4700" dirty="0"/>
              <a:t>Must receive meningococcal vaccination 2 weeks prior to treatment.</a:t>
            </a:r>
          </a:p>
          <a:p>
            <a:pPr>
              <a:buFont typeface="Wingdings" pitchFamily="2" charset="2"/>
              <a:buChar char="§"/>
            </a:pPr>
            <a:endParaRPr lang="en-US" altLang="en-US" sz="900" dirty="0"/>
          </a:p>
          <a:p>
            <a:pPr>
              <a:buFont typeface="Wingdings" pitchFamily="2" charset="2"/>
              <a:buChar char="§"/>
            </a:pPr>
            <a:r>
              <a:rPr lang="en-US" altLang="en-US" sz="4700" dirty="0"/>
              <a:t>AEs include headache, diarrhea,  nausea, tendinitis and infections</a:t>
            </a:r>
          </a:p>
          <a:p>
            <a:pPr>
              <a:buFont typeface="Wingdings" pitchFamily="2" charset="2"/>
              <a:buChar char="§"/>
            </a:pPr>
            <a:endParaRPr lang="en-US" altLang="en-US" sz="1500" dirty="0"/>
          </a:p>
          <a:p>
            <a:pPr>
              <a:buNone/>
            </a:pPr>
            <a:r>
              <a:rPr lang="en-US" sz="3600" b="1" dirty="0">
                <a:solidFill>
                  <a:schemeClr val="accent4">
                    <a:lumMod val="50000"/>
                  </a:schemeClr>
                </a:solidFill>
              </a:rPr>
              <a:t>    Tuan Vu et </a:t>
            </a:r>
            <a:r>
              <a:rPr lang="en-US" sz="3600" b="1" dirty="0" err="1">
                <a:solidFill>
                  <a:schemeClr val="accent4">
                    <a:lumMod val="50000"/>
                  </a:schemeClr>
                </a:solidFill>
              </a:rPr>
              <a:t>al.Terminal</a:t>
            </a:r>
            <a:r>
              <a:rPr lang="en-US" sz="3600" b="1" dirty="0">
                <a:solidFill>
                  <a:schemeClr val="accent4">
                    <a:lumMod val="50000"/>
                  </a:schemeClr>
                </a:solidFill>
              </a:rPr>
              <a:t> Complement Inhibitor Ravulizumab in Generalized                                           Myasthenia . NEMJ April 26, 2022 DOI: 10.1056/EVIDoa2100066 </a:t>
            </a:r>
          </a:p>
        </p:txBody>
      </p:sp>
      <p:pic>
        <p:nvPicPr>
          <p:cNvPr id="5" name="Picture 4">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9335080" y="5859657"/>
            <a:ext cx="2731999" cy="926101"/>
          </a:xfrm>
          <a:prstGeom prst="rect">
            <a:avLst/>
          </a:prstGeom>
        </p:spPr>
      </p:pic>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A918BC-4D43-4B42-B3C0-E7EBE25E6AF0}" type="slidenum">
              <a:rPr lang="en-US" smtClean="0"/>
              <a:pPr/>
              <a:t>25</a:t>
            </a:fld>
            <a:endParaRPr lang="en-US"/>
          </a:p>
        </p:txBody>
      </p:sp>
      <p:pic>
        <p:nvPicPr>
          <p:cNvPr id="1028" name="Picture 4" descr="https://ucb-med-source.veevavault.com/ui/annotate/makepageimage?s=79dpi&amp;n=1&amp;c=WAOpIPQ2&amp;d=2024-01-11&amp;f=png&amp;q=1&amp;r=0&amp;repoid=102711&amp;mct=10000&amp;docId=77274&amp;major=1&amp;minor=0&amp;accessToken=102711-9d8d2f75-fd1c-474c-8df4-6cb7e6810f37"/>
          <p:cNvPicPr>
            <a:picLocks noChangeAspect="1" noChangeArrowheads="1"/>
          </p:cNvPicPr>
          <p:nvPr/>
        </p:nvPicPr>
        <p:blipFill>
          <a:blip r:embed="rId2"/>
          <a:srcRect/>
          <a:stretch>
            <a:fillRect/>
          </a:stretch>
        </p:blipFill>
        <p:spPr bwMode="auto">
          <a:xfrm>
            <a:off x="667657" y="287059"/>
            <a:ext cx="11356739" cy="63895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8DE7AB5-2060-B54C-94C3-0C9C6A7B8DAF}"/>
              </a:ext>
            </a:extLst>
          </p:cNvPr>
          <p:cNvSpPr>
            <a:spLocks noGrp="1"/>
          </p:cNvSpPr>
          <p:nvPr>
            <p:ph type="sldNum" sz="quarter" idx="12"/>
          </p:nvPr>
        </p:nvSpPr>
        <p:spPr/>
        <p:txBody>
          <a:bodyPr/>
          <a:lstStyle/>
          <a:p>
            <a:fld id="{B4A918BC-4D43-4B42-B3C0-E7EBE25E6AF0}" type="slidenum">
              <a:rPr lang="en-US" smtClean="0"/>
              <a:pPr/>
              <a:t>26</a:t>
            </a:fld>
            <a:endParaRPr lang="en-US"/>
          </a:p>
        </p:txBody>
      </p:sp>
      <p:pic>
        <p:nvPicPr>
          <p:cNvPr id="2050" name="Picture 2" descr="Figure thumbnail gr2">
            <a:extLst>
              <a:ext uri="{FF2B5EF4-FFF2-40B4-BE49-F238E27FC236}">
                <a16:creationId xmlns:a16="http://schemas.microsoft.com/office/drawing/2014/main" xmlns="" id="{8591D003-3E37-E3E8-C89C-6540B792F58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4252" y="270148"/>
            <a:ext cx="7408718" cy="631056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xmlns="" id="{30756F53-EC23-1537-31C5-31DE0873B51E}"/>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691188" y="4838593"/>
            <a:ext cx="3279140" cy="1111573"/>
          </a:xfrm>
          <a:prstGeom prst="rect">
            <a:avLst/>
          </a:prstGeom>
        </p:spPr>
      </p:pic>
      <p:sp>
        <p:nvSpPr>
          <p:cNvPr id="4" name="TextBox 3">
            <a:extLst>
              <a:ext uri="{FF2B5EF4-FFF2-40B4-BE49-F238E27FC236}">
                <a16:creationId xmlns:a16="http://schemas.microsoft.com/office/drawing/2014/main" xmlns="" id="{5EB61530-3AE3-7814-A202-CEEABCB34CEF}"/>
              </a:ext>
            </a:extLst>
          </p:cNvPr>
          <p:cNvSpPr txBox="1"/>
          <p:nvPr/>
        </p:nvSpPr>
        <p:spPr>
          <a:xfrm>
            <a:off x="5750558" y="6218520"/>
            <a:ext cx="6219770" cy="369332"/>
          </a:xfrm>
          <a:prstGeom prst="rect">
            <a:avLst/>
          </a:prstGeom>
          <a:noFill/>
        </p:spPr>
        <p:txBody>
          <a:bodyPr wrap="square" rtlCol="0">
            <a:spAutoFit/>
          </a:bodyPr>
          <a:lstStyle/>
          <a:p>
            <a:r>
              <a:rPr lang="en-US" dirty="0">
                <a:solidFill>
                  <a:schemeClr val="accent2">
                    <a:lumMod val="50000"/>
                  </a:schemeClr>
                </a:solidFill>
              </a:rPr>
              <a:t>Howard JH et al. wwwthelancet.com/neurology Vol 22 May 2023</a:t>
            </a:r>
          </a:p>
        </p:txBody>
      </p:sp>
    </p:spTree>
    <p:extLst>
      <p:ext uri="{BB962C8B-B14F-4D97-AF65-F5344CB8AC3E}">
        <p14:creationId xmlns:p14="http://schemas.microsoft.com/office/powerpoint/2010/main" xmlns="" val="3391730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770391"/>
          </a:xfrm>
        </p:spPr>
        <p:txBody>
          <a:bodyPr/>
          <a:lstStyle/>
          <a:p>
            <a:r>
              <a:rPr lang="en-US" b="1" dirty="0" err="1">
                <a:solidFill>
                  <a:schemeClr val="accent1">
                    <a:lumMod val="75000"/>
                  </a:schemeClr>
                </a:solidFill>
              </a:rPr>
              <a:t>Zilucoplan</a:t>
            </a:r>
            <a:endParaRPr lang="en-US" b="1" dirty="0">
              <a:solidFill>
                <a:schemeClr val="accent1">
                  <a:lumMod val="75000"/>
                </a:schemeClr>
              </a:solidFill>
            </a:endParaRPr>
          </a:p>
        </p:txBody>
      </p:sp>
      <p:sp>
        <p:nvSpPr>
          <p:cNvPr id="4" name="Content Placeholder 3"/>
          <p:cNvSpPr>
            <a:spLocks noGrp="1"/>
          </p:cNvSpPr>
          <p:nvPr>
            <p:ph idx="1"/>
          </p:nvPr>
        </p:nvSpPr>
        <p:spPr>
          <a:xfrm>
            <a:off x="750224" y="1077692"/>
            <a:ext cx="11151490" cy="4525963"/>
          </a:xfrm>
        </p:spPr>
        <p:txBody>
          <a:bodyPr/>
          <a:lstStyle/>
          <a:p>
            <a:r>
              <a:rPr lang="en-US" sz="2400" dirty="0">
                <a:solidFill>
                  <a:schemeClr val="tx1"/>
                </a:solidFill>
              </a:rPr>
              <a:t>FDA approval for treatment of  </a:t>
            </a:r>
            <a:r>
              <a:rPr lang="en-US" sz="2400" dirty="0" err="1">
                <a:solidFill>
                  <a:schemeClr val="tx1"/>
                </a:solidFill>
              </a:rPr>
              <a:t>AcHR-Ab</a:t>
            </a:r>
            <a:r>
              <a:rPr lang="en-US" sz="2400" dirty="0">
                <a:solidFill>
                  <a:schemeClr val="tx1"/>
                </a:solidFill>
              </a:rPr>
              <a:t>+  </a:t>
            </a:r>
            <a:r>
              <a:rPr lang="en-US" sz="2400" dirty="0" err="1">
                <a:solidFill>
                  <a:schemeClr val="tx1"/>
                </a:solidFill>
              </a:rPr>
              <a:t>gMG</a:t>
            </a:r>
            <a:r>
              <a:rPr lang="en-US" sz="2400" dirty="0">
                <a:solidFill>
                  <a:schemeClr val="tx1"/>
                </a:solidFill>
              </a:rPr>
              <a:t>  Oct. 2023</a:t>
            </a:r>
          </a:p>
          <a:p>
            <a:r>
              <a:rPr lang="en-US" sz="2400" dirty="0">
                <a:solidFill>
                  <a:schemeClr val="tx1"/>
                </a:solidFill>
              </a:rPr>
              <a:t>Phase </a:t>
            </a:r>
            <a:r>
              <a:rPr lang="en-US" sz="2400" dirty="0" err="1">
                <a:solidFill>
                  <a:schemeClr val="tx1"/>
                </a:solidFill>
              </a:rPr>
              <a:t>phase</a:t>
            </a:r>
            <a:r>
              <a:rPr lang="en-US" sz="2400" dirty="0">
                <a:solidFill>
                  <a:schemeClr val="tx1"/>
                </a:solidFill>
              </a:rPr>
              <a:t> 3 RBPC study ((RAISE) showed significant improvement at week 12</a:t>
            </a:r>
          </a:p>
          <a:p>
            <a:pPr>
              <a:buNone/>
            </a:pPr>
            <a:r>
              <a:rPr lang="en-US" sz="2400" dirty="0"/>
              <a:t>     ( </a:t>
            </a:r>
            <a:r>
              <a:rPr lang="en-US" sz="2400" dirty="0" err="1"/>
              <a:t>zilucoplan</a:t>
            </a:r>
            <a:r>
              <a:rPr lang="en-US" sz="2400" dirty="0"/>
              <a:t> achieved a ≥3-point reduction in MG-ADL score compared with placebo (73% and 46% respectively; p=0·0005;), and ≥5-point reduction in QMG score  compared with placebo, (58% and 33%, respectively; p=0.0012)..</a:t>
            </a:r>
          </a:p>
          <a:p>
            <a:r>
              <a:rPr lang="en-US" sz="2400" dirty="0">
                <a:solidFill>
                  <a:schemeClr val="tx1"/>
                </a:solidFill>
              </a:rPr>
              <a:t>A complement C5 inhibitor self administered SC 0.3 mg/kg daily injection </a:t>
            </a:r>
          </a:p>
          <a:p>
            <a:r>
              <a:rPr lang="en-US" sz="2400" dirty="0">
                <a:solidFill>
                  <a:schemeClr val="tx1"/>
                </a:solidFill>
              </a:rPr>
              <a:t>Meningococcal vaccine at least 2 weeks before starting this drug unless patient had meningococcal vaccine before, </a:t>
            </a:r>
          </a:p>
          <a:p>
            <a:r>
              <a:rPr lang="en-US" sz="2400" dirty="0">
                <a:solidFill>
                  <a:schemeClr val="tx1"/>
                </a:solidFill>
              </a:rPr>
              <a:t>Can be used concomitantly with IVIG or PLEX</a:t>
            </a:r>
          </a:p>
          <a:p>
            <a:r>
              <a:rPr lang="en-US" sz="2400" dirty="0">
                <a:solidFill>
                  <a:schemeClr val="tx1"/>
                </a:solidFill>
              </a:rPr>
              <a:t>AE’s include infection (27%), diarrhea (10%), injection-site bruising (16%), headache (15%), MG worsening (10%) and lipase increase.</a:t>
            </a:r>
          </a:p>
          <a:p>
            <a:endParaRPr lang="en-US" sz="2400" dirty="0">
              <a:solidFill>
                <a:schemeClr val="tx1"/>
              </a:solidFill>
            </a:endParaRPr>
          </a:p>
          <a:p>
            <a:pPr>
              <a:buNone/>
            </a:pPr>
            <a:r>
              <a:rPr lang="en-US" sz="2000" b="1" dirty="0">
                <a:solidFill>
                  <a:schemeClr val="accent2">
                    <a:lumMod val="50000"/>
                  </a:schemeClr>
                </a:solidFill>
              </a:rPr>
              <a:t>(Howard JF et al. Lancet Neurol. 2023;22(5):395-406)</a:t>
            </a:r>
          </a:p>
        </p:txBody>
      </p:sp>
      <p:pic>
        <p:nvPicPr>
          <p:cNvPr id="5" name="Picture 4">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69318" y="5702885"/>
            <a:ext cx="3279140" cy="111157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64630" y="277814"/>
            <a:ext cx="10972800" cy="712787"/>
          </a:xfrm>
        </p:spPr>
        <p:txBody>
          <a:bodyPr/>
          <a:lstStyle/>
          <a:p>
            <a:pPr eaLnBrk="1" hangingPunct="1"/>
            <a:r>
              <a:rPr lang="en-US" altLang="en-US" sz="4000" b="1" dirty="0" err="1">
                <a:solidFill>
                  <a:srgbClr val="273777"/>
                </a:solidFill>
              </a:rPr>
              <a:t>Rituximab</a:t>
            </a:r>
            <a:r>
              <a:rPr lang="en-US" altLang="en-US" sz="4000" b="1" dirty="0">
                <a:solidFill>
                  <a:srgbClr val="273777"/>
                </a:solidFill>
              </a:rPr>
              <a:t> </a:t>
            </a:r>
          </a:p>
        </p:txBody>
      </p:sp>
      <p:sp>
        <p:nvSpPr>
          <p:cNvPr id="35843" name="Rectangle 3"/>
          <p:cNvSpPr>
            <a:spLocks noGrp="1" noChangeArrowheads="1"/>
          </p:cNvSpPr>
          <p:nvPr>
            <p:ph type="body" idx="1"/>
          </p:nvPr>
        </p:nvSpPr>
        <p:spPr>
          <a:xfrm>
            <a:off x="567267" y="966789"/>
            <a:ext cx="11379200" cy="5194168"/>
          </a:xfrm>
        </p:spPr>
        <p:txBody>
          <a:bodyPr>
            <a:normAutofit fontScale="77500" lnSpcReduction="20000"/>
          </a:bodyPr>
          <a:lstStyle/>
          <a:p>
            <a:pPr eaLnBrk="1" hangingPunct="1">
              <a:lnSpc>
                <a:spcPct val="90000"/>
              </a:lnSpc>
            </a:pPr>
            <a:endParaRPr lang="en-US" altLang="en-US" sz="2200" dirty="0"/>
          </a:p>
          <a:p>
            <a:pPr eaLnBrk="1" hangingPunct="1">
              <a:lnSpc>
                <a:spcPct val="90000"/>
              </a:lnSpc>
            </a:pPr>
            <a:r>
              <a:rPr lang="en-US" altLang="en-US" sz="3100" dirty="0"/>
              <a:t>A monoclonal antibody to CD20 that leads to B-lymphocytes depletion</a:t>
            </a:r>
          </a:p>
          <a:p>
            <a:pPr eaLnBrk="1" hangingPunct="1">
              <a:lnSpc>
                <a:spcPct val="90000"/>
              </a:lnSpc>
            </a:pPr>
            <a:endParaRPr lang="en-US" altLang="en-US" sz="800" dirty="0"/>
          </a:p>
          <a:p>
            <a:pPr eaLnBrk="1" hangingPunct="1">
              <a:lnSpc>
                <a:spcPct val="90000"/>
              </a:lnSpc>
            </a:pPr>
            <a:r>
              <a:rPr lang="en-US" altLang="en-US" sz="3100" dirty="0"/>
              <a:t>An option in anti-</a:t>
            </a:r>
            <a:r>
              <a:rPr lang="en-US" altLang="en-US" sz="3100" dirty="0" err="1"/>
              <a:t>MuSK</a:t>
            </a:r>
            <a:r>
              <a:rPr lang="en-US" altLang="en-US" sz="3100" dirty="0"/>
              <a:t> MG when standard immunosuppressive treatment is unsuccessful or refractory cases</a:t>
            </a:r>
          </a:p>
          <a:p>
            <a:pPr eaLnBrk="1" hangingPunct="1">
              <a:lnSpc>
                <a:spcPct val="90000"/>
              </a:lnSpc>
            </a:pPr>
            <a:endParaRPr lang="en-US" altLang="en-US" sz="1000" dirty="0"/>
          </a:p>
          <a:p>
            <a:pPr eaLnBrk="1" hangingPunct="1">
              <a:lnSpc>
                <a:spcPct val="90000"/>
              </a:lnSpc>
            </a:pPr>
            <a:r>
              <a:rPr lang="en-US" altLang="en-US" sz="3100" dirty="0"/>
              <a:t>A metanalysis of 169 cases with refractory MG reported 72% improvement in anti-</a:t>
            </a:r>
            <a:r>
              <a:rPr lang="en-US" altLang="en-US" sz="3100" dirty="0" err="1"/>
              <a:t>MuSK</a:t>
            </a:r>
            <a:r>
              <a:rPr lang="en-US" altLang="en-US" sz="3100" dirty="0"/>
              <a:t> MG, and 30% of anti-</a:t>
            </a:r>
            <a:r>
              <a:rPr lang="en-US" altLang="en-US" sz="3100" dirty="0" err="1"/>
              <a:t>AChR</a:t>
            </a:r>
            <a:r>
              <a:rPr lang="en-US" altLang="en-US" sz="3100" dirty="0"/>
              <a:t> MG</a:t>
            </a:r>
            <a:r>
              <a:rPr lang="en-US" altLang="en-US" sz="3400" dirty="0"/>
              <a:t> </a:t>
            </a:r>
          </a:p>
          <a:p>
            <a:pPr eaLnBrk="1" hangingPunct="1">
              <a:lnSpc>
                <a:spcPct val="90000"/>
              </a:lnSpc>
            </a:pPr>
            <a:endParaRPr lang="en-US" altLang="en-US" sz="900" dirty="0"/>
          </a:p>
          <a:p>
            <a:pPr eaLnBrk="1" hangingPunct="1">
              <a:lnSpc>
                <a:spcPct val="90000"/>
              </a:lnSpc>
            </a:pPr>
            <a:r>
              <a:rPr lang="en-US" altLang="en-US" sz="3100" dirty="0"/>
              <a:t>The treatment regimens were of varied dose, frequencies, number of repeat infusion cycles, and complication rates</a:t>
            </a:r>
          </a:p>
          <a:p>
            <a:pPr eaLnBrk="1" hangingPunct="1">
              <a:lnSpc>
                <a:spcPct val="90000"/>
              </a:lnSpc>
              <a:buFont typeface="Wingdings" pitchFamily="2" charset="2"/>
              <a:buNone/>
            </a:pPr>
            <a:r>
              <a:rPr lang="en-US" altLang="en-US" sz="900" dirty="0"/>
              <a:t> </a:t>
            </a:r>
          </a:p>
          <a:p>
            <a:pPr eaLnBrk="1" hangingPunct="1">
              <a:lnSpc>
                <a:spcPct val="90000"/>
              </a:lnSpc>
            </a:pPr>
            <a:r>
              <a:rPr lang="en-US" altLang="en-US" sz="3100" dirty="0"/>
              <a:t>A common dose is 375 mg/body surface area weekly for 4 wks</a:t>
            </a:r>
            <a:r>
              <a:rPr lang="en-US" altLang="en-US" sz="3400" dirty="0"/>
              <a:t>.   </a:t>
            </a:r>
          </a:p>
          <a:p>
            <a:pPr eaLnBrk="1" hangingPunct="1">
              <a:lnSpc>
                <a:spcPct val="90000"/>
              </a:lnSpc>
              <a:buSzPct val="125000"/>
              <a:buFont typeface="Wingdings" pitchFamily="2" charset="2"/>
              <a:buChar char="§"/>
            </a:pPr>
            <a:endParaRPr lang="en-US" altLang="en-US" sz="900" dirty="0"/>
          </a:p>
          <a:p>
            <a:pPr eaLnBrk="1" hangingPunct="1">
              <a:lnSpc>
                <a:spcPct val="90000"/>
              </a:lnSpc>
              <a:buSzPct val="125000"/>
            </a:pPr>
            <a:r>
              <a:rPr lang="en-US" altLang="en-US" sz="3100" dirty="0"/>
              <a:t>Generally safe, however a single case of MFL was reported</a:t>
            </a:r>
          </a:p>
          <a:p>
            <a:pPr>
              <a:buSzPct val="125000"/>
              <a:buNone/>
            </a:pPr>
            <a:endParaRPr lang="en-US" sz="2400" dirty="0"/>
          </a:p>
          <a:p>
            <a:pPr>
              <a:buSzPct val="125000"/>
              <a:buNone/>
            </a:pPr>
            <a:r>
              <a:rPr lang="en-US" sz="2300" b="1" dirty="0">
                <a:solidFill>
                  <a:schemeClr val="accent4">
                    <a:lumMod val="50000"/>
                  </a:schemeClr>
                </a:solidFill>
              </a:rPr>
              <a:t>            (Chu S, et al.</a:t>
            </a:r>
            <a:r>
              <a:rPr lang="en-US" sz="2300" b="1" i="1" dirty="0">
                <a:solidFill>
                  <a:schemeClr val="accent4">
                    <a:lumMod val="50000"/>
                  </a:schemeClr>
                </a:solidFill>
              </a:rPr>
              <a:t> Neurol </a:t>
            </a:r>
            <a:r>
              <a:rPr lang="en-US" sz="2300" b="1" i="1" dirty="0" err="1">
                <a:solidFill>
                  <a:schemeClr val="accent4">
                    <a:lumMod val="50000"/>
                  </a:schemeClr>
                </a:solidFill>
              </a:rPr>
              <a:t>Neurosurg</a:t>
            </a:r>
            <a:r>
              <a:rPr lang="en-US" sz="2300" b="1" i="1" dirty="0">
                <a:solidFill>
                  <a:schemeClr val="accent4">
                    <a:lumMod val="50000"/>
                  </a:schemeClr>
                </a:solidFill>
              </a:rPr>
              <a:t>. </a:t>
            </a:r>
            <a:r>
              <a:rPr lang="en-US" sz="2300" b="1" dirty="0">
                <a:solidFill>
                  <a:schemeClr val="accent4">
                    <a:lumMod val="50000"/>
                  </a:schemeClr>
                </a:solidFill>
              </a:rPr>
              <a:t>2018;18:494–500)</a:t>
            </a:r>
            <a:endParaRPr lang="en-US" altLang="en-US" sz="2300" b="1" dirty="0">
              <a:solidFill>
                <a:schemeClr val="accent4">
                  <a:lumMod val="50000"/>
                </a:schemeClr>
              </a:solidFill>
            </a:endParaRPr>
          </a:p>
          <a:p>
            <a:pPr eaLnBrk="1" hangingPunct="1">
              <a:lnSpc>
                <a:spcPct val="90000"/>
              </a:lnSpc>
              <a:buSzPct val="125000"/>
              <a:buFont typeface="Wingdings" pitchFamily="2" charset="2"/>
              <a:buChar char="§"/>
            </a:pPr>
            <a:endParaRPr lang="en-US" altLang="en-US" sz="2600" dirty="0"/>
          </a:p>
        </p:txBody>
      </p:sp>
      <p:pic>
        <p:nvPicPr>
          <p:cNvPr id="7" name="Picture 6">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52900" y="569226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277814"/>
            <a:ext cx="10972800" cy="788987"/>
          </a:xfrm>
        </p:spPr>
        <p:txBody>
          <a:bodyPr/>
          <a:lstStyle/>
          <a:p>
            <a:pPr eaLnBrk="1" hangingPunct="1"/>
            <a:r>
              <a:rPr lang="en-US" altLang="en-US" sz="4000" b="1" dirty="0">
                <a:solidFill>
                  <a:srgbClr val="273777"/>
                </a:solidFill>
              </a:rPr>
              <a:t>Thymectomy</a:t>
            </a:r>
          </a:p>
        </p:txBody>
      </p:sp>
      <p:sp>
        <p:nvSpPr>
          <p:cNvPr id="74755" name="Rectangle 3"/>
          <p:cNvSpPr>
            <a:spLocks noGrp="1" noChangeArrowheads="1"/>
          </p:cNvSpPr>
          <p:nvPr>
            <p:ph type="body" idx="1"/>
          </p:nvPr>
        </p:nvSpPr>
        <p:spPr>
          <a:xfrm>
            <a:off x="406400" y="1143000"/>
            <a:ext cx="11582400" cy="5257800"/>
          </a:xfrm>
        </p:spPr>
        <p:txBody>
          <a:bodyPr>
            <a:normAutofit fontScale="92500" lnSpcReduction="20000"/>
          </a:bodyPr>
          <a:lstStyle/>
          <a:p>
            <a:pPr eaLnBrk="1" hangingPunct="1">
              <a:defRPr/>
            </a:pPr>
            <a:r>
              <a:rPr lang="en-US" altLang="en-US" sz="2200" dirty="0"/>
              <a:t>First attempt at immunotherapy for MG (Blalock 1939)</a:t>
            </a:r>
          </a:p>
          <a:p>
            <a:pPr eaLnBrk="1" hangingPunct="1">
              <a:defRPr/>
            </a:pPr>
            <a:endParaRPr lang="en-US" altLang="en-US" sz="800" dirty="0"/>
          </a:p>
          <a:p>
            <a:pPr eaLnBrk="1" hangingPunct="1">
              <a:defRPr/>
            </a:pPr>
            <a:r>
              <a:rPr lang="en-US" altLang="en-US" sz="2200" dirty="0"/>
              <a:t>The presence of thymoma is an absolute indication</a:t>
            </a:r>
          </a:p>
          <a:p>
            <a:pPr eaLnBrk="1" hangingPunct="1">
              <a:defRPr/>
            </a:pPr>
            <a:endParaRPr lang="en-US" altLang="en-US" sz="800" dirty="0"/>
          </a:p>
          <a:p>
            <a:pPr eaLnBrk="1" hangingPunct="1">
              <a:defRPr/>
            </a:pPr>
            <a:r>
              <a:rPr lang="en-US" altLang="en-US" sz="2200" dirty="0"/>
              <a:t>A landmark trial in anti-AChR MG “ages 18 - 65 years with ≤ 5 years MG duration” showed better outcome of thymectomy </a:t>
            </a:r>
            <a:r>
              <a:rPr lang="en-US" altLang="en-US" sz="2200" dirty="0" smtClean="0"/>
              <a:t>plus </a:t>
            </a:r>
            <a:r>
              <a:rPr lang="en-US" altLang="en-US" sz="2200" dirty="0"/>
              <a:t>prednisone and smaller prednisone dose vs. prednisone alone</a:t>
            </a:r>
          </a:p>
          <a:p>
            <a:pPr eaLnBrk="1" hangingPunct="1">
              <a:defRPr/>
            </a:pPr>
            <a:endParaRPr lang="en-US" altLang="en-US" sz="800" dirty="0"/>
          </a:p>
          <a:p>
            <a:pPr eaLnBrk="1" hangingPunct="1">
              <a:defRPr/>
            </a:pPr>
            <a:r>
              <a:rPr lang="en-US" altLang="en-US" sz="2200" dirty="0"/>
              <a:t>Meta-analysis showed effectiveness in 50 to 70% of patients (remission rate; thymectomized 15% vs 8% none thymectomized)</a:t>
            </a:r>
          </a:p>
          <a:p>
            <a:pPr eaLnBrk="1" hangingPunct="1">
              <a:defRPr/>
            </a:pPr>
            <a:endParaRPr lang="en-US" altLang="en-US" sz="800" dirty="0"/>
          </a:p>
          <a:p>
            <a:pPr eaLnBrk="1" hangingPunct="1">
              <a:defRPr/>
            </a:pPr>
            <a:r>
              <a:rPr lang="en-US" altLang="en-US" sz="2200" dirty="0"/>
              <a:t>More effective in first few years, less effective in older patients</a:t>
            </a:r>
            <a:r>
              <a:rPr lang="en-US" altLang="en-US" sz="2000" dirty="0"/>
              <a:t> </a:t>
            </a:r>
          </a:p>
          <a:p>
            <a:pPr eaLnBrk="1" hangingPunct="1">
              <a:defRPr/>
            </a:pPr>
            <a:endParaRPr lang="en-US" altLang="en-US" sz="800" dirty="0"/>
          </a:p>
          <a:p>
            <a:pPr eaLnBrk="1" hangingPunct="1">
              <a:defRPr/>
            </a:pPr>
            <a:r>
              <a:rPr lang="en-US" altLang="en-US" sz="2200" dirty="0"/>
              <a:t>Should be discussed with anti-AChR nonthymomatus MG.</a:t>
            </a:r>
          </a:p>
          <a:p>
            <a:pPr eaLnBrk="1" hangingPunct="1">
              <a:defRPr/>
            </a:pPr>
            <a:endParaRPr lang="en-US" altLang="en-US" sz="800" dirty="0"/>
          </a:p>
          <a:p>
            <a:pPr eaLnBrk="1" hangingPunct="1">
              <a:defRPr/>
            </a:pPr>
            <a:r>
              <a:rPr lang="en-US" altLang="en-US" sz="2200" dirty="0"/>
              <a:t>No evidence of efficacy in anti-MuSK or anti-LRP4 MG</a:t>
            </a:r>
          </a:p>
          <a:p>
            <a:pPr marL="0" indent="0" eaLnBrk="1" hangingPunct="1">
              <a:buNone/>
              <a:defRPr/>
            </a:pPr>
            <a:r>
              <a:rPr lang="en-US" altLang="en-US" sz="1800" b="1" dirty="0">
                <a:solidFill>
                  <a:schemeClr val="accent4">
                    <a:lumMod val="50000"/>
                  </a:schemeClr>
                </a:solidFill>
              </a:rPr>
              <a:t>                                                      </a:t>
            </a:r>
          </a:p>
          <a:p>
            <a:pPr marL="0" indent="0" eaLnBrk="1" hangingPunct="1">
              <a:buNone/>
              <a:defRPr/>
            </a:pPr>
            <a:r>
              <a:rPr lang="en-US" altLang="en-US" sz="1800" b="1" dirty="0">
                <a:solidFill>
                  <a:schemeClr val="accent4">
                    <a:lumMod val="50000"/>
                  </a:schemeClr>
                </a:solidFill>
              </a:rPr>
              <a:t>                                                                                                                           </a:t>
            </a:r>
          </a:p>
          <a:p>
            <a:pPr marL="0" indent="0" eaLnBrk="1" hangingPunct="1">
              <a:buNone/>
              <a:defRPr/>
            </a:pPr>
            <a:r>
              <a:rPr lang="en-US" altLang="en-US" sz="1800" b="1" dirty="0">
                <a:solidFill>
                  <a:schemeClr val="accent4">
                    <a:lumMod val="50000"/>
                  </a:schemeClr>
                </a:solidFill>
              </a:rPr>
              <a:t>      Gill Wolfe et al. N Eng J Med 2016; 375:511-522</a:t>
            </a:r>
          </a:p>
          <a:p>
            <a:pPr marL="0" indent="0" eaLnBrk="1" hangingPunct="1">
              <a:buFont typeface="Wingdings" pitchFamily="2" charset="2"/>
              <a:buNone/>
              <a:defRPr/>
            </a:pPr>
            <a:r>
              <a:rPr lang="en-US" altLang="en-US" sz="2000" dirty="0"/>
              <a:t> </a:t>
            </a: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290110" y="5679777"/>
            <a:ext cx="283693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253584" y="260194"/>
            <a:ext cx="10515600" cy="1088921"/>
          </a:xfrm>
        </p:spPr>
        <p:txBody>
          <a:bodyPr>
            <a:normAutofit/>
          </a:bodyPr>
          <a:lstStyle/>
          <a:p>
            <a:pPr eaLnBrk="1" hangingPunct="1"/>
            <a:r>
              <a:rPr lang="en-US" altLang="en-US" sz="4000" b="1" dirty="0">
                <a:solidFill>
                  <a:schemeClr val="accent1">
                    <a:lumMod val="75000"/>
                  </a:schemeClr>
                </a:solidFill>
              </a:rPr>
              <a:t>Myasthenia Gravis (MG) Clinical Aspect</a:t>
            </a:r>
          </a:p>
        </p:txBody>
      </p:sp>
      <p:sp>
        <p:nvSpPr>
          <p:cNvPr id="8195" name="Rectangle 5"/>
          <p:cNvSpPr>
            <a:spLocks noGrp="1" noChangeArrowheads="1"/>
          </p:cNvSpPr>
          <p:nvPr>
            <p:ph type="body" idx="1"/>
          </p:nvPr>
        </p:nvSpPr>
        <p:spPr>
          <a:xfrm>
            <a:off x="209862" y="1504014"/>
            <a:ext cx="11785600" cy="4402112"/>
          </a:xfrm>
        </p:spPr>
        <p:txBody>
          <a:bodyPr>
            <a:normAutofit lnSpcReduction="10000"/>
          </a:bodyPr>
          <a:lstStyle/>
          <a:p>
            <a:pPr eaLnBrk="1" hangingPunct="1">
              <a:defRPr/>
            </a:pPr>
            <a:r>
              <a:rPr lang="en-US" altLang="en-US" sz="2400" dirty="0"/>
              <a:t>Occur at any age, peaks in 3</a:t>
            </a:r>
            <a:r>
              <a:rPr lang="en-US" altLang="en-US" sz="2400" baseline="30000" dirty="0"/>
              <a:t>rd</a:t>
            </a:r>
            <a:r>
              <a:rPr lang="en-US" altLang="en-US" sz="2400" dirty="0"/>
              <a:t> and 6</a:t>
            </a:r>
            <a:r>
              <a:rPr lang="en-US" altLang="en-US" sz="2400" baseline="30000" dirty="0"/>
              <a:t>th</a:t>
            </a:r>
            <a:r>
              <a:rPr lang="en-US" altLang="en-US" sz="2400" dirty="0"/>
              <a:t> decade</a:t>
            </a:r>
          </a:p>
          <a:p>
            <a:pPr eaLnBrk="1" hangingPunct="1">
              <a:defRPr/>
            </a:pPr>
            <a:r>
              <a:rPr lang="en-US" altLang="en-US" sz="2400" dirty="0"/>
              <a:t>Female: male ratio 6:4 (age 10-30 y &gt; in F, 50-70 y &gt; in M)</a:t>
            </a:r>
          </a:p>
          <a:p>
            <a:pPr eaLnBrk="1" hangingPunct="1">
              <a:defRPr/>
            </a:pPr>
            <a:r>
              <a:rPr lang="en-US" altLang="en-US" sz="2400" dirty="0"/>
              <a:t>Weakness and fatigability, proximal &gt; distal, worse with exercise and later in the day</a:t>
            </a:r>
          </a:p>
          <a:p>
            <a:pPr eaLnBrk="1" hangingPunct="1">
              <a:defRPr/>
            </a:pPr>
            <a:r>
              <a:rPr lang="en-US" altLang="en-US" sz="2400" dirty="0"/>
              <a:t>Initial symptoms ocular 53%, extremities and trunk 20%, bulbar 17%, generalized 10%</a:t>
            </a:r>
          </a:p>
          <a:p>
            <a:pPr eaLnBrk="1" hangingPunct="1">
              <a:defRPr/>
            </a:pPr>
            <a:r>
              <a:rPr lang="en-US" altLang="en-US" sz="2400" dirty="0"/>
              <a:t>Most patient's illness progress </a:t>
            </a:r>
          </a:p>
          <a:p>
            <a:pPr eaLnBrk="1" hangingPunct="1">
              <a:defRPr/>
            </a:pPr>
            <a:r>
              <a:rPr lang="en-US" altLang="en-US" sz="2400" dirty="0"/>
              <a:t>Progression from ocular to generalized MG occurs in 56%  by 6 months and 92% by 3 years, 14% remains ocular. </a:t>
            </a:r>
          </a:p>
          <a:p>
            <a:pPr>
              <a:defRPr/>
            </a:pPr>
            <a:r>
              <a:rPr lang="en-US" altLang="en-US" sz="2400" dirty="0"/>
              <a:t>75%  has thymus pathology (60% hyperplasia, 15% thymoma)</a:t>
            </a:r>
          </a:p>
          <a:p>
            <a:pPr eaLnBrk="1" hangingPunct="1">
              <a:defRPr/>
            </a:pPr>
            <a:endParaRPr lang="en-US" altLang="en-US" sz="2400" dirty="0"/>
          </a:p>
          <a:p>
            <a:pPr marL="0" indent="0" eaLnBrk="1" hangingPunct="1">
              <a:buFont typeface="Wingdings" pitchFamily="2" charset="2"/>
              <a:buNone/>
              <a:defRPr/>
            </a:pPr>
            <a:r>
              <a:rPr lang="en-US" altLang="en-US" sz="2400" dirty="0"/>
              <a:t>  	</a:t>
            </a:r>
            <a:r>
              <a:rPr lang="en-US" altLang="en-US" sz="2400" b="1" dirty="0">
                <a:solidFill>
                  <a:schemeClr val="accent4">
                    <a:lumMod val="50000"/>
                  </a:schemeClr>
                </a:solidFill>
              </a:rPr>
              <a:t> </a:t>
            </a:r>
            <a:r>
              <a:rPr lang="en-US" altLang="en-US" sz="2000" b="1" dirty="0">
                <a:solidFill>
                  <a:schemeClr val="accent4">
                    <a:lumMod val="50000"/>
                  </a:schemeClr>
                </a:solidFill>
              </a:rPr>
              <a:t>(Review of 1,400 cases; 1 year after onset 40% ocular, 35%                                                                               	generalized, 10% extremities, and 15% bulbar ((</a:t>
            </a:r>
            <a:r>
              <a:rPr lang="en-US" altLang="en-US" sz="2000" b="1" dirty="0" err="1">
                <a:solidFill>
                  <a:schemeClr val="accent4">
                    <a:lumMod val="50000"/>
                  </a:schemeClr>
                </a:solidFill>
              </a:rPr>
              <a:t>Grob</a:t>
            </a:r>
            <a:r>
              <a:rPr lang="en-US" altLang="en-US" sz="2000" b="1" dirty="0">
                <a:solidFill>
                  <a:schemeClr val="accent4">
                    <a:lumMod val="50000"/>
                  </a:schemeClr>
                </a:solidFill>
              </a:rPr>
              <a:t> et. Al.)</a:t>
            </a: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07930" y="570725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277814"/>
            <a:ext cx="10972800" cy="712787"/>
          </a:xfrm>
        </p:spPr>
        <p:txBody>
          <a:bodyPr/>
          <a:lstStyle/>
          <a:p>
            <a:pPr eaLnBrk="1" hangingPunct="1"/>
            <a:r>
              <a:rPr lang="en-US" altLang="en-US" sz="4000" b="1" dirty="0">
                <a:solidFill>
                  <a:schemeClr val="tx2">
                    <a:lumMod val="75000"/>
                  </a:schemeClr>
                </a:solidFill>
              </a:rPr>
              <a:t>Thymectomy</a:t>
            </a:r>
          </a:p>
        </p:txBody>
      </p:sp>
      <p:sp>
        <p:nvSpPr>
          <p:cNvPr id="44035" name="Rectangle 3"/>
          <p:cNvSpPr>
            <a:spLocks noGrp="1" noChangeArrowheads="1"/>
          </p:cNvSpPr>
          <p:nvPr>
            <p:ph type="body" idx="1"/>
          </p:nvPr>
        </p:nvSpPr>
        <p:spPr>
          <a:xfrm>
            <a:off x="711200" y="1143001"/>
            <a:ext cx="11277600" cy="4911725"/>
          </a:xfrm>
        </p:spPr>
        <p:txBody>
          <a:bodyPr/>
          <a:lstStyle/>
          <a:p>
            <a:pPr eaLnBrk="1" hangingPunct="1">
              <a:buFont typeface="Wingdings" pitchFamily="2" charset="2"/>
              <a:buNone/>
            </a:pPr>
            <a:r>
              <a:rPr lang="en-US" altLang="en-US" b="1" dirty="0">
                <a:solidFill>
                  <a:schemeClr val="accent2">
                    <a:lumMod val="50000"/>
                  </a:schemeClr>
                </a:solidFill>
              </a:rPr>
              <a:t>General consensus;</a:t>
            </a:r>
          </a:p>
          <a:p>
            <a:pPr lvl="1" eaLnBrk="1" hangingPunct="1"/>
            <a:r>
              <a:rPr lang="en-US" altLang="en-US" sz="2200" dirty="0"/>
              <a:t>Thymectomy between puberty and age 60 years in generalized MG</a:t>
            </a:r>
          </a:p>
          <a:p>
            <a:pPr lvl="1" eaLnBrk="1" hangingPunct="1"/>
            <a:r>
              <a:rPr lang="en-US" altLang="en-US" sz="2200" dirty="0"/>
              <a:t>Thymectomy in ocular MG is controversial</a:t>
            </a:r>
          </a:p>
          <a:p>
            <a:pPr lvl="1" eaLnBrk="1" hangingPunct="1"/>
            <a:r>
              <a:rPr lang="en-US" altLang="en-US" sz="2200" dirty="0"/>
              <a:t>Effects accumulate slowly (1 to 5 years)</a:t>
            </a:r>
          </a:p>
          <a:p>
            <a:pPr lvl="1" eaLnBrk="1" hangingPunct="1"/>
            <a:r>
              <a:rPr lang="en-US" altLang="en-US" sz="2200" dirty="0"/>
              <a:t>All newly diagnosed MG patients need a chest CT or MRI</a:t>
            </a:r>
          </a:p>
          <a:p>
            <a:pPr eaLnBrk="1" hangingPunct="1"/>
            <a:endParaRPr lang="en-US" altLang="en-US" sz="1200" dirty="0"/>
          </a:p>
          <a:p>
            <a:pPr eaLnBrk="1" hangingPunct="1"/>
            <a:r>
              <a:rPr lang="en-US" altLang="en-US" sz="2400" dirty="0"/>
              <a:t>Extended trans-</a:t>
            </a:r>
            <a:r>
              <a:rPr lang="en-US" altLang="en-US" sz="2400" dirty="0" err="1"/>
              <a:t>sternal</a:t>
            </a:r>
            <a:r>
              <a:rPr lang="en-US" altLang="en-US" sz="2400" dirty="0"/>
              <a:t> approach vs. less-invasive approach to avoid residual thymus tissue vs. shorter hospital stay</a:t>
            </a:r>
          </a:p>
          <a:p>
            <a:pPr eaLnBrk="1" hangingPunct="1"/>
            <a:endParaRPr lang="en-US" altLang="en-US" sz="1200" dirty="0"/>
          </a:p>
          <a:p>
            <a:pPr eaLnBrk="1" hangingPunct="1"/>
            <a:r>
              <a:rPr lang="en-US" altLang="en-US" sz="2400" dirty="0"/>
              <a:t>Operative risk, otherwise, no chronic side effects </a:t>
            </a:r>
          </a:p>
          <a:p>
            <a:pPr eaLnBrk="1" hangingPunct="1"/>
            <a:endParaRPr lang="en-US" altLang="en-US" sz="2400" dirty="0"/>
          </a:p>
          <a:p>
            <a:pPr eaLnBrk="1" hangingPunct="1"/>
            <a:endParaRPr lang="en-US" altLang="en-US" sz="14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290110" y="5679777"/>
            <a:ext cx="283693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86" y="205468"/>
            <a:ext cx="10515600" cy="1325563"/>
          </a:xfrm>
        </p:spPr>
        <p:txBody>
          <a:bodyPr>
            <a:normAutofit/>
          </a:bodyPr>
          <a:lstStyle/>
          <a:p>
            <a:r>
              <a:rPr lang="en-US" sz="4000" b="1" dirty="0">
                <a:solidFill>
                  <a:schemeClr val="accent1">
                    <a:lumMod val="75000"/>
                  </a:schemeClr>
                </a:solidFill>
              </a:rPr>
              <a:t>Dystrophinopathy (DMD &amp; BMD);</a:t>
            </a:r>
          </a:p>
        </p:txBody>
      </p:sp>
      <p:sp>
        <p:nvSpPr>
          <p:cNvPr id="3" name="Content Placeholder 2"/>
          <p:cNvSpPr>
            <a:spLocks noGrp="1"/>
          </p:cNvSpPr>
          <p:nvPr>
            <p:ph sz="quarter" idx="1"/>
          </p:nvPr>
        </p:nvSpPr>
        <p:spPr>
          <a:xfrm>
            <a:off x="304800" y="1527048"/>
            <a:ext cx="11684000" cy="4572000"/>
          </a:xfrm>
        </p:spPr>
        <p:txBody>
          <a:bodyPr>
            <a:normAutofit/>
          </a:bodyPr>
          <a:lstStyle/>
          <a:p>
            <a:r>
              <a:rPr lang="en-US" sz="2300" dirty="0"/>
              <a:t>Dystrophin is a cytoskeletal  protein that enables the strength, stability and functionality of myofibers, </a:t>
            </a:r>
            <a:r>
              <a:rPr lang="en-US" sz="2300" dirty="0" smtClean="0"/>
              <a:t>is </a:t>
            </a:r>
            <a:r>
              <a:rPr lang="en-US" sz="2300" dirty="0"/>
              <a:t>absent in Duchenne (DMD) and insufficient in Becker muscular dystrophy (BMD).</a:t>
            </a:r>
          </a:p>
          <a:p>
            <a:endParaRPr lang="en-US" sz="800" dirty="0"/>
          </a:p>
          <a:p>
            <a:r>
              <a:rPr lang="en-US" sz="2300" dirty="0"/>
              <a:t>Dystrophinopathy is an X- linked recessive  disease caused by mutations in the dystrophin gene, with a spectrum of early rapid onset severe (DMD) or late, slow-onset mild (BMD).</a:t>
            </a:r>
          </a:p>
          <a:p>
            <a:endParaRPr lang="en-US" sz="800" dirty="0"/>
          </a:p>
          <a:p>
            <a:r>
              <a:rPr lang="en-US" sz="2000" dirty="0"/>
              <a:t>Advances in pharmacology, cell biology, genetic and diagnostic studies </a:t>
            </a:r>
            <a:r>
              <a:rPr lang="en-US" sz="2000" dirty="0" smtClean="0"/>
              <a:t>all have </a:t>
            </a:r>
            <a:r>
              <a:rPr lang="en-US" sz="2000" dirty="0"/>
              <a:t>enabled better understanding and enabled new classes and more targeted therapies.</a:t>
            </a:r>
          </a:p>
          <a:p>
            <a:endParaRPr lang="en-US" sz="900" dirty="0"/>
          </a:p>
          <a:p>
            <a:r>
              <a:rPr lang="en-US" sz="2000" dirty="0"/>
              <a:t>Orphan Drug Act of 1983 accelerated development of novel treatments for rare NMD.</a:t>
            </a:r>
          </a:p>
          <a:p>
            <a:endParaRPr lang="en-US" sz="800" dirty="0"/>
          </a:p>
          <a:p>
            <a:r>
              <a:rPr lang="en-US" sz="2300" dirty="0"/>
              <a:t>The goal is alerting </a:t>
            </a:r>
            <a:r>
              <a:rPr lang="en-US" sz="2300" dirty="0" smtClean="0"/>
              <a:t>you to </a:t>
            </a:r>
            <a:r>
              <a:rPr lang="en-US" sz="2300" dirty="0"/>
              <a:t>what agents are approved or in the pipeline</a:t>
            </a:r>
          </a:p>
          <a:p>
            <a:endParaRPr lang="en-US" sz="8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69318" y="570725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31</a:t>
            </a:fld>
            <a:endParaRPr lang="en-US" dirty="0"/>
          </a:p>
        </p:txBody>
      </p:sp>
    </p:spTree>
    <p:extLst>
      <p:ext uri="{BB962C8B-B14F-4D97-AF65-F5344CB8AC3E}">
        <p14:creationId xmlns:p14="http://schemas.microsoft.com/office/powerpoint/2010/main" xmlns="" val="38095495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14" y="305164"/>
            <a:ext cx="10785625" cy="928837"/>
          </a:xfrm>
        </p:spPr>
        <p:txBody>
          <a:bodyPr/>
          <a:lstStyle/>
          <a:p>
            <a:pPr algn="ctr"/>
            <a:r>
              <a:rPr lang="en-US" b="1" dirty="0">
                <a:solidFill>
                  <a:schemeClr val="accent1"/>
                </a:solidFill>
              </a:rPr>
              <a:t>Duchenne Muscular Dystrophy</a:t>
            </a:r>
          </a:p>
        </p:txBody>
      </p:sp>
      <p:graphicFrame>
        <p:nvGraphicFramePr>
          <p:cNvPr id="4" name="Content Placeholder 2">
            <a:extLst>
              <a:ext uri="{FF2B5EF4-FFF2-40B4-BE49-F238E27FC236}">
                <a16:creationId xmlns:a16="http://schemas.microsoft.com/office/drawing/2014/main" xmlns="" id="{A4292520-2594-196D-999C-014E2EF48082}"/>
              </a:ext>
            </a:extLst>
          </p:cNvPr>
          <p:cNvGraphicFramePr>
            <a:graphicFrameLocks noGrp="1"/>
          </p:cNvGraphicFramePr>
          <p:nvPr>
            <p:ph idx="4294967295"/>
            <p:extLst>
              <p:ext uri="{D42A27DB-BD31-4B8C-83A1-F6EECF244321}">
                <p14:modId xmlns:p14="http://schemas.microsoft.com/office/powerpoint/2010/main" xmlns="" val="1940999451"/>
              </p:ext>
            </p:extLst>
          </p:nvPr>
        </p:nvGraphicFramePr>
        <p:xfrm>
          <a:off x="578149" y="1500997"/>
          <a:ext cx="10148888" cy="492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9F16E048-9E74-FB5E-ED33-19A2DACB84B3}"/>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9290110" y="5679777"/>
            <a:ext cx="2836930" cy="1111573"/>
          </a:xfrm>
          <a:prstGeom prst="rect">
            <a:avLst/>
          </a:prstGeom>
        </p:spPr>
      </p:pic>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76992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645" y="304800"/>
            <a:ext cx="6157755" cy="1143000"/>
          </a:xfrm>
        </p:spPr>
        <p:txBody>
          <a:bodyPr>
            <a:normAutofit/>
          </a:bodyPr>
          <a:lstStyle/>
          <a:p>
            <a:r>
              <a:rPr lang="en-US" altLang="en-US" sz="4000" b="1" dirty="0">
                <a:solidFill>
                  <a:schemeClr val="accent1">
                    <a:lumMod val="75000"/>
                  </a:schemeClr>
                </a:solidFill>
              </a:rPr>
              <a:t>Becker</a:t>
            </a:r>
            <a:r>
              <a:rPr lang="en-US" altLang="ja-JP" sz="4000" b="1" dirty="0">
                <a:solidFill>
                  <a:schemeClr val="accent1">
                    <a:lumMod val="75000"/>
                  </a:schemeClr>
                </a:solidFill>
              </a:rPr>
              <a:t> Muscular Dystrophy</a:t>
            </a:r>
            <a:endParaRPr lang="en-US" sz="4000" b="1" dirty="0">
              <a:solidFill>
                <a:schemeClr val="accent1">
                  <a:lumMod val="75000"/>
                </a:schemeClr>
              </a:solidFill>
            </a:endParaRPr>
          </a:p>
        </p:txBody>
      </p:sp>
      <p:sp>
        <p:nvSpPr>
          <p:cNvPr id="3" name="Text Placeholder 2"/>
          <p:cNvSpPr>
            <a:spLocks noGrp="1"/>
          </p:cNvSpPr>
          <p:nvPr>
            <p:ph type="body" sz="half" idx="1"/>
          </p:nvPr>
        </p:nvSpPr>
        <p:spPr>
          <a:xfrm>
            <a:off x="2004341" y="1295401"/>
            <a:ext cx="4614174" cy="4525963"/>
          </a:xfrm>
        </p:spPr>
        <p:txBody>
          <a:bodyPr>
            <a:normAutofit fontScale="92500" lnSpcReduction="10000"/>
          </a:bodyPr>
          <a:lstStyle/>
          <a:p>
            <a:pPr>
              <a:lnSpc>
                <a:spcPct val="100000"/>
              </a:lnSpc>
            </a:pPr>
            <a:r>
              <a:rPr lang="en-US" altLang="en-US" dirty="0"/>
              <a:t>1:18,000-31,000</a:t>
            </a:r>
          </a:p>
          <a:p>
            <a:pPr>
              <a:lnSpc>
                <a:spcPct val="100000"/>
              </a:lnSpc>
            </a:pPr>
            <a:r>
              <a:rPr lang="en-US" altLang="en-US" dirty="0"/>
              <a:t>Later age of onset (5-15 years) </a:t>
            </a:r>
          </a:p>
          <a:p>
            <a:pPr>
              <a:lnSpc>
                <a:spcPct val="100000"/>
              </a:lnSpc>
            </a:pPr>
            <a:r>
              <a:rPr lang="en-US" altLang="en-US" dirty="0"/>
              <a:t>Same distribution of weakness as DMD but milder</a:t>
            </a:r>
          </a:p>
          <a:p>
            <a:pPr>
              <a:lnSpc>
                <a:spcPct val="100000"/>
              </a:lnSpc>
            </a:pPr>
            <a:r>
              <a:rPr lang="en-US" altLang="en-US" dirty="0"/>
              <a:t>Calf pain with exercise can be a presenting symptom</a:t>
            </a:r>
          </a:p>
          <a:p>
            <a:pPr>
              <a:lnSpc>
                <a:spcPct val="100000"/>
              </a:lnSpc>
            </a:pPr>
            <a:r>
              <a:rPr lang="en-US" altLang="en-US" dirty="0"/>
              <a:t>Neck flexors and facial muscles preserved early</a:t>
            </a:r>
          </a:p>
          <a:p>
            <a:pPr>
              <a:lnSpc>
                <a:spcPct val="100000"/>
              </a:lnSpc>
            </a:pPr>
            <a:r>
              <a:rPr lang="en-US" altLang="en-US" dirty="0"/>
              <a:t>Contractures less likely </a:t>
            </a:r>
          </a:p>
          <a:p>
            <a:pPr>
              <a:lnSpc>
                <a:spcPct val="100000"/>
              </a:lnSpc>
            </a:pPr>
            <a:r>
              <a:rPr lang="en-US" altLang="en-US" dirty="0"/>
              <a:t>Scoliosis less common</a:t>
            </a:r>
          </a:p>
        </p:txBody>
      </p:sp>
      <p:pic>
        <p:nvPicPr>
          <p:cNvPr id="5122" name="Picture 2" descr="https://neuromuscular.wustl.edu/pics/people/patients/becker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39520" y="1071936"/>
            <a:ext cx="2664768" cy="43342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9F16E048-9E74-FB5E-ED33-19A2DACB84B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9332686" y="5707257"/>
            <a:ext cx="2815771" cy="1111573"/>
          </a:xfrm>
          <a:prstGeom prst="rect">
            <a:avLst/>
          </a:prstGeom>
        </p:spPr>
      </p:pic>
      <p:sp>
        <p:nvSpPr>
          <p:cNvPr id="6" name="Slide Number Placeholder 5"/>
          <p:cNvSpPr>
            <a:spLocks noGrp="1"/>
          </p:cNvSpPr>
          <p:nvPr>
            <p:ph type="sldNum" sz="quarter" idx="11"/>
          </p:nvPr>
        </p:nvSpPr>
        <p:spPr/>
        <p:txBody>
          <a:bodyPr/>
          <a:lstStyle/>
          <a:p>
            <a:fld id="{D523A2EC-478E-444B-A438-83005530FF27}" type="slidenum">
              <a:rPr lang="en-US" altLang="en-US" smtClean="0"/>
              <a:pPr/>
              <a:t>33</a:t>
            </a:fld>
            <a:endParaRPr lang="en-US" altLang="en-US"/>
          </a:p>
        </p:txBody>
      </p:sp>
    </p:spTree>
    <p:extLst>
      <p:ext uri="{BB962C8B-B14F-4D97-AF65-F5344CB8AC3E}">
        <p14:creationId xmlns:p14="http://schemas.microsoft.com/office/powerpoint/2010/main" xmlns="" val="944080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6" descr="dmdge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6200000">
            <a:off x="4920226" y="2242819"/>
            <a:ext cx="6347070" cy="2617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Rectangle 4"/>
          <p:cNvSpPr>
            <a:spLocks noGrp="1" noRot="1" noChangeArrowheads="1"/>
          </p:cNvSpPr>
          <p:nvPr>
            <p:ph type="title"/>
          </p:nvPr>
        </p:nvSpPr>
        <p:spPr>
          <a:xfrm>
            <a:off x="515942" y="467097"/>
            <a:ext cx="6726688" cy="1164516"/>
          </a:xfrm>
        </p:spPr>
        <p:txBody>
          <a:bodyPr/>
          <a:lstStyle/>
          <a:p>
            <a:pPr eaLnBrk="1" hangingPunct="1"/>
            <a:r>
              <a:rPr lang="en-US" altLang="en-US" b="1" dirty="0">
                <a:solidFill>
                  <a:srgbClr val="273777"/>
                </a:solidFill>
              </a:rPr>
              <a:t>The DMD Gene </a:t>
            </a:r>
          </a:p>
        </p:txBody>
      </p:sp>
      <p:sp>
        <p:nvSpPr>
          <p:cNvPr id="21509" name="Rectangle 5"/>
          <p:cNvSpPr>
            <a:spLocks noGrp="1" noChangeArrowheads="1"/>
          </p:cNvSpPr>
          <p:nvPr>
            <p:ph idx="1"/>
          </p:nvPr>
        </p:nvSpPr>
        <p:spPr>
          <a:xfrm>
            <a:off x="719141" y="1705977"/>
            <a:ext cx="7220173" cy="4088225"/>
          </a:xfrm>
        </p:spPr>
        <p:txBody>
          <a:bodyPr>
            <a:normAutofit/>
          </a:bodyPr>
          <a:lstStyle/>
          <a:p>
            <a:pPr eaLnBrk="1" hangingPunct="1"/>
            <a:r>
              <a:rPr lang="en-US" altLang="en-US" dirty="0"/>
              <a:t>Chromosome Xp21</a:t>
            </a:r>
          </a:p>
          <a:p>
            <a:pPr eaLnBrk="1" hangingPunct="1"/>
            <a:r>
              <a:rPr lang="en-US" altLang="en-US" dirty="0"/>
              <a:t>The largest gene in the human genome</a:t>
            </a:r>
          </a:p>
          <a:p>
            <a:pPr eaLnBrk="1" hangingPunct="1"/>
            <a:r>
              <a:rPr lang="en-US" altLang="en-US" dirty="0"/>
              <a:t>79 exons and more than 2,500 kb</a:t>
            </a:r>
          </a:p>
          <a:p>
            <a:pPr eaLnBrk="1" hangingPunct="1"/>
            <a:r>
              <a:rPr lang="en-US" altLang="en-US" dirty="0"/>
              <a:t>Encodes the dystrophin protein</a:t>
            </a:r>
          </a:p>
          <a:p>
            <a:pPr marL="571500" lvl="1" indent="-342900" eaLnBrk="1" hangingPunct="1">
              <a:buFont typeface="Calibri" panose="020F0502020204030204" pitchFamily="34" charset="0"/>
              <a:buChar char="—"/>
            </a:pPr>
            <a:r>
              <a:rPr lang="en-US" altLang="en-US" dirty="0"/>
              <a:t>Skeletal muscle</a:t>
            </a:r>
          </a:p>
          <a:p>
            <a:pPr marL="571500" lvl="1" indent="-342900" eaLnBrk="1" hangingPunct="1">
              <a:buFont typeface="Calibri" panose="020F0502020204030204" pitchFamily="34" charset="0"/>
              <a:buChar char="—"/>
            </a:pPr>
            <a:r>
              <a:rPr lang="en-US" altLang="en-US" dirty="0"/>
              <a:t>Cardiac muscle</a:t>
            </a:r>
          </a:p>
          <a:p>
            <a:pPr marL="571500" lvl="1" indent="-342900" eaLnBrk="1" hangingPunct="1">
              <a:buFont typeface="Calibri" panose="020F0502020204030204" pitchFamily="34" charset="0"/>
              <a:buChar char="—"/>
            </a:pPr>
            <a:r>
              <a:rPr lang="en-US" altLang="en-US" dirty="0"/>
              <a:t>Smooth muscle </a:t>
            </a:r>
          </a:p>
          <a:p>
            <a:pPr marL="571500" lvl="1" indent="-342900" eaLnBrk="1" hangingPunct="1">
              <a:buFont typeface="Calibri" panose="020F0502020204030204" pitchFamily="34" charset="0"/>
              <a:buChar char="—"/>
            </a:pPr>
            <a:r>
              <a:rPr lang="en-US" altLang="en-US" dirty="0"/>
              <a:t>Brain  </a:t>
            </a:r>
          </a:p>
        </p:txBody>
      </p:sp>
      <p:pic>
        <p:nvPicPr>
          <p:cNvPr id="5" name="Picture 4">
            <a:extLst>
              <a:ext uri="{FF2B5EF4-FFF2-40B4-BE49-F238E27FC236}">
                <a16:creationId xmlns:a16="http://schemas.microsoft.com/office/drawing/2014/main" xmlns="" id="{9F16E048-9E74-FB5E-ED33-19A2DACB84B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9405256" y="5707257"/>
            <a:ext cx="2786744" cy="1111573"/>
          </a:xfrm>
          <a:prstGeom prst="rect">
            <a:avLst/>
          </a:prstGeom>
        </p:spPr>
      </p:pic>
      <p:sp>
        <p:nvSpPr>
          <p:cNvPr id="6" name="Slide Number Placeholder 5"/>
          <p:cNvSpPr>
            <a:spLocks noGrp="1"/>
          </p:cNvSpPr>
          <p:nvPr>
            <p:ph type="sldNum" sz="quarter" idx="12"/>
          </p:nvPr>
        </p:nvSpPr>
        <p:spPr/>
        <p:txBody>
          <a:bodyPr/>
          <a:lstStyle/>
          <a:p>
            <a:fld id="{23D952CD-6370-0749-B443-35EAB882344C}" type="slidenum">
              <a:rPr lang="en-US" smtClean="0"/>
              <a:pPr/>
              <a:t>34</a:t>
            </a:fld>
            <a:endParaRPr lang="en-US" dirty="0"/>
          </a:p>
        </p:txBody>
      </p:sp>
    </p:spTree>
    <p:extLst>
      <p:ext uri="{BB962C8B-B14F-4D97-AF65-F5344CB8AC3E}">
        <p14:creationId xmlns:p14="http://schemas.microsoft.com/office/powerpoint/2010/main" xmlns="" val="1916723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78" y="219984"/>
            <a:ext cx="10515600" cy="883102"/>
          </a:xfrm>
        </p:spPr>
        <p:txBody>
          <a:bodyPr>
            <a:normAutofit/>
          </a:bodyPr>
          <a:lstStyle/>
          <a:p>
            <a:r>
              <a:rPr lang="en-US" sz="4000" b="1" dirty="0">
                <a:solidFill>
                  <a:schemeClr val="accent1">
                    <a:lumMod val="75000"/>
                  </a:schemeClr>
                </a:solidFill>
              </a:rPr>
              <a:t>DMD Treatment Progress </a:t>
            </a:r>
          </a:p>
        </p:txBody>
      </p:sp>
      <p:sp>
        <p:nvSpPr>
          <p:cNvPr id="3" name="Content Placeholder 2"/>
          <p:cNvSpPr>
            <a:spLocks noGrp="1"/>
          </p:cNvSpPr>
          <p:nvPr>
            <p:ph sz="quarter" idx="1"/>
          </p:nvPr>
        </p:nvSpPr>
        <p:spPr>
          <a:xfrm>
            <a:off x="489421" y="1120647"/>
            <a:ext cx="11441321" cy="5526896"/>
          </a:xfrm>
        </p:spPr>
        <p:txBody>
          <a:bodyPr>
            <a:noAutofit/>
          </a:bodyPr>
          <a:lstStyle/>
          <a:p>
            <a:r>
              <a:rPr lang="en-US" sz="2400" dirty="0"/>
              <a:t>Several therapeutic approaches investigated;</a:t>
            </a:r>
          </a:p>
          <a:p>
            <a:pPr marL="0" indent="0">
              <a:buNone/>
            </a:pPr>
            <a:r>
              <a:rPr lang="en-US" sz="2000" dirty="0"/>
              <a:t>               	- </a:t>
            </a:r>
            <a:r>
              <a:rPr lang="en-US" sz="2000" dirty="0">
                <a:solidFill>
                  <a:schemeClr val="accent1">
                    <a:lumMod val="50000"/>
                  </a:schemeClr>
                </a:solidFill>
              </a:rPr>
              <a:t>reduction of inflammation and fibrosis, </a:t>
            </a:r>
          </a:p>
          <a:p>
            <a:pPr marL="0" indent="0">
              <a:buNone/>
            </a:pPr>
            <a:r>
              <a:rPr lang="en-US" sz="2000" dirty="0">
                <a:solidFill>
                  <a:schemeClr val="accent1">
                    <a:lumMod val="50000"/>
                  </a:schemeClr>
                </a:solidFill>
              </a:rPr>
              <a:t>	- calcium regulation </a:t>
            </a:r>
          </a:p>
          <a:p>
            <a:pPr marL="0" indent="0">
              <a:buNone/>
            </a:pPr>
            <a:r>
              <a:rPr lang="en-US" sz="2000" dirty="0">
                <a:solidFill>
                  <a:schemeClr val="accent1">
                    <a:lumMod val="50000"/>
                  </a:schemeClr>
                </a:solidFill>
              </a:rPr>
              <a:t>	- muscle growth and protection </a:t>
            </a:r>
          </a:p>
          <a:p>
            <a:pPr marL="0" indent="0">
              <a:buNone/>
            </a:pPr>
            <a:r>
              <a:rPr lang="en-US" sz="2000" dirty="0">
                <a:solidFill>
                  <a:schemeClr val="accent1">
                    <a:lumMod val="50000"/>
                  </a:schemeClr>
                </a:solidFill>
              </a:rPr>
              <a:t>	- mitochondrial support and cardiac protection</a:t>
            </a:r>
          </a:p>
          <a:p>
            <a:pPr marL="0" indent="0">
              <a:buNone/>
            </a:pPr>
            <a:r>
              <a:rPr lang="en-US" sz="2000" dirty="0">
                <a:solidFill>
                  <a:schemeClr val="accent1">
                    <a:lumMod val="50000"/>
                  </a:schemeClr>
                </a:solidFill>
              </a:rPr>
              <a:t>	- dystrophin restoration and replacement                                                                                         	 	(antisense oligonucleotide “ASO’s” &amp; AAV mediated gene transfer therapy).</a:t>
            </a:r>
          </a:p>
          <a:p>
            <a:r>
              <a:rPr lang="en-US" sz="2400" dirty="0"/>
              <a:t>The FDA has approved 6 drugs in the last 7 years;</a:t>
            </a:r>
          </a:p>
          <a:p>
            <a:pPr lvl="1"/>
            <a:r>
              <a:rPr lang="en-US" sz="2000" dirty="0" err="1">
                <a:solidFill>
                  <a:schemeClr val="accent1">
                    <a:lumMod val="50000"/>
                  </a:schemeClr>
                </a:solidFill>
              </a:rPr>
              <a:t>Eteplirsen</a:t>
            </a:r>
            <a:r>
              <a:rPr lang="en-US" sz="2000" dirty="0">
                <a:solidFill>
                  <a:schemeClr val="accent1">
                    <a:lumMod val="50000"/>
                  </a:schemeClr>
                </a:solidFill>
              </a:rPr>
              <a:t> ASON for 51 exon-skipping therapy approved Sep. 2016</a:t>
            </a:r>
          </a:p>
          <a:p>
            <a:pPr lvl="1"/>
            <a:r>
              <a:rPr lang="en-US" sz="2000" dirty="0">
                <a:solidFill>
                  <a:schemeClr val="accent1">
                    <a:lumMod val="50000"/>
                  </a:schemeClr>
                </a:solidFill>
              </a:rPr>
              <a:t>Deflazacort corticosteroids option approved Feb. 2017</a:t>
            </a:r>
          </a:p>
          <a:p>
            <a:pPr lvl="1"/>
            <a:r>
              <a:rPr lang="en-US" sz="2000" dirty="0" err="1">
                <a:solidFill>
                  <a:schemeClr val="accent1">
                    <a:lumMod val="50000"/>
                  </a:schemeClr>
                </a:solidFill>
              </a:rPr>
              <a:t>Golodirsen</a:t>
            </a:r>
            <a:r>
              <a:rPr lang="en-US" sz="2000" dirty="0">
                <a:solidFill>
                  <a:schemeClr val="accent1">
                    <a:lumMod val="50000"/>
                  </a:schemeClr>
                </a:solidFill>
              </a:rPr>
              <a:t> 2019 ASON for 53 exon skipping mutation  (high renal toxicity and infection).</a:t>
            </a:r>
          </a:p>
          <a:p>
            <a:pPr lvl="1"/>
            <a:r>
              <a:rPr lang="en-US" sz="2000" dirty="0" err="1">
                <a:solidFill>
                  <a:schemeClr val="accent1">
                    <a:lumMod val="50000"/>
                  </a:schemeClr>
                </a:solidFill>
              </a:rPr>
              <a:t>Viltolarsen</a:t>
            </a:r>
            <a:r>
              <a:rPr lang="en-US" sz="2000" dirty="0">
                <a:solidFill>
                  <a:schemeClr val="accent1">
                    <a:lumMod val="50000"/>
                  </a:schemeClr>
                </a:solidFill>
              </a:rPr>
              <a:t> 2020  ASON for 53 exon skipping mutation; increase dystrophin level from 0,6% to 5.9% of normal level, but a clinical benefit has not been established. (skin reaction, renal toxicity).</a:t>
            </a:r>
          </a:p>
          <a:p>
            <a:pPr lvl="1"/>
            <a:r>
              <a:rPr lang="en-US" sz="2000" dirty="0" err="1">
                <a:solidFill>
                  <a:schemeClr val="accent1">
                    <a:lumMod val="50000"/>
                  </a:schemeClr>
                </a:solidFill>
              </a:rPr>
              <a:t>Casmersen</a:t>
            </a:r>
            <a:r>
              <a:rPr lang="en-US" sz="2000" dirty="0">
                <a:solidFill>
                  <a:schemeClr val="accent1">
                    <a:lumMod val="50000"/>
                  </a:schemeClr>
                </a:solidFill>
              </a:rPr>
              <a:t>  Feb. 2021 ASON for exon 45 skipping mutation</a:t>
            </a:r>
          </a:p>
          <a:p>
            <a:pPr lvl="1"/>
            <a:r>
              <a:rPr lang="en-US" sz="2000" dirty="0">
                <a:solidFill>
                  <a:schemeClr val="accent1">
                    <a:lumMod val="75000"/>
                  </a:schemeClr>
                </a:solidFill>
              </a:rPr>
              <a:t>SRP-9001 </a:t>
            </a:r>
            <a:r>
              <a:rPr lang="en-US" sz="2000" dirty="0" err="1">
                <a:solidFill>
                  <a:schemeClr val="accent1">
                    <a:lumMod val="75000"/>
                  </a:schemeClr>
                </a:solidFill>
              </a:rPr>
              <a:t>delandistrogene</a:t>
            </a:r>
            <a:r>
              <a:rPr lang="en-US" sz="2000" dirty="0">
                <a:solidFill>
                  <a:schemeClr val="accent1">
                    <a:lumMod val="75000"/>
                  </a:schemeClr>
                </a:solidFill>
              </a:rPr>
              <a:t> </a:t>
            </a:r>
            <a:r>
              <a:rPr lang="en-US" sz="2000" dirty="0" err="1">
                <a:solidFill>
                  <a:schemeClr val="accent1">
                    <a:lumMod val="75000"/>
                  </a:schemeClr>
                </a:solidFill>
              </a:rPr>
              <a:t>moxeparvovec-rokl</a:t>
            </a:r>
            <a:r>
              <a:rPr lang="en-US" sz="2000" dirty="0">
                <a:solidFill>
                  <a:schemeClr val="accent1">
                    <a:lumMod val="75000"/>
                  </a:schemeClr>
                </a:solidFill>
              </a:rPr>
              <a:t> gene therapy June 2023.</a:t>
            </a:r>
            <a:endParaRPr lang="en-US" sz="2000" dirty="0">
              <a:solidFill>
                <a:schemeClr val="accent1">
                  <a:lumMod val="50000"/>
                </a:schemeClr>
              </a:solidFill>
            </a:endParaRPr>
          </a:p>
          <a:p>
            <a:pPr lvl="1"/>
            <a:endParaRPr lang="en-US" sz="2000" dirty="0">
              <a:solidFill>
                <a:schemeClr val="accent1">
                  <a:lumMod val="50000"/>
                </a:schemeClr>
              </a:solidFill>
            </a:endParaRPr>
          </a:p>
          <a:p>
            <a:pPr lvl="1"/>
            <a:endParaRPr lang="en-US" sz="2000" dirty="0">
              <a:solidFill>
                <a:schemeClr val="tx1"/>
              </a:solidFill>
            </a:endParaRP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601200" y="5849258"/>
            <a:ext cx="2547258" cy="940544"/>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35</a:t>
            </a:fld>
            <a:endParaRPr lang="en-US" dirty="0"/>
          </a:p>
        </p:txBody>
      </p:sp>
    </p:spTree>
    <p:extLst>
      <p:ext uri="{BB962C8B-B14F-4D97-AF65-F5344CB8AC3E}">
        <p14:creationId xmlns:p14="http://schemas.microsoft.com/office/powerpoint/2010/main" xmlns="" val="217607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49920" y="580571"/>
            <a:ext cx="11782425" cy="5210629"/>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69318" y="5692743"/>
            <a:ext cx="3279140" cy="1111573"/>
          </a:xfrm>
          <a:prstGeom prst="rect">
            <a:avLst/>
          </a:prstGeom>
        </p:spPr>
      </p:pic>
      <p:sp>
        <p:nvSpPr>
          <p:cNvPr id="4" name="Slide Number Placeholder 3"/>
          <p:cNvSpPr>
            <a:spLocks noGrp="1"/>
          </p:cNvSpPr>
          <p:nvPr>
            <p:ph type="sldNum" sz="quarter" idx="12"/>
          </p:nvPr>
        </p:nvSpPr>
        <p:spPr/>
        <p:txBody>
          <a:bodyPr/>
          <a:lstStyle/>
          <a:p>
            <a:fld id="{B4A918BC-4D43-4B42-B3C0-E7EBE25E6AF0}" type="slidenum">
              <a:rPr lang="en-US" smtClean="0"/>
              <a:pPr/>
              <a:t>36</a:t>
            </a:fld>
            <a:endParaRPr lang="en-US"/>
          </a:p>
        </p:txBody>
      </p:sp>
      <p:sp>
        <p:nvSpPr>
          <p:cNvPr id="2" name="TextBox 1">
            <a:extLst>
              <a:ext uri="{FF2B5EF4-FFF2-40B4-BE49-F238E27FC236}">
                <a16:creationId xmlns:a16="http://schemas.microsoft.com/office/drawing/2014/main" xmlns="" id="{C8751888-E106-B394-441E-040F1CD1CD73}"/>
              </a:ext>
            </a:extLst>
          </p:cNvPr>
          <p:cNvSpPr txBox="1"/>
          <p:nvPr/>
        </p:nvSpPr>
        <p:spPr>
          <a:xfrm>
            <a:off x="8323119" y="3262746"/>
            <a:ext cx="3618962" cy="646332"/>
          </a:xfrm>
          <a:prstGeom prst="rect">
            <a:avLst/>
          </a:prstGeom>
          <a:noFill/>
        </p:spPr>
        <p:txBody>
          <a:bodyPr wrap="square" rtlCol="0">
            <a:spAutoFit/>
          </a:bodyPr>
          <a:lstStyle/>
          <a:p>
            <a:r>
              <a:rPr lang="en-US" dirty="0"/>
              <a:t> SRP – 9001 </a:t>
            </a:r>
            <a:r>
              <a:rPr lang="en-US" dirty="0" err="1"/>
              <a:t>Delandistrogene</a:t>
            </a:r>
            <a:r>
              <a:rPr lang="en-US" dirty="0"/>
              <a:t> </a:t>
            </a:r>
            <a:r>
              <a:rPr lang="en-US" dirty="0" err="1"/>
              <a:t>moxeparvovec</a:t>
            </a:r>
            <a:r>
              <a:rPr lang="en-US" dirty="0"/>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7069"/>
            <a:ext cx="10352314" cy="810531"/>
          </a:xfrm>
        </p:spPr>
        <p:txBody>
          <a:bodyPr/>
          <a:lstStyle/>
          <a:p>
            <a:r>
              <a:rPr lang="en-US" b="1" dirty="0">
                <a:solidFill>
                  <a:schemeClr val="accent1">
                    <a:lumMod val="50000"/>
                  </a:schemeClr>
                </a:solidFill>
              </a:rPr>
              <a:t>Deflazacort </a:t>
            </a:r>
          </a:p>
        </p:txBody>
      </p:sp>
      <p:sp>
        <p:nvSpPr>
          <p:cNvPr id="3" name="Content Placeholder 2"/>
          <p:cNvSpPr>
            <a:spLocks noGrp="1"/>
          </p:cNvSpPr>
          <p:nvPr>
            <p:ph sz="quarter" idx="1"/>
          </p:nvPr>
        </p:nvSpPr>
        <p:spPr>
          <a:xfrm>
            <a:off x="373307" y="1291769"/>
            <a:ext cx="11542922" cy="5471886"/>
          </a:xfrm>
        </p:spPr>
        <p:txBody>
          <a:bodyPr>
            <a:normAutofit fontScale="85000" lnSpcReduction="10000"/>
          </a:bodyPr>
          <a:lstStyle/>
          <a:p>
            <a:r>
              <a:rPr lang="en-US" dirty="0"/>
              <a:t>FDA approved for DMD in 2017, but has been in clinical use for decades in other countries. Recommended dose is dose 0.9 mg/kg/day</a:t>
            </a:r>
          </a:p>
          <a:p>
            <a:endParaRPr lang="en-US" sz="600" dirty="0"/>
          </a:p>
          <a:p>
            <a:r>
              <a:rPr lang="en-US" dirty="0"/>
              <a:t>Reduce inflammation and fibrosis by inhibiting  the transcription factor NF-</a:t>
            </a:r>
            <a:r>
              <a:rPr lang="en-US" dirty="0" err="1"/>
              <a:t>kB</a:t>
            </a:r>
            <a:r>
              <a:rPr lang="en-US" dirty="0"/>
              <a:t> pathway. </a:t>
            </a:r>
          </a:p>
          <a:p>
            <a:endParaRPr lang="en-US" sz="600" dirty="0"/>
          </a:p>
          <a:p>
            <a:r>
              <a:rPr lang="en-US" dirty="0"/>
              <a:t>Demonstrated delaying  loss of ambulation by 2 – 3 years and pulmonary reduction</a:t>
            </a:r>
          </a:p>
          <a:p>
            <a:endParaRPr lang="en-US" sz="600" dirty="0"/>
          </a:p>
          <a:p>
            <a:r>
              <a:rPr lang="en-US" dirty="0"/>
              <a:t>Less AEFs than Prednisone but the annual cost is $117,400, versus ≤ $1000 for prednisone</a:t>
            </a:r>
          </a:p>
          <a:p>
            <a:endParaRPr lang="en-US" sz="700" dirty="0"/>
          </a:p>
          <a:p>
            <a:r>
              <a:rPr lang="en-US" dirty="0"/>
              <a:t>Can be prescribed to all Duchene patients regardless of genetic mutation</a:t>
            </a:r>
          </a:p>
          <a:p>
            <a:endParaRPr lang="en-US" sz="700" dirty="0"/>
          </a:p>
          <a:p>
            <a:r>
              <a:rPr lang="en-US" dirty="0"/>
              <a:t>Steroids therapy should be started before motor decline, typically  3 to 5 years of age.</a:t>
            </a:r>
          </a:p>
          <a:p>
            <a:endParaRPr lang="en-US" sz="800" dirty="0"/>
          </a:p>
          <a:p>
            <a:r>
              <a:rPr lang="en-US" dirty="0"/>
              <a:t>Deflazacort has higher risk for cataract and less for weight gain in a 12 months trial.</a:t>
            </a:r>
          </a:p>
          <a:p>
            <a:pPr>
              <a:buNone/>
            </a:pPr>
            <a:endParaRPr lang="en-US" sz="2400" b="1" dirty="0">
              <a:solidFill>
                <a:schemeClr val="accent2">
                  <a:lumMod val="50000"/>
                </a:schemeClr>
              </a:solidFill>
            </a:endParaRPr>
          </a:p>
          <a:p>
            <a:pPr>
              <a:buNone/>
            </a:pPr>
            <a:r>
              <a:rPr lang="en-US" sz="2000" b="1" dirty="0" err="1">
                <a:solidFill>
                  <a:schemeClr val="accent2">
                    <a:lumMod val="50000"/>
                  </a:schemeClr>
                </a:solidFill>
              </a:rPr>
              <a:t>Bonifati</a:t>
            </a:r>
            <a:r>
              <a:rPr lang="en-US" sz="2000" b="1" dirty="0">
                <a:solidFill>
                  <a:schemeClr val="accent2">
                    <a:lumMod val="50000"/>
                  </a:schemeClr>
                </a:solidFill>
              </a:rPr>
              <a:t> MD et al. Muscle &amp; Nerve 2000;23(9)</a:t>
            </a:r>
          </a:p>
          <a:p>
            <a:pPr>
              <a:buNone/>
            </a:pPr>
            <a:r>
              <a:rPr lang="en-US" sz="2000" b="1" dirty="0">
                <a:solidFill>
                  <a:schemeClr val="accent2">
                    <a:lumMod val="50000"/>
                  </a:schemeClr>
                </a:solidFill>
              </a:rPr>
              <a:t>Rice ML et al. JAAPOS 2018;01.017</a:t>
            </a:r>
          </a:p>
          <a:p>
            <a:endParaRPr lang="en-US" sz="2400" dirty="0"/>
          </a:p>
          <a:p>
            <a:endParaRPr lang="en-US" sz="800" dirty="0"/>
          </a:p>
          <a:p>
            <a:endParaRPr lang="en-US" sz="24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69318" y="5692743"/>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37</a:t>
            </a:fld>
            <a:endParaRPr lang="en-US" dirty="0"/>
          </a:p>
        </p:txBody>
      </p:sp>
    </p:spTree>
    <p:extLst>
      <p:ext uri="{BB962C8B-B14F-4D97-AF65-F5344CB8AC3E}">
        <p14:creationId xmlns:p14="http://schemas.microsoft.com/office/powerpoint/2010/main" xmlns="" val="3236227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986981" y="174171"/>
            <a:ext cx="8592457" cy="6487886"/>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xmlns="" id="{AA8B7122-73D9-4C99-9158-D578F3C592A3}"/>
              </a:ext>
            </a:extLst>
          </p:cNvPr>
          <p:cNvPicPr>
            <a:picLocks noGrp="1" noChangeAspect="1" noChangeArrowheads="1"/>
          </p:cNvPicPr>
          <p:nvPr>
            <p:ph sz="quarter" idx="1"/>
          </p:nvPr>
        </p:nvPicPr>
        <p:blipFill rotWithShape="1">
          <a:blip r:embed="rId2">
            <a:extLst>
              <a:ext uri="{28A0092B-C50C-407E-A947-70E740481C1C}">
                <a14:useLocalDpi xmlns:a14="http://schemas.microsoft.com/office/drawing/2010/main" xmlns="" val="0"/>
              </a:ext>
            </a:extLst>
          </a:blip>
          <a:srcRect l="81198" t="24324" r="-226" b="33462"/>
          <a:stretch/>
        </p:blipFill>
        <p:spPr>
          <a:xfrm>
            <a:off x="7203796" y="1130136"/>
            <a:ext cx="1674792" cy="2392692"/>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6083" name="TextBox 6">
            <a:extLst>
              <a:ext uri="{FF2B5EF4-FFF2-40B4-BE49-F238E27FC236}">
                <a16:creationId xmlns:a16="http://schemas.microsoft.com/office/drawing/2014/main" xmlns="" id="{F500B190-8C51-47A8-8303-085BB76A4865}"/>
              </a:ext>
            </a:extLst>
          </p:cNvPr>
          <p:cNvSpPr txBox="1">
            <a:spLocks noChangeArrowheads="1"/>
          </p:cNvSpPr>
          <p:nvPr/>
        </p:nvSpPr>
        <p:spPr bwMode="auto">
          <a:xfrm>
            <a:off x="2838450" y="6235290"/>
            <a:ext cx="2895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US" altLang="en-US" sz="1800" b="1" dirty="0">
                <a:latin typeface="+mn-lt"/>
              </a:rPr>
              <a:t>Out of frame mRNA</a:t>
            </a:r>
          </a:p>
        </p:txBody>
      </p:sp>
      <p:sp>
        <p:nvSpPr>
          <p:cNvPr id="6" name="Right Arrow 5">
            <a:extLst>
              <a:ext uri="{FF2B5EF4-FFF2-40B4-BE49-F238E27FC236}">
                <a16:creationId xmlns:a16="http://schemas.microsoft.com/office/drawing/2014/main" xmlns="" id="{CDEDA0D1-0041-46C8-848E-091AF5A92194}"/>
              </a:ext>
            </a:extLst>
          </p:cNvPr>
          <p:cNvSpPr/>
          <p:nvPr/>
        </p:nvSpPr>
        <p:spPr>
          <a:xfrm>
            <a:off x="6120477" y="6133308"/>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6085" name="TextBox 9">
            <a:extLst>
              <a:ext uri="{FF2B5EF4-FFF2-40B4-BE49-F238E27FC236}">
                <a16:creationId xmlns:a16="http://schemas.microsoft.com/office/drawing/2014/main" xmlns="" id="{3AE1DB7E-7A43-4FCE-A3EE-A82B9D3C19AA}"/>
              </a:ext>
            </a:extLst>
          </p:cNvPr>
          <p:cNvSpPr txBox="1">
            <a:spLocks noChangeArrowheads="1"/>
          </p:cNvSpPr>
          <p:nvPr/>
        </p:nvSpPr>
        <p:spPr bwMode="auto">
          <a:xfrm>
            <a:off x="7848899" y="6190458"/>
            <a:ext cx="15419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US" altLang="en-US" sz="1800" b="1" dirty="0">
                <a:latin typeface="+mn-lt"/>
              </a:rPr>
              <a:t>No dystrophin</a:t>
            </a:r>
          </a:p>
        </p:txBody>
      </p:sp>
      <p:grpSp>
        <p:nvGrpSpPr>
          <p:cNvPr id="4" name="Group 51">
            <a:extLst>
              <a:ext uri="{FF2B5EF4-FFF2-40B4-BE49-F238E27FC236}">
                <a16:creationId xmlns:a16="http://schemas.microsoft.com/office/drawing/2014/main" xmlns="" id="{8DFA1FDC-4A54-4F4B-8050-BCC746B95C07}"/>
              </a:ext>
            </a:extLst>
          </p:cNvPr>
          <p:cNvGrpSpPr>
            <a:grpSpLocks/>
          </p:cNvGrpSpPr>
          <p:nvPr/>
        </p:nvGrpSpPr>
        <p:grpSpPr bwMode="auto">
          <a:xfrm>
            <a:off x="2393950" y="3213100"/>
            <a:ext cx="7158038" cy="2900870"/>
            <a:chOff x="720" y="1968"/>
            <a:chExt cx="4610" cy="2365"/>
          </a:xfrm>
        </p:grpSpPr>
        <p:pic>
          <p:nvPicPr>
            <p:cNvPr id="46088" name="Picture 52" descr="Pf6">
              <a:extLst>
                <a:ext uri="{FF2B5EF4-FFF2-40B4-BE49-F238E27FC236}">
                  <a16:creationId xmlns:a16="http://schemas.microsoft.com/office/drawing/2014/main" xmlns="" id="{3C1F9920-6F96-44B5-8CE4-1A0613D7CCB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80" y="2144"/>
              <a:ext cx="1250" cy="184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6089" name="Picture 53" descr="Scan64">
              <a:extLst>
                <a:ext uri="{FF2B5EF4-FFF2-40B4-BE49-F238E27FC236}">
                  <a16:creationId xmlns:a16="http://schemas.microsoft.com/office/drawing/2014/main" xmlns="" id="{B316D2D1-D7E9-48D5-A0F0-6D417651550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20" y="2144"/>
              <a:ext cx="2400" cy="180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6090" name="Line 54">
              <a:extLst>
                <a:ext uri="{FF2B5EF4-FFF2-40B4-BE49-F238E27FC236}">
                  <a16:creationId xmlns:a16="http://schemas.microsoft.com/office/drawing/2014/main" xmlns="" id="{556A7E76-3F18-4BBE-A14E-6576CB008650}"/>
                </a:ext>
              </a:extLst>
            </p:cNvPr>
            <p:cNvSpPr>
              <a:spLocks noChangeShapeType="1"/>
            </p:cNvSpPr>
            <p:nvPr/>
          </p:nvSpPr>
          <p:spPr bwMode="auto">
            <a:xfrm>
              <a:off x="1776" y="1968"/>
              <a:ext cx="0" cy="336"/>
            </a:xfrm>
            <a:prstGeom prst="line">
              <a:avLst/>
            </a:prstGeom>
            <a:noFill/>
            <a:ln w="76200">
              <a:solidFill>
                <a:schemeClr val="bg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dirty="0"/>
            </a:p>
          </p:txBody>
        </p:sp>
        <p:sp>
          <p:nvSpPr>
            <p:cNvPr id="46091" name="Line 55">
              <a:extLst>
                <a:ext uri="{FF2B5EF4-FFF2-40B4-BE49-F238E27FC236}">
                  <a16:creationId xmlns:a16="http://schemas.microsoft.com/office/drawing/2014/main" xmlns="" id="{137C5A2F-1D98-4E92-AD0C-8BD8441CB73C}"/>
                </a:ext>
              </a:extLst>
            </p:cNvPr>
            <p:cNvSpPr>
              <a:spLocks noChangeShapeType="1"/>
            </p:cNvSpPr>
            <p:nvPr/>
          </p:nvSpPr>
          <p:spPr bwMode="auto">
            <a:xfrm>
              <a:off x="3216" y="3408"/>
              <a:ext cx="720" cy="0"/>
            </a:xfrm>
            <a:prstGeom prst="line">
              <a:avLst/>
            </a:prstGeom>
            <a:noFill/>
            <a:ln w="76200">
              <a:solidFill>
                <a:schemeClr val="bg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dirty="0"/>
            </a:p>
          </p:txBody>
        </p:sp>
        <p:sp>
          <p:nvSpPr>
            <p:cNvPr id="46092" name="Text Box 56">
              <a:extLst>
                <a:ext uri="{FF2B5EF4-FFF2-40B4-BE49-F238E27FC236}">
                  <a16:creationId xmlns:a16="http://schemas.microsoft.com/office/drawing/2014/main" xmlns="" id="{0B452969-9AC5-422F-9A0F-1CE57F646E52}"/>
                </a:ext>
              </a:extLst>
            </p:cNvPr>
            <p:cNvSpPr txBox="1">
              <a:spLocks noChangeArrowheads="1"/>
            </p:cNvSpPr>
            <p:nvPr/>
          </p:nvSpPr>
          <p:spPr bwMode="auto">
            <a:xfrm>
              <a:off x="4357" y="4032"/>
              <a:ext cx="776" cy="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spcBef>
                  <a:spcPct val="0"/>
                </a:spcBef>
                <a:buClrTx/>
                <a:buSzTx/>
                <a:buFontTx/>
                <a:buNone/>
              </a:pPr>
              <a:r>
                <a:rPr lang="en-GB" altLang="en-US" sz="1800" b="1" dirty="0">
                  <a:latin typeface="+mn-lt"/>
                </a:rPr>
                <a:t>Duchenne </a:t>
              </a:r>
            </a:p>
          </p:txBody>
        </p:sp>
        <p:sp>
          <p:nvSpPr>
            <p:cNvPr id="46093" name="Text Box 57">
              <a:extLst>
                <a:ext uri="{FF2B5EF4-FFF2-40B4-BE49-F238E27FC236}">
                  <a16:creationId xmlns:a16="http://schemas.microsoft.com/office/drawing/2014/main" xmlns="" id="{699AFEB7-9470-4F3C-B065-B857A505FD48}"/>
                </a:ext>
              </a:extLst>
            </p:cNvPr>
            <p:cNvSpPr txBox="1">
              <a:spLocks noChangeArrowheads="1"/>
            </p:cNvSpPr>
            <p:nvPr/>
          </p:nvSpPr>
          <p:spPr bwMode="auto">
            <a:xfrm>
              <a:off x="1122" y="4032"/>
              <a:ext cx="1222" cy="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spcBef>
                  <a:spcPct val="0"/>
                </a:spcBef>
                <a:buClrTx/>
                <a:buSzTx/>
                <a:buFontTx/>
                <a:buNone/>
              </a:pPr>
              <a:r>
                <a:rPr lang="en-GB" altLang="en-US" sz="1800" dirty="0">
                  <a:latin typeface="+mn-lt"/>
                </a:rPr>
                <a:t>Absent dystrophin</a:t>
              </a:r>
            </a:p>
          </p:txBody>
        </p:sp>
      </p:grpSp>
      <p:sp>
        <p:nvSpPr>
          <p:cNvPr id="46087" name="TextBox 2">
            <a:extLst>
              <a:ext uri="{FF2B5EF4-FFF2-40B4-BE49-F238E27FC236}">
                <a16:creationId xmlns:a16="http://schemas.microsoft.com/office/drawing/2014/main" xmlns="" id="{4ADABA96-1BF0-4EEC-92C1-DA18CDE86ACB}"/>
              </a:ext>
            </a:extLst>
          </p:cNvPr>
          <p:cNvSpPr txBox="1">
            <a:spLocks noChangeArrowheads="1"/>
          </p:cNvSpPr>
          <p:nvPr/>
        </p:nvSpPr>
        <p:spPr bwMode="auto">
          <a:xfrm>
            <a:off x="8651876" y="1849439"/>
            <a:ext cx="201612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latin typeface="+mn-lt"/>
              </a:rPr>
              <a:t>Frameshift</a:t>
            </a:r>
          </a:p>
          <a:p>
            <a:r>
              <a:rPr lang="en-US" altLang="en-US" sz="2800" dirty="0">
                <a:latin typeface="+mn-lt"/>
              </a:rPr>
              <a:t>mutation</a:t>
            </a:r>
          </a:p>
        </p:txBody>
      </p:sp>
      <p:sp>
        <p:nvSpPr>
          <p:cNvPr id="3" name="TextBox 2"/>
          <p:cNvSpPr txBox="1"/>
          <p:nvPr/>
        </p:nvSpPr>
        <p:spPr>
          <a:xfrm>
            <a:off x="1609550" y="1545314"/>
            <a:ext cx="6086650" cy="156966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3200" dirty="0"/>
              <a:t>THE BI</a:t>
            </a:r>
            <a:r>
              <a:rPr lang="en-US" sz="3200" dirty="0">
                <a:solidFill>
                  <a:srgbClr val="FF0000"/>
                </a:solidFill>
              </a:rPr>
              <a:t>G</a:t>
            </a:r>
            <a:r>
              <a:rPr lang="en-US" sz="3200" dirty="0"/>
              <a:t> RED DOG RAN AND SAT</a:t>
            </a:r>
          </a:p>
          <a:p>
            <a:endParaRPr lang="en-US" sz="3200" dirty="0"/>
          </a:p>
          <a:p>
            <a:pPr marL="285750" indent="-285750">
              <a:buFont typeface="Arial" panose="020B0604020202020204" pitchFamily="34" charset="0"/>
              <a:buChar char="•"/>
            </a:pPr>
            <a:r>
              <a:rPr lang="en-US" sz="3200" dirty="0"/>
              <a:t>THE BIR EDD OGR ANA NDS AT</a:t>
            </a:r>
          </a:p>
        </p:txBody>
      </p:sp>
      <p:pic>
        <p:nvPicPr>
          <p:cNvPr id="15" name="Picture 14">
            <a:extLst>
              <a:ext uri="{FF2B5EF4-FFF2-40B4-BE49-F238E27FC236}">
                <a16:creationId xmlns:a16="http://schemas.microsoft.com/office/drawing/2014/main" xmlns="" id="{9F16E048-9E74-FB5E-ED33-19A2DACB84B3}"/>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9985830" y="5863772"/>
            <a:ext cx="2148114" cy="926030"/>
          </a:xfrm>
          <a:prstGeom prst="rect">
            <a:avLst/>
          </a:prstGeom>
        </p:spPr>
      </p:pic>
      <p:sp>
        <p:nvSpPr>
          <p:cNvPr id="16" name="Slide Number Placeholder 15"/>
          <p:cNvSpPr>
            <a:spLocks noGrp="1"/>
          </p:cNvSpPr>
          <p:nvPr>
            <p:ph type="sldNum" sz="quarter" idx="12"/>
          </p:nvPr>
        </p:nvSpPr>
        <p:spPr/>
        <p:txBody>
          <a:bodyPr/>
          <a:lstStyle/>
          <a:p>
            <a:fld id="{23D952CD-6370-0749-B443-35EAB882344C}" type="slidenum">
              <a:rPr lang="en-US" smtClean="0"/>
              <a:pPr/>
              <a:t>39</a:t>
            </a:fld>
            <a:endParaRPr lang="en-US" dirty="0"/>
          </a:p>
        </p:txBody>
      </p:sp>
    </p:spTree>
    <p:extLst>
      <p:ext uri="{BB962C8B-B14F-4D97-AF65-F5344CB8AC3E}">
        <p14:creationId xmlns:p14="http://schemas.microsoft.com/office/powerpoint/2010/main" xmlns="" val="3232069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F0F71F4-5080-CFB3-8C9E-924A6641620C}"/>
              </a:ext>
            </a:extLst>
          </p:cNvPr>
          <p:cNvSpPr>
            <a:spLocks noGrp="1"/>
          </p:cNvSpPr>
          <p:nvPr>
            <p:ph type="title"/>
          </p:nvPr>
        </p:nvSpPr>
        <p:spPr/>
        <p:txBody>
          <a:bodyPr/>
          <a:lstStyle/>
          <a:p>
            <a:r>
              <a:rPr lang="en-US" b="1" dirty="0">
                <a:solidFill>
                  <a:schemeClr val="accent1">
                    <a:lumMod val="75000"/>
                  </a:schemeClr>
                </a:solidFill>
              </a:rPr>
              <a:t>Generalized Myasthenia Gravis (gMG)</a:t>
            </a:r>
          </a:p>
        </p:txBody>
      </p:sp>
      <p:sp>
        <p:nvSpPr>
          <p:cNvPr id="4" name="Content Placeholder 3">
            <a:extLst>
              <a:ext uri="{FF2B5EF4-FFF2-40B4-BE49-F238E27FC236}">
                <a16:creationId xmlns:a16="http://schemas.microsoft.com/office/drawing/2014/main" xmlns="" id="{6853E2F9-9394-A334-2853-5D7227277579}"/>
              </a:ext>
            </a:extLst>
          </p:cNvPr>
          <p:cNvSpPr>
            <a:spLocks noGrp="1"/>
          </p:cNvSpPr>
          <p:nvPr>
            <p:ph sz="half" idx="1"/>
          </p:nvPr>
        </p:nvSpPr>
        <p:spPr/>
        <p:txBody>
          <a:bodyPr>
            <a:normAutofit/>
          </a:bodyPr>
          <a:lstStyle/>
          <a:p>
            <a:pPr>
              <a:spcAft>
                <a:spcPts val="600"/>
              </a:spcAft>
            </a:pPr>
            <a:r>
              <a:rPr lang="en-US" sz="2400" dirty="0"/>
              <a:t>Prototypical autoimmune disease</a:t>
            </a:r>
          </a:p>
          <a:p>
            <a:pPr>
              <a:spcAft>
                <a:spcPts val="600"/>
              </a:spcAft>
            </a:pPr>
            <a:r>
              <a:rPr lang="en-US" sz="2400" dirty="0"/>
              <a:t>IgG autoantibodies target receptors in the neuromuscular junction (NMJ)</a:t>
            </a:r>
          </a:p>
          <a:p>
            <a:pPr>
              <a:spcAft>
                <a:spcPts val="600"/>
              </a:spcAft>
            </a:pPr>
            <a:r>
              <a:rPr lang="en-US" sz="2400" dirty="0"/>
              <a:t>Results in muscle weakness</a:t>
            </a:r>
          </a:p>
          <a:p>
            <a:pPr lvl="1">
              <a:spcAft>
                <a:spcPts val="600"/>
              </a:spcAft>
            </a:pPr>
            <a:r>
              <a:rPr lang="en-US" sz="2000" dirty="0">
                <a:solidFill>
                  <a:schemeClr val="tx1"/>
                </a:solidFill>
              </a:rPr>
              <a:t>Generalized or localized</a:t>
            </a:r>
          </a:p>
          <a:p>
            <a:pPr lvl="1">
              <a:spcAft>
                <a:spcPts val="600"/>
              </a:spcAft>
            </a:pPr>
            <a:r>
              <a:rPr lang="en-US" sz="2000" dirty="0">
                <a:solidFill>
                  <a:schemeClr val="tx1"/>
                </a:solidFill>
              </a:rPr>
              <a:t>Increases with exercise/repetitive movement</a:t>
            </a:r>
          </a:p>
          <a:p>
            <a:pPr lvl="1">
              <a:spcAft>
                <a:spcPts val="600"/>
              </a:spcAft>
            </a:pPr>
            <a:r>
              <a:rPr lang="en-US" sz="2000" dirty="0">
                <a:solidFill>
                  <a:schemeClr val="tx1"/>
                </a:solidFill>
              </a:rPr>
              <a:t>May fluctuate from day to day or throughout the day</a:t>
            </a:r>
          </a:p>
          <a:p>
            <a:pPr lvl="1">
              <a:spcAft>
                <a:spcPts val="600"/>
              </a:spcAft>
            </a:pPr>
            <a:r>
              <a:rPr lang="en-US" sz="2000" dirty="0">
                <a:solidFill>
                  <a:schemeClr val="tx1"/>
                </a:solidFill>
              </a:rPr>
              <a:t>Eye muscles almost always involved (diplopia, ptosis) </a:t>
            </a:r>
          </a:p>
        </p:txBody>
      </p:sp>
      <p:sp>
        <p:nvSpPr>
          <p:cNvPr id="24" name="Text Placeholder 23">
            <a:extLst>
              <a:ext uri="{FF2B5EF4-FFF2-40B4-BE49-F238E27FC236}">
                <a16:creationId xmlns:a16="http://schemas.microsoft.com/office/drawing/2014/main" xmlns="" id="{787E9FF1-D73A-E002-E74A-82674FF9D4B6}"/>
              </a:ext>
            </a:extLst>
          </p:cNvPr>
          <p:cNvSpPr>
            <a:spLocks noGrp="1"/>
          </p:cNvSpPr>
          <p:nvPr>
            <p:ph type="body" sz="quarter" idx="11"/>
          </p:nvPr>
        </p:nvSpPr>
        <p:spPr>
          <a:xfrm>
            <a:off x="849443" y="6325849"/>
            <a:ext cx="6885482" cy="265529"/>
          </a:xfrm>
        </p:spPr>
        <p:txBody>
          <a:bodyPr>
            <a:noAutofit/>
          </a:bodyPr>
          <a:lstStyle/>
          <a:p>
            <a:r>
              <a:rPr lang="en-US" sz="1400" b="1" dirty="0">
                <a:solidFill>
                  <a:schemeClr val="accent4">
                    <a:lumMod val="50000"/>
                  </a:schemeClr>
                </a:solidFill>
              </a:rPr>
              <a:t>Dresser L et al. </a:t>
            </a:r>
            <a:r>
              <a:rPr lang="en-US" sz="1400" b="1" i="1" dirty="0">
                <a:solidFill>
                  <a:schemeClr val="accent4">
                    <a:lumMod val="50000"/>
                  </a:schemeClr>
                </a:solidFill>
              </a:rPr>
              <a:t>J Clin Med</a:t>
            </a:r>
            <a:r>
              <a:rPr lang="en-US" sz="1400" b="1" dirty="0">
                <a:solidFill>
                  <a:schemeClr val="accent4">
                    <a:lumMod val="50000"/>
                  </a:schemeClr>
                </a:solidFill>
              </a:rPr>
              <a:t>. 2021;10(11):2235.</a:t>
            </a:r>
          </a:p>
        </p:txBody>
      </p:sp>
      <p:pic>
        <p:nvPicPr>
          <p:cNvPr id="5" name="Picture 4" descr="A picture containing indoor&#10;&#10;Description automatically generated">
            <a:extLst>
              <a:ext uri="{FF2B5EF4-FFF2-40B4-BE49-F238E27FC236}">
                <a16:creationId xmlns:a16="http://schemas.microsoft.com/office/drawing/2014/main" xmlns="" id="{D6F4AE66-5300-BA61-F154-37D29DFA0599}"/>
              </a:ext>
            </a:extLst>
          </p:cNvPr>
          <p:cNvPicPr>
            <a:picLocks noChangeAspect="1"/>
          </p:cNvPicPr>
          <p:nvPr/>
        </p:nvPicPr>
        <p:blipFill>
          <a:blip r:embed="rId2"/>
          <a:stretch>
            <a:fillRect/>
          </a:stretch>
        </p:blipFill>
        <p:spPr>
          <a:xfrm>
            <a:off x="6096000" y="1809385"/>
            <a:ext cx="5858221" cy="3292856"/>
          </a:xfrm>
          <a:prstGeom prst="rect">
            <a:avLst/>
          </a:prstGeom>
        </p:spPr>
      </p:pic>
      <p:pic>
        <p:nvPicPr>
          <p:cNvPr id="6" name="Picture 5">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52900" y="5677277"/>
            <a:ext cx="3279140" cy="1111573"/>
          </a:xfrm>
          <a:prstGeom prst="rect">
            <a:avLst/>
          </a:prstGeom>
        </p:spPr>
      </p:pic>
    </p:spTree>
    <p:extLst>
      <p:ext uri="{BB962C8B-B14F-4D97-AF65-F5344CB8AC3E}">
        <p14:creationId xmlns:p14="http://schemas.microsoft.com/office/powerpoint/2010/main" xmlns="" val="25994035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xmlns="" id="{AA8B7122-73D9-4C99-9158-D578F3C592A3}"/>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1198" t="24324" r="-226" b="33462"/>
          <a:stretch/>
        </p:blipFill>
        <p:spPr>
          <a:xfrm>
            <a:off x="6900637" y="730025"/>
            <a:ext cx="2140544" cy="363514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26">
            <a:extLst>
              <a:ext uri="{FF2B5EF4-FFF2-40B4-BE49-F238E27FC236}">
                <a16:creationId xmlns:a16="http://schemas.microsoft.com/office/drawing/2014/main" xmlns="" id="{4F86887A-6758-406D-8D86-573ABE0D514D}"/>
              </a:ext>
            </a:extLst>
          </p:cNvPr>
          <p:cNvGrpSpPr>
            <a:grpSpLocks/>
          </p:cNvGrpSpPr>
          <p:nvPr/>
        </p:nvGrpSpPr>
        <p:grpSpPr bwMode="auto">
          <a:xfrm>
            <a:off x="1644183" y="3716338"/>
            <a:ext cx="8914960" cy="2793319"/>
            <a:chOff x="535" y="2296"/>
            <a:chExt cx="5946" cy="1895"/>
          </a:xfrm>
        </p:grpSpPr>
        <p:grpSp>
          <p:nvGrpSpPr>
            <p:cNvPr id="3" name="Group 27">
              <a:extLst>
                <a:ext uri="{FF2B5EF4-FFF2-40B4-BE49-F238E27FC236}">
                  <a16:creationId xmlns:a16="http://schemas.microsoft.com/office/drawing/2014/main" xmlns="" id="{C81C8DB7-379B-450C-8192-9C2B47F6AA81}"/>
                </a:ext>
              </a:extLst>
            </p:cNvPr>
            <p:cNvGrpSpPr>
              <a:grpSpLocks/>
            </p:cNvGrpSpPr>
            <p:nvPr/>
          </p:nvGrpSpPr>
          <p:grpSpPr bwMode="auto">
            <a:xfrm>
              <a:off x="535" y="2296"/>
              <a:ext cx="2514" cy="1895"/>
              <a:chOff x="686" y="1824"/>
              <a:chExt cx="2745" cy="2326"/>
            </a:xfrm>
          </p:grpSpPr>
          <p:pic>
            <p:nvPicPr>
              <p:cNvPr id="47115" name="Picture 28" descr="Scan65">
                <a:extLst>
                  <a:ext uri="{FF2B5EF4-FFF2-40B4-BE49-F238E27FC236}">
                    <a16:creationId xmlns:a16="http://schemas.microsoft.com/office/drawing/2014/main" xmlns="" id="{BEC52930-A86B-4354-AB9A-8C40637718D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6" y="2060"/>
                <a:ext cx="2496" cy="152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7116" name="Text Box 29">
                <a:extLst>
                  <a:ext uri="{FF2B5EF4-FFF2-40B4-BE49-F238E27FC236}">
                    <a16:creationId xmlns:a16="http://schemas.microsoft.com/office/drawing/2014/main" xmlns="" id="{476FB72D-A1F0-4528-9229-234DD4439E38}"/>
                  </a:ext>
                </a:extLst>
              </p:cNvPr>
              <p:cNvSpPr txBox="1">
                <a:spLocks noChangeArrowheads="1"/>
              </p:cNvSpPr>
              <p:nvPr/>
            </p:nvSpPr>
            <p:spPr bwMode="auto">
              <a:xfrm>
                <a:off x="686" y="3587"/>
                <a:ext cx="2745" cy="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spcBef>
                    <a:spcPct val="0"/>
                  </a:spcBef>
                  <a:buClrTx/>
                  <a:buSzTx/>
                  <a:buFontTx/>
                  <a:buNone/>
                </a:pPr>
                <a:r>
                  <a:rPr lang="en-GB" altLang="en-US" sz="1800" b="1" dirty="0">
                    <a:latin typeface="+mn-lt"/>
                  </a:rPr>
                  <a:t>Inframe mRNA</a:t>
                </a:r>
              </a:p>
              <a:p>
                <a:pPr algn="ctr">
                  <a:spcBef>
                    <a:spcPct val="0"/>
                  </a:spcBef>
                  <a:buClrTx/>
                  <a:buSzTx/>
                  <a:buFontTx/>
                  <a:buNone/>
                </a:pPr>
                <a:r>
                  <a:rPr lang="en-GB" altLang="en-US" sz="1800" dirty="0">
                    <a:latin typeface="+mn-lt"/>
                  </a:rPr>
                  <a:t>Reduced but functional dystrophin</a:t>
                </a:r>
              </a:p>
            </p:txBody>
          </p:sp>
          <p:sp>
            <p:nvSpPr>
              <p:cNvPr id="47117" name="Line 30">
                <a:extLst>
                  <a:ext uri="{FF2B5EF4-FFF2-40B4-BE49-F238E27FC236}">
                    <a16:creationId xmlns:a16="http://schemas.microsoft.com/office/drawing/2014/main" xmlns="" id="{339D2561-7907-467C-9769-94F1365F5324}"/>
                  </a:ext>
                </a:extLst>
              </p:cNvPr>
              <p:cNvSpPr>
                <a:spLocks noChangeShapeType="1"/>
              </p:cNvSpPr>
              <p:nvPr/>
            </p:nvSpPr>
            <p:spPr bwMode="auto">
              <a:xfrm>
                <a:off x="2352" y="1824"/>
                <a:ext cx="0" cy="336"/>
              </a:xfrm>
              <a:prstGeom prst="line">
                <a:avLst/>
              </a:prstGeom>
              <a:noFill/>
              <a:ln w="76200">
                <a:solidFill>
                  <a:schemeClr val="bg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dirty="0"/>
              </a:p>
            </p:txBody>
          </p:sp>
        </p:grpSp>
        <p:grpSp>
          <p:nvGrpSpPr>
            <p:cNvPr id="4" name="Group 31">
              <a:extLst>
                <a:ext uri="{FF2B5EF4-FFF2-40B4-BE49-F238E27FC236}">
                  <a16:creationId xmlns:a16="http://schemas.microsoft.com/office/drawing/2014/main" xmlns="" id="{15D94A18-FCDB-4787-A4C6-6176C3DA2F2B}"/>
                </a:ext>
              </a:extLst>
            </p:cNvPr>
            <p:cNvGrpSpPr>
              <a:grpSpLocks/>
            </p:cNvGrpSpPr>
            <p:nvPr/>
          </p:nvGrpSpPr>
          <p:grpSpPr bwMode="auto">
            <a:xfrm>
              <a:off x="3575" y="2359"/>
              <a:ext cx="2906" cy="1698"/>
              <a:chOff x="2907" y="1879"/>
              <a:chExt cx="4219" cy="2307"/>
            </a:xfrm>
          </p:grpSpPr>
          <p:pic>
            <p:nvPicPr>
              <p:cNvPr id="47112" name="Picture 32" descr="Scan85">
                <a:extLst>
                  <a:ext uri="{FF2B5EF4-FFF2-40B4-BE49-F238E27FC236}">
                    <a16:creationId xmlns:a16="http://schemas.microsoft.com/office/drawing/2014/main" xmlns="" id="{3111D0DA-E81A-437B-80AE-BA6CE8112C3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51" y="1879"/>
                <a:ext cx="1538" cy="230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7113" name="Text Box 33">
                <a:extLst>
                  <a:ext uri="{FF2B5EF4-FFF2-40B4-BE49-F238E27FC236}">
                    <a16:creationId xmlns:a16="http://schemas.microsoft.com/office/drawing/2014/main" xmlns="" id="{DBD6866A-313C-4B3C-8033-6406CEBEA5BE}"/>
                  </a:ext>
                </a:extLst>
              </p:cNvPr>
              <p:cNvSpPr txBox="1">
                <a:spLocks noChangeArrowheads="1"/>
              </p:cNvSpPr>
              <p:nvPr/>
            </p:nvSpPr>
            <p:spPr bwMode="auto">
              <a:xfrm>
                <a:off x="5971" y="2835"/>
                <a:ext cx="1155" cy="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spcBef>
                    <a:spcPct val="0"/>
                  </a:spcBef>
                  <a:buClrTx/>
                  <a:buSzTx/>
                  <a:buFontTx/>
                  <a:buNone/>
                </a:pPr>
                <a:r>
                  <a:rPr lang="en-GB" altLang="en-US" sz="1800" b="1" dirty="0">
                    <a:latin typeface="+mn-lt"/>
                  </a:rPr>
                  <a:t>Becker </a:t>
                </a:r>
                <a:r>
                  <a:rPr lang="en-GB" altLang="en-US" sz="1800" dirty="0">
                    <a:latin typeface="+mn-lt"/>
                  </a:rPr>
                  <a:t/>
                </a:r>
                <a:br>
                  <a:rPr lang="en-GB" altLang="en-US" sz="1800" dirty="0">
                    <a:latin typeface="+mn-lt"/>
                  </a:rPr>
                </a:br>
                <a:r>
                  <a:rPr lang="en-GB" altLang="en-US" sz="1800" dirty="0">
                    <a:latin typeface="+mn-lt"/>
                  </a:rPr>
                  <a:t>     </a:t>
                </a:r>
              </a:p>
            </p:txBody>
          </p:sp>
          <p:sp>
            <p:nvSpPr>
              <p:cNvPr id="47114" name="Line 34">
                <a:extLst>
                  <a:ext uri="{FF2B5EF4-FFF2-40B4-BE49-F238E27FC236}">
                    <a16:creationId xmlns:a16="http://schemas.microsoft.com/office/drawing/2014/main" xmlns="" id="{F15664BC-575D-483B-BF69-0DC60B3B0A64}"/>
                  </a:ext>
                </a:extLst>
              </p:cNvPr>
              <p:cNvSpPr>
                <a:spLocks noChangeShapeType="1"/>
              </p:cNvSpPr>
              <p:nvPr/>
            </p:nvSpPr>
            <p:spPr bwMode="auto">
              <a:xfrm>
                <a:off x="2907" y="3032"/>
                <a:ext cx="720" cy="0"/>
              </a:xfrm>
              <a:prstGeom prst="line">
                <a:avLst/>
              </a:prstGeom>
              <a:noFill/>
              <a:ln w="76200">
                <a:solidFill>
                  <a:schemeClr val="bg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dirty="0"/>
              </a:p>
            </p:txBody>
          </p:sp>
        </p:grpSp>
      </p:grpSp>
      <p:sp>
        <p:nvSpPr>
          <p:cNvPr id="47108" name="TextBox 1">
            <a:extLst>
              <a:ext uri="{FF2B5EF4-FFF2-40B4-BE49-F238E27FC236}">
                <a16:creationId xmlns:a16="http://schemas.microsoft.com/office/drawing/2014/main" xmlns="" id="{7BB29EF7-60F3-490C-AFED-42D9F30D7D60}"/>
              </a:ext>
            </a:extLst>
          </p:cNvPr>
          <p:cNvSpPr txBox="1">
            <a:spLocks noChangeArrowheads="1"/>
          </p:cNvSpPr>
          <p:nvPr/>
        </p:nvSpPr>
        <p:spPr bwMode="auto">
          <a:xfrm>
            <a:off x="8985251" y="1827214"/>
            <a:ext cx="1692275"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latin typeface="+mn-lt"/>
              </a:rPr>
              <a:t>Inframe </a:t>
            </a:r>
          </a:p>
          <a:p>
            <a:r>
              <a:rPr lang="en-US" altLang="en-US" sz="2800" dirty="0">
                <a:latin typeface="+mn-lt"/>
              </a:rPr>
              <a:t>mutation</a:t>
            </a:r>
          </a:p>
        </p:txBody>
      </p:sp>
      <p:sp>
        <p:nvSpPr>
          <p:cNvPr id="13" name="Right Arrow 12">
            <a:extLst>
              <a:ext uri="{FF2B5EF4-FFF2-40B4-BE49-F238E27FC236}">
                <a16:creationId xmlns:a16="http://schemas.microsoft.com/office/drawing/2014/main" xmlns="" id="{0382E15E-22AC-4F9A-B256-0B607C03AEB9}"/>
              </a:ext>
            </a:extLst>
          </p:cNvPr>
          <p:cNvSpPr/>
          <p:nvPr/>
        </p:nvSpPr>
        <p:spPr>
          <a:xfrm>
            <a:off x="5791200" y="488632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TextBox 13"/>
          <p:cNvSpPr txBox="1"/>
          <p:nvPr/>
        </p:nvSpPr>
        <p:spPr>
          <a:xfrm>
            <a:off x="1644182" y="268360"/>
            <a:ext cx="4476295" cy="923330"/>
          </a:xfrm>
          <a:prstGeom prst="rect">
            <a:avLst/>
          </a:prstGeom>
          <a:noFill/>
        </p:spPr>
        <p:txBody>
          <a:bodyPr wrap="square" rtlCol="0">
            <a:spAutoFit/>
          </a:bodyPr>
          <a:lstStyle/>
          <a:p>
            <a:r>
              <a:rPr lang="en-US" altLang="en-US" sz="5400" b="1" dirty="0">
                <a:solidFill>
                  <a:srgbClr val="247AAE"/>
                </a:solidFill>
                <a:ea typeface="+mj-ea"/>
                <a:cs typeface="+mj-cs"/>
              </a:rPr>
              <a:t>Reading Frame</a:t>
            </a:r>
            <a:endParaRPr lang="en-US" dirty="0"/>
          </a:p>
        </p:txBody>
      </p:sp>
      <p:sp>
        <p:nvSpPr>
          <p:cNvPr id="15" name="TextBox 14"/>
          <p:cNvSpPr txBox="1"/>
          <p:nvPr/>
        </p:nvSpPr>
        <p:spPr>
          <a:xfrm>
            <a:off x="1644182" y="1202739"/>
            <a:ext cx="5966907" cy="243143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3200" dirty="0"/>
              <a:t>THE </a:t>
            </a:r>
            <a:r>
              <a:rPr lang="en-US" sz="3200" dirty="0">
                <a:solidFill>
                  <a:srgbClr val="FF0000"/>
                </a:solidFill>
              </a:rPr>
              <a:t>BIG RED </a:t>
            </a:r>
            <a:r>
              <a:rPr lang="en-US" sz="3200" dirty="0"/>
              <a:t>DOG RAN AND SAT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THE BIR EDD OGR ANA NDS AT</a:t>
            </a:r>
          </a:p>
          <a:p>
            <a:r>
              <a:rPr lang="en-US" sz="2400" dirty="0">
                <a:solidFill>
                  <a:schemeClr val="accent4">
                    <a:lumMod val="50000"/>
                  </a:schemeClr>
                </a:solidFill>
              </a:rPr>
              <a:t>                                                         </a:t>
            </a:r>
          </a:p>
          <a:p>
            <a:pPr marL="285750" indent="-285750">
              <a:buFont typeface="Arial" panose="020B0604020202020204" pitchFamily="34" charset="0"/>
              <a:buChar char="•"/>
            </a:pPr>
            <a:r>
              <a:rPr lang="en-US" sz="3200" dirty="0"/>
              <a:t>THE DOG RAN AND SAT</a:t>
            </a:r>
          </a:p>
        </p:txBody>
      </p:sp>
      <p:pic>
        <p:nvPicPr>
          <p:cNvPr id="17" name="Picture 16">
            <a:extLst>
              <a:ext uri="{FF2B5EF4-FFF2-40B4-BE49-F238E27FC236}">
                <a16:creationId xmlns:a16="http://schemas.microsoft.com/office/drawing/2014/main" xmlns="" id="{9F16E048-9E74-FB5E-ED33-19A2DACB84B3}"/>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9622972" y="5791200"/>
            <a:ext cx="2510972" cy="1027630"/>
          </a:xfrm>
          <a:prstGeom prst="rect">
            <a:avLst/>
          </a:prstGeom>
        </p:spPr>
      </p:pic>
      <p:sp>
        <p:nvSpPr>
          <p:cNvPr id="18" name="Slide Number Placeholder 17"/>
          <p:cNvSpPr>
            <a:spLocks noGrp="1"/>
          </p:cNvSpPr>
          <p:nvPr>
            <p:ph type="sldNum" sz="quarter" idx="12"/>
          </p:nvPr>
        </p:nvSpPr>
        <p:spPr/>
        <p:txBody>
          <a:bodyPr/>
          <a:lstStyle/>
          <a:p>
            <a:fld id="{B4A918BC-4D43-4B42-B3C0-E7EBE25E6AF0}" type="slidenum">
              <a:rPr lang="en-US" smtClean="0"/>
              <a:pPr/>
              <a:t>40</a:t>
            </a:fld>
            <a:endParaRPr lang="en-US"/>
          </a:p>
        </p:txBody>
      </p:sp>
    </p:spTree>
    <p:extLst>
      <p:ext uri="{BB962C8B-B14F-4D97-AF65-F5344CB8AC3E}">
        <p14:creationId xmlns:p14="http://schemas.microsoft.com/office/powerpoint/2010/main" xmlns="" val="3399190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1603A1-45A6-6A8B-031A-2CAFF862ECBF}"/>
              </a:ext>
            </a:extLst>
          </p:cNvPr>
          <p:cNvSpPr>
            <a:spLocks noGrp="1"/>
          </p:cNvSpPr>
          <p:nvPr>
            <p:ph type="title"/>
          </p:nvPr>
        </p:nvSpPr>
        <p:spPr>
          <a:xfrm>
            <a:off x="838200" y="365126"/>
            <a:ext cx="10363200" cy="694748"/>
          </a:xfrm>
        </p:spPr>
        <p:txBody>
          <a:bodyPr>
            <a:normAutofit/>
          </a:bodyPr>
          <a:lstStyle/>
          <a:p>
            <a:r>
              <a:rPr lang="en-US" sz="3600" b="1" dirty="0">
                <a:solidFill>
                  <a:schemeClr val="accent1">
                    <a:lumMod val="75000"/>
                  </a:schemeClr>
                </a:solidFill>
              </a:rPr>
              <a:t>Exon Skipping </a:t>
            </a:r>
            <a:r>
              <a:rPr lang="en-US" sz="3600" b="1">
                <a:solidFill>
                  <a:schemeClr val="accent1">
                    <a:lumMod val="75000"/>
                  </a:schemeClr>
                </a:solidFill>
              </a:rPr>
              <a:t>Genetic Therapy </a:t>
            </a:r>
            <a:r>
              <a:rPr lang="en-US" sz="3600" b="1" dirty="0">
                <a:solidFill>
                  <a:schemeClr val="accent1">
                    <a:lumMod val="75000"/>
                  </a:schemeClr>
                </a:solidFill>
              </a:rPr>
              <a:t>in DMD</a:t>
            </a:r>
          </a:p>
        </p:txBody>
      </p:sp>
      <p:sp>
        <p:nvSpPr>
          <p:cNvPr id="3" name="Slide Number Placeholder 2">
            <a:extLst>
              <a:ext uri="{FF2B5EF4-FFF2-40B4-BE49-F238E27FC236}">
                <a16:creationId xmlns:a16="http://schemas.microsoft.com/office/drawing/2014/main" xmlns="" id="{27CFA609-1077-CD7D-D890-7C45704D94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xmlns="" id="{687FBBB8-3661-4664-1B53-E49ADC718DB1}"/>
              </a:ext>
            </a:extLst>
          </p:cNvPr>
          <p:cNvSpPr>
            <a:spLocks noGrp="1"/>
          </p:cNvSpPr>
          <p:nvPr>
            <p:ph type="body" sz="quarter" idx="13"/>
          </p:nvPr>
        </p:nvSpPr>
        <p:spPr>
          <a:xfrm>
            <a:off x="515490" y="1059875"/>
            <a:ext cx="11148484" cy="5112696"/>
          </a:xfrm>
        </p:spPr>
        <p:txBody>
          <a:bodyPr>
            <a:normAutofit/>
          </a:bodyPr>
          <a:lstStyle/>
          <a:p>
            <a:r>
              <a:rPr lang="en-US" sz="2200" dirty="0"/>
              <a:t>ASOs  selectively binds to targeted out-frame exon mutation of the dystrophin pre-mRNA , which causes exon skipping and restore the in-frame reading  dystrophin mRNA and allows for a truncated but partially functional dystrophin.</a:t>
            </a:r>
          </a:p>
          <a:p>
            <a:endParaRPr lang="en-US" sz="800" dirty="0"/>
          </a:p>
          <a:p>
            <a:r>
              <a:rPr lang="en-US" sz="2200" dirty="0"/>
              <a:t>Assessment based on mean increase of dystrophin positive fibers compared to pre-treatment, and effect on patient ambulation 6- minute walk test (6MWT)</a:t>
            </a:r>
          </a:p>
          <a:p>
            <a:endParaRPr lang="en-US" sz="800" dirty="0"/>
          </a:p>
          <a:p>
            <a:r>
              <a:rPr lang="en-US" sz="2200" dirty="0"/>
              <a:t>Increased dystrophin positive muscle fibers range 30 – 50 % compared to pre-treatment, however amount of </a:t>
            </a:r>
            <a:r>
              <a:rPr lang="en-US" sz="2400" dirty="0"/>
              <a:t>dystrophin </a:t>
            </a:r>
            <a:r>
              <a:rPr lang="en-US" sz="2200" dirty="0"/>
              <a:t>in positive dystrophin fibers increased by 0.93%.</a:t>
            </a:r>
          </a:p>
          <a:p>
            <a:endParaRPr lang="en-US" sz="800" dirty="0"/>
          </a:p>
          <a:p>
            <a:r>
              <a:rPr lang="en-US" sz="2400" dirty="0"/>
              <a:t>Effect on patient ambulation (6MWT) was limited</a:t>
            </a:r>
          </a:p>
          <a:p>
            <a:endParaRPr lang="en-US" sz="2400" dirty="0"/>
          </a:p>
        </p:txBody>
      </p:sp>
      <p:pic>
        <p:nvPicPr>
          <p:cNvPr id="5" name="Picture 4">
            <a:extLst>
              <a:ext uri="{FF2B5EF4-FFF2-40B4-BE49-F238E27FC236}">
                <a16:creationId xmlns:a16="http://schemas.microsoft.com/office/drawing/2014/main" xmlns="" id="{D1635F8C-56E7-CEA4-0EAC-440797B7A5E9}"/>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777945" y="5645550"/>
            <a:ext cx="3279140" cy="1111573"/>
          </a:xfrm>
          <a:prstGeom prst="rect">
            <a:avLst/>
          </a:prstGeom>
        </p:spPr>
      </p:pic>
    </p:spTree>
    <p:extLst>
      <p:ext uri="{BB962C8B-B14F-4D97-AF65-F5344CB8AC3E}">
        <p14:creationId xmlns:p14="http://schemas.microsoft.com/office/powerpoint/2010/main" xmlns="" val="3605001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srcRect/>
          <a:stretch>
            <a:fillRect/>
          </a:stretch>
        </p:blipFill>
        <p:spPr bwMode="auto">
          <a:xfrm>
            <a:off x="696696" y="846119"/>
            <a:ext cx="10798620" cy="4524163"/>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9231086" y="5718629"/>
            <a:ext cx="2931886" cy="110020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A918BC-4D43-4B42-B3C0-E7EBE25E6AF0}" type="slidenum">
              <a:rPr lang="en-US" smtClean="0"/>
              <a:pPr/>
              <a:t>43</a:t>
            </a:fld>
            <a:endParaRPr lang="en-US"/>
          </a:p>
        </p:txBody>
      </p:sp>
      <p:graphicFrame>
        <p:nvGraphicFramePr>
          <p:cNvPr id="3" name="Table 2"/>
          <p:cNvGraphicFramePr>
            <a:graphicFrameLocks noGrp="1"/>
          </p:cNvGraphicFramePr>
          <p:nvPr/>
        </p:nvGraphicFramePr>
        <p:xfrm>
          <a:off x="769255" y="841828"/>
          <a:ext cx="10406745" cy="5413831"/>
        </p:xfrm>
        <a:graphic>
          <a:graphicData uri="http://schemas.openxmlformats.org/drawingml/2006/table">
            <a:tbl>
              <a:tblPr>
                <a:effectLst>
                  <a:innerShdw blurRad="63500" dist="50800" dir="13500000">
                    <a:prstClr val="black">
                      <a:alpha val="50000"/>
                    </a:prstClr>
                  </a:innerShdw>
                </a:effectLst>
              </a:tblPr>
              <a:tblGrid>
                <a:gridCol w="2081349">
                  <a:extLst>
                    <a:ext uri="{9D8B030D-6E8A-4147-A177-3AD203B41FA5}">
                      <a16:colId xmlns:a16="http://schemas.microsoft.com/office/drawing/2014/main" xmlns="" val="20000"/>
                    </a:ext>
                  </a:extLst>
                </a:gridCol>
                <a:gridCol w="2081349">
                  <a:extLst>
                    <a:ext uri="{9D8B030D-6E8A-4147-A177-3AD203B41FA5}">
                      <a16:colId xmlns:a16="http://schemas.microsoft.com/office/drawing/2014/main" xmlns="" val="20001"/>
                    </a:ext>
                  </a:extLst>
                </a:gridCol>
                <a:gridCol w="2081349">
                  <a:extLst>
                    <a:ext uri="{9D8B030D-6E8A-4147-A177-3AD203B41FA5}">
                      <a16:colId xmlns:a16="http://schemas.microsoft.com/office/drawing/2014/main" xmlns="" val="20002"/>
                    </a:ext>
                  </a:extLst>
                </a:gridCol>
                <a:gridCol w="2081349">
                  <a:extLst>
                    <a:ext uri="{9D8B030D-6E8A-4147-A177-3AD203B41FA5}">
                      <a16:colId xmlns:a16="http://schemas.microsoft.com/office/drawing/2014/main" xmlns="" val="20003"/>
                    </a:ext>
                  </a:extLst>
                </a:gridCol>
                <a:gridCol w="2081349">
                  <a:extLst>
                    <a:ext uri="{9D8B030D-6E8A-4147-A177-3AD203B41FA5}">
                      <a16:colId xmlns:a16="http://schemas.microsoft.com/office/drawing/2014/main" xmlns="" val="20004"/>
                    </a:ext>
                  </a:extLst>
                </a:gridCol>
              </a:tblGrid>
              <a:tr h="806315">
                <a:tc>
                  <a:txBody>
                    <a:bodyPr/>
                    <a:lstStyle/>
                    <a:p>
                      <a:pPr algn="l" fontAlgn="auto"/>
                      <a:r>
                        <a:rPr lang="en-US" b="1" dirty="0">
                          <a:solidFill>
                            <a:schemeClr val="bg1"/>
                          </a:solidFill>
                        </a:rPr>
                        <a:t>Name</a:t>
                      </a:r>
                    </a:p>
                  </a:txBody>
                  <a:tcPr anchor="ctr">
                    <a:lnL>
                      <a:noFill/>
                    </a:lnL>
                    <a:lnR>
                      <a:noFill/>
                    </a:lnR>
                    <a:lnT>
                      <a:noFill/>
                    </a:lnT>
                    <a:lnB>
                      <a:noFill/>
                    </a:lnB>
                    <a:solidFill>
                      <a:schemeClr val="accent1"/>
                    </a:solidFill>
                  </a:tcPr>
                </a:tc>
                <a:tc>
                  <a:txBody>
                    <a:bodyPr/>
                    <a:lstStyle/>
                    <a:p>
                      <a:pPr algn="l" fontAlgn="auto"/>
                      <a:r>
                        <a:rPr lang="en-US" b="1" dirty="0">
                          <a:solidFill>
                            <a:schemeClr val="bg1"/>
                          </a:solidFill>
                        </a:rPr>
                        <a:t>Company</a:t>
                      </a:r>
                    </a:p>
                  </a:txBody>
                  <a:tcPr anchor="ctr">
                    <a:lnL>
                      <a:noFill/>
                    </a:lnL>
                    <a:lnR>
                      <a:noFill/>
                    </a:lnR>
                    <a:lnT>
                      <a:noFill/>
                    </a:lnT>
                    <a:lnB>
                      <a:noFill/>
                    </a:lnB>
                    <a:solidFill>
                      <a:schemeClr val="accent1"/>
                    </a:solidFill>
                  </a:tcPr>
                </a:tc>
                <a:tc>
                  <a:txBody>
                    <a:bodyPr/>
                    <a:lstStyle/>
                    <a:p>
                      <a:pPr algn="l" fontAlgn="auto"/>
                      <a:r>
                        <a:rPr lang="en-US" b="1" dirty="0">
                          <a:solidFill>
                            <a:schemeClr val="bg1"/>
                          </a:solidFill>
                        </a:rPr>
                        <a:t>Target Exon</a:t>
                      </a:r>
                    </a:p>
                  </a:txBody>
                  <a:tcPr anchor="ctr">
                    <a:lnL>
                      <a:noFill/>
                    </a:lnL>
                    <a:lnR>
                      <a:noFill/>
                    </a:lnR>
                    <a:lnT>
                      <a:noFill/>
                    </a:lnT>
                    <a:lnB>
                      <a:noFill/>
                    </a:lnB>
                    <a:solidFill>
                      <a:schemeClr val="accent1"/>
                    </a:solidFill>
                  </a:tcPr>
                </a:tc>
                <a:tc>
                  <a:txBody>
                    <a:bodyPr/>
                    <a:lstStyle/>
                    <a:p>
                      <a:pPr algn="l" fontAlgn="auto"/>
                      <a:r>
                        <a:rPr lang="en-US" b="1" dirty="0">
                          <a:solidFill>
                            <a:schemeClr val="bg1"/>
                          </a:solidFill>
                        </a:rPr>
                        <a:t>Applicability</a:t>
                      </a:r>
                    </a:p>
                  </a:txBody>
                  <a:tcPr anchor="ctr">
                    <a:lnL>
                      <a:noFill/>
                    </a:lnL>
                    <a:lnR>
                      <a:noFill/>
                    </a:lnR>
                    <a:lnT>
                      <a:noFill/>
                    </a:lnT>
                    <a:lnB>
                      <a:noFill/>
                    </a:lnB>
                    <a:solidFill>
                      <a:schemeClr val="accent1"/>
                    </a:solidFill>
                  </a:tcPr>
                </a:tc>
                <a:tc>
                  <a:txBody>
                    <a:bodyPr/>
                    <a:lstStyle/>
                    <a:p>
                      <a:pPr algn="l" fontAlgn="auto"/>
                      <a:r>
                        <a:rPr lang="en-US" b="1" dirty="0">
                          <a:solidFill>
                            <a:schemeClr val="bg1"/>
                          </a:solidFill>
                        </a:rPr>
                        <a:t>Year of FDA Approval</a:t>
                      </a:r>
                    </a:p>
                  </a:txBody>
                  <a:tcPr anchor="ctr">
                    <a:lnL>
                      <a:noFill/>
                    </a:lnL>
                    <a:lnR>
                      <a:noFill/>
                    </a:lnR>
                    <a:lnT>
                      <a:noFill/>
                    </a:lnT>
                    <a:lnB>
                      <a:noFill/>
                    </a:lnB>
                    <a:solidFill>
                      <a:schemeClr val="accent1"/>
                    </a:solidFill>
                  </a:tcPr>
                </a:tc>
                <a:extLst>
                  <a:ext uri="{0D108BD9-81ED-4DB2-BD59-A6C34878D82A}">
                    <a16:rowId xmlns:a16="http://schemas.microsoft.com/office/drawing/2014/main" xmlns="" val="10000"/>
                  </a:ext>
                </a:extLst>
              </a:tr>
              <a:tr h="1151879">
                <a:tc>
                  <a:txBody>
                    <a:bodyPr/>
                    <a:lstStyle/>
                    <a:p>
                      <a:pPr fontAlgn="auto"/>
                      <a:r>
                        <a:rPr lang="en-US" b="0" dirty="0" err="1"/>
                        <a:t>Eteplirsen</a:t>
                      </a:r>
                      <a:endParaRPr lang="en-US" b="0" dirty="0"/>
                    </a:p>
                  </a:txBody>
                  <a:tcPr anchor="ctr">
                    <a:lnL>
                      <a:noFill/>
                    </a:lnL>
                    <a:lnR>
                      <a:noFill/>
                    </a:lnR>
                    <a:lnT>
                      <a:noFill/>
                    </a:lnT>
                    <a:lnB>
                      <a:noFill/>
                    </a:lnB>
                    <a:solidFill>
                      <a:schemeClr val="accent1">
                        <a:lumMod val="20000"/>
                        <a:lumOff val="80000"/>
                      </a:schemeClr>
                    </a:solidFill>
                  </a:tcPr>
                </a:tc>
                <a:tc>
                  <a:txBody>
                    <a:bodyPr/>
                    <a:lstStyle/>
                    <a:p>
                      <a:pPr fontAlgn="auto"/>
                      <a:r>
                        <a:rPr lang="en-US" b="0" dirty="0"/>
                        <a:t>Sarepta Therapeutics</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Exon 51</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14% of all patients with DMD</a:t>
                      </a:r>
                    </a:p>
                  </a:txBody>
                  <a:tcPr anchor="ctr">
                    <a:lnL>
                      <a:noFill/>
                    </a:lnL>
                    <a:lnR>
                      <a:noFill/>
                    </a:lnR>
                    <a:lnT>
                      <a:noFill/>
                    </a:lnT>
                    <a:lnB>
                      <a:noFill/>
                    </a:lnB>
                    <a:solidFill>
                      <a:schemeClr val="accent1">
                        <a:lumMod val="20000"/>
                        <a:lumOff val="80000"/>
                      </a:schemeClr>
                    </a:solidFill>
                  </a:tcPr>
                </a:tc>
                <a:tc>
                  <a:txBody>
                    <a:bodyPr/>
                    <a:lstStyle/>
                    <a:p>
                      <a:pPr fontAlgn="auto"/>
                      <a:r>
                        <a:rPr lang="en-US" b="0"/>
                        <a:t>2016</a:t>
                      </a:r>
                    </a:p>
                  </a:txBody>
                  <a:tcPr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xmlns="" val="10001"/>
                  </a:ext>
                </a:extLst>
              </a:tr>
              <a:tr h="1151879">
                <a:tc>
                  <a:txBody>
                    <a:bodyPr/>
                    <a:lstStyle/>
                    <a:p>
                      <a:pPr fontAlgn="auto"/>
                      <a:r>
                        <a:rPr lang="en-US" b="0" dirty="0" err="1"/>
                        <a:t>Golodirsen</a:t>
                      </a:r>
                      <a:endParaRPr lang="en-US" b="0" dirty="0"/>
                    </a:p>
                  </a:txBody>
                  <a:tcPr anchor="ctr">
                    <a:lnL>
                      <a:noFill/>
                    </a:lnL>
                    <a:lnR>
                      <a:noFill/>
                    </a:lnR>
                    <a:lnT>
                      <a:noFill/>
                    </a:lnT>
                    <a:lnB>
                      <a:noFill/>
                    </a:lnB>
                    <a:solidFill>
                      <a:schemeClr val="accent1">
                        <a:lumMod val="20000"/>
                        <a:lumOff val="80000"/>
                      </a:schemeClr>
                    </a:solidFill>
                  </a:tcPr>
                </a:tc>
                <a:tc>
                  <a:txBody>
                    <a:bodyPr/>
                    <a:lstStyle/>
                    <a:p>
                      <a:pPr fontAlgn="auto"/>
                      <a:r>
                        <a:rPr lang="en-US" b="0" dirty="0"/>
                        <a:t>Sarepta Therapeutics</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Exon 53</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8% of all patients with DMD</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2019</a:t>
                      </a:r>
                    </a:p>
                  </a:txBody>
                  <a:tcPr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xmlns="" val="10002"/>
                  </a:ext>
                </a:extLst>
              </a:tr>
              <a:tr h="1151879">
                <a:tc>
                  <a:txBody>
                    <a:bodyPr/>
                    <a:lstStyle/>
                    <a:p>
                      <a:pPr fontAlgn="auto"/>
                      <a:r>
                        <a:rPr lang="en-US" b="0"/>
                        <a:t>Viltolarsen</a:t>
                      </a:r>
                    </a:p>
                  </a:txBody>
                  <a:tcPr anchor="ctr">
                    <a:lnL>
                      <a:noFill/>
                    </a:lnL>
                    <a:lnR>
                      <a:noFill/>
                    </a:lnR>
                    <a:lnT>
                      <a:noFill/>
                    </a:lnT>
                    <a:lnB>
                      <a:noFill/>
                    </a:lnB>
                    <a:solidFill>
                      <a:schemeClr val="accent1">
                        <a:lumMod val="20000"/>
                        <a:lumOff val="80000"/>
                      </a:schemeClr>
                    </a:solidFill>
                  </a:tcPr>
                </a:tc>
                <a:tc>
                  <a:txBody>
                    <a:bodyPr/>
                    <a:lstStyle/>
                    <a:p>
                      <a:pPr fontAlgn="auto"/>
                      <a:r>
                        <a:rPr lang="en-US" b="0"/>
                        <a:t>Nippon Shinyaku (NS Pharma)</a:t>
                      </a:r>
                    </a:p>
                  </a:txBody>
                  <a:tcPr anchor="ctr">
                    <a:lnL>
                      <a:noFill/>
                    </a:lnL>
                    <a:lnR>
                      <a:noFill/>
                    </a:lnR>
                    <a:lnT>
                      <a:noFill/>
                    </a:lnT>
                    <a:lnB>
                      <a:noFill/>
                    </a:lnB>
                    <a:solidFill>
                      <a:schemeClr val="accent1">
                        <a:lumMod val="20000"/>
                        <a:lumOff val="80000"/>
                      </a:schemeClr>
                    </a:solidFill>
                  </a:tcPr>
                </a:tc>
                <a:tc>
                  <a:txBody>
                    <a:bodyPr/>
                    <a:lstStyle/>
                    <a:p>
                      <a:pPr fontAlgn="auto"/>
                      <a:r>
                        <a:rPr lang="en-US" b="0"/>
                        <a:t>Exon 53</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8% of all patients with DMD</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2020</a:t>
                      </a:r>
                    </a:p>
                  </a:txBody>
                  <a:tcPr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xmlns="" val="10003"/>
                  </a:ext>
                </a:extLst>
              </a:tr>
              <a:tr h="1151879">
                <a:tc>
                  <a:txBody>
                    <a:bodyPr/>
                    <a:lstStyle/>
                    <a:p>
                      <a:pPr fontAlgn="auto"/>
                      <a:r>
                        <a:rPr lang="en-US" b="0" dirty="0" err="1"/>
                        <a:t>Casimersen</a:t>
                      </a:r>
                      <a:endParaRPr lang="en-US" b="0" dirty="0"/>
                    </a:p>
                  </a:txBody>
                  <a:tcPr anchor="ctr">
                    <a:lnL>
                      <a:noFill/>
                    </a:lnL>
                    <a:lnR>
                      <a:noFill/>
                    </a:lnR>
                    <a:lnT>
                      <a:noFill/>
                    </a:lnT>
                    <a:lnB>
                      <a:noFill/>
                    </a:lnB>
                    <a:solidFill>
                      <a:schemeClr val="accent1">
                        <a:lumMod val="20000"/>
                        <a:lumOff val="80000"/>
                      </a:schemeClr>
                    </a:solidFill>
                  </a:tcPr>
                </a:tc>
                <a:tc>
                  <a:txBody>
                    <a:bodyPr/>
                    <a:lstStyle/>
                    <a:p>
                      <a:pPr fontAlgn="auto"/>
                      <a:r>
                        <a:rPr lang="en-US" b="0"/>
                        <a:t>Sarepta Therapeutics</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Exon 45</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9% of all patients with DMD</a:t>
                      </a:r>
                    </a:p>
                  </a:txBody>
                  <a:tcPr anchor="ctr">
                    <a:lnL>
                      <a:noFill/>
                    </a:lnL>
                    <a:lnR>
                      <a:noFill/>
                    </a:lnR>
                    <a:lnT>
                      <a:noFill/>
                    </a:lnT>
                    <a:lnB>
                      <a:noFill/>
                    </a:lnB>
                    <a:solidFill>
                      <a:schemeClr val="accent1">
                        <a:lumMod val="20000"/>
                        <a:lumOff val="80000"/>
                      </a:schemeClr>
                    </a:solidFill>
                  </a:tcPr>
                </a:tc>
                <a:tc>
                  <a:txBody>
                    <a:bodyPr/>
                    <a:lstStyle/>
                    <a:p>
                      <a:pPr fontAlgn="auto"/>
                      <a:r>
                        <a:rPr lang="en-US" b="0" dirty="0"/>
                        <a:t>2021                                                PPM</a:t>
                      </a:r>
                    </a:p>
                  </a:txBody>
                  <a:tcPr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sp>
        <p:nvSpPr>
          <p:cNvPr id="1025" name="Rectangle 1"/>
          <p:cNvSpPr>
            <a:spLocks noChangeArrowheads="1"/>
          </p:cNvSpPr>
          <p:nvPr/>
        </p:nvSpPr>
        <p:spPr bwMode="auto">
          <a:xfrm>
            <a:off x="928913" y="29029"/>
            <a:ext cx="10305144" cy="1220807"/>
          </a:xfrm>
          <a:prstGeom prst="rect">
            <a:avLst/>
          </a:prstGeom>
          <a:noFill/>
          <a:ln w="9525">
            <a:noFill/>
            <a:miter lim="800000"/>
            <a:headEnd/>
            <a:tailEnd/>
          </a:ln>
          <a:effectLst/>
        </p:spPr>
        <p:txBody>
          <a:bodyPr vert="horz" wrap="square" lIns="0" tIns="0" rIns="0" bIns="126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734126"/>
              </a:solidFill>
              <a:effectLst/>
              <a:latin typeface="Cambr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Cambria" pitchFamily="18" charset="0"/>
                <a:cs typeface="Arial" pitchFamily="34" charset="0"/>
              </a:rPr>
              <a:t>Current FDA Approved PMO Drugs for the Treatment of DMD</a:t>
            </a:r>
            <a:endParaRPr kumimoji="0" lang="en-US" sz="28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2"/>
              </a:solidFill>
              <a:effectLst/>
              <a:latin typeface="Arial" pitchFamily="34" charset="0"/>
              <a:cs typeface="Arial" pitchFamily="34" charset="0"/>
            </a:endParaRPr>
          </a:p>
        </p:txBody>
      </p:sp>
      <p:sp>
        <p:nvSpPr>
          <p:cNvPr id="5" name="TextBox 4"/>
          <p:cNvSpPr txBox="1"/>
          <p:nvPr/>
        </p:nvSpPr>
        <p:spPr>
          <a:xfrm>
            <a:off x="827314" y="6197599"/>
            <a:ext cx="10043886" cy="369332"/>
          </a:xfrm>
          <a:prstGeom prst="rect">
            <a:avLst/>
          </a:prstGeom>
          <a:noFill/>
        </p:spPr>
        <p:txBody>
          <a:bodyPr wrap="square" rtlCol="0">
            <a:spAutoFit/>
          </a:bodyPr>
          <a:lstStyle/>
          <a:p>
            <a:r>
              <a:rPr lang="en-US" b="1" dirty="0">
                <a:solidFill>
                  <a:schemeClr val="accent2">
                    <a:lumMod val="50000"/>
                  </a:schemeClr>
                </a:solidFill>
              </a:rPr>
              <a:t> PMO; </a:t>
            </a:r>
            <a:r>
              <a:rPr lang="en-US" b="1" dirty="0" err="1">
                <a:solidFill>
                  <a:schemeClr val="accent2">
                    <a:lumMod val="50000"/>
                  </a:schemeClr>
                </a:solidFill>
              </a:rPr>
              <a:t>Phosphorodiamidate</a:t>
            </a:r>
            <a:r>
              <a:rPr lang="en-US" b="1" dirty="0">
                <a:solidFill>
                  <a:schemeClr val="accent2">
                    <a:lumMod val="50000"/>
                  </a:schemeClr>
                </a:solidFill>
              </a:rPr>
              <a:t> </a:t>
            </a:r>
            <a:r>
              <a:rPr lang="en-US" b="1" dirty="0" err="1">
                <a:solidFill>
                  <a:schemeClr val="accent2">
                    <a:lumMod val="50000"/>
                  </a:schemeClr>
                </a:solidFill>
              </a:rPr>
              <a:t>morpholino</a:t>
            </a:r>
            <a:r>
              <a:rPr lang="en-US" b="1" dirty="0">
                <a:solidFill>
                  <a:schemeClr val="accent2">
                    <a:lumMod val="50000"/>
                  </a:schemeClr>
                </a:solidFill>
              </a:rPr>
              <a:t> </a:t>
            </a:r>
            <a:r>
              <a:rPr lang="en-US" b="1" dirty="0" err="1">
                <a:solidFill>
                  <a:schemeClr val="accent2">
                    <a:lumMod val="50000"/>
                  </a:schemeClr>
                </a:solidFill>
              </a:rPr>
              <a:t>oligomer</a:t>
            </a:r>
            <a:endParaRPr lang="en-US" b="1" dirty="0">
              <a:solidFill>
                <a:schemeClr val="accent2">
                  <a:lumMod val="50000"/>
                </a:schemeClr>
              </a:solidFill>
            </a:endParaRPr>
          </a:p>
        </p:txBody>
      </p:sp>
      <p:pic>
        <p:nvPicPr>
          <p:cNvPr id="6" name="Picture 5">
            <a:extLst>
              <a:ext uri="{FF2B5EF4-FFF2-40B4-BE49-F238E27FC236}">
                <a16:creationId xmlns:a16="http://schemas.microsoft.com/office/drawing/2014/main" xmlns="" id="{B89737F9-3ED2-0081-5056-E841B6DD746A}"/>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9550400" y="5936343"/>
            <a:ext cx="2548248" cy="88248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8404" y="290286"/>
            <a:ext cx="11313653" cy="6313713"/>
          </a:xfrm>
        </p:spPr>
        <p:txBody>
          <a:bodyPr>
            <a:normAutofit fontScale="92500" lnSpcReduction="20000"/>
          </a:bodyPr>
          <a:lstStyle/>
          <a:p>
            <a:pPr>
              <a:buNone/>
            </a:pPr>
            <a:r>
              <a:rPr lang="en-US" sz="2600" b="1" dirty="0" err="1">
                <a:solidFill>
                  <a:schemeClr val="accent1">
                    <a:lumMod val="75000"/>
                  </a:schemeClr>
                </a:solidFill>
              </a:rPr>
              <a:t>Eteplirsen</a:t>
            </a:r>
            <a:r>
              <a:rPr lang="en-US" sz="2600" b="1" dirty="0">
                <a:solidFill>
                  <a:schemeClr val="accent1">
                    <a:lumMod val="75000"/>
                  </a:schemeClr>
                </a:solidFill>
              </a:rPr>
              <a:t>  </a:t>
            </a:r>
          </a:p>
          <a:p>
            <a:r>
              <a:rPr lang="en-US" sz="2600" dirty="0"/>
              <a:t>Administer 30 mg IV weekly for exon 51 skipping, price ≥ $1,000,000/year.</a:t>
            </a:r>
          </a:p>
          <a:p>
            <a:r>
              <a:rPr lang="en-US" sz="2600" dirty="0"/>
              <a:t>.Side effects include allergic reaction, vomiting, joint pain and imbalance.</a:t>
            </a:r>
          </a:p>
          <a:p>
            <a:pPr>
              <a:buNone/>
            </a:pPr>
            <a:r>
              <a:rPr lang="en-US" sz="2600" b="1" dirty="0" err="1">
                <a:solidFill>
                  <a:schemeClr val="accent1">
                    <a:lumMod val="75000"/>
                  </a:schemeClr>
                </a:solidFill>
              </a:rPr>
              <a:t>Golodirsen</a:t>
            </a:r>
            <a:endParaRPr lang="en-US" sz="2600" b="1" dirty="0">
              <a:solidFill>
                <a:schemeClr val="accent1">
                  <a:lumMod val="75000"/>
                </a:schemeClr>
              </a:solidFill>
            </a:endParaRPr>
          </a:p>
          <a:p>
            <a:r>
              <a:rPr lang="en-US" sz="2600" dirty="0"/>
              <a:t>IV 30 mg/kg weekly infusion for exon 53 skipping, price $748,000/year.</a:t>
            </a:r>
          </a:p>
          <a:p>
            <a:r>
              <a:rPr lang="en-US" sz="2600" dirty="0"/>
              <a:t>AEs allergic reaction, renal toxicity, headache, fever, abdominal pain</a:t>
            </a:r>
          </a:p>
          <a:p>
            <a:pPr>
              <a:buNone/>
            </a:pPr>
            <a:r>
              <a:rPr lang="en-US" sz="2600" b="1" dirty="0" err="1">
                <a:solidFill>
                  <a:schemeClr val="accent1">
                    <a:lumMod val="75000"/>
                  </a:schemeClr>
                </a:solidFill>
              </a:rPr>
              <a:t>Viltolarsen</a:t>
            </a:r>
            <a:endParaRPr lang="en-US" sz="2600" b="1" dirty="0">
              <a:solidFill>
                <a:schemeClr val="accent1">
                  <a:lumMod val="75000"/>
                </a:schemeClr>
              </a:solidFill>
            </a:endParaRPr>
          </a:p>
          <a:p>
            <a:r>
              <a:rPr lang="en-US" sz="2600" dirty="0"/>
              <a:t>IV infusion 80 mg/kg weekly for exon 53 skipping, price ≥$500,000/year</a:t>
            </a:r>
          </a:p>
          <a:p>
            <a:r>
              <a:rPr lang="en-US" sz="2600" dirty="0"/>
              <a:t>Side effects include </a:t>
            </a:r>
            <a:r>
              <a:rPr lang="en-US" sz="2600" dirty="0" err="1"/>
              <a:t>proteinuria</a:t>
            </a:r>
            <a:r>
              <a:rPr lang="en-US" sz="2600" dirty="0"/>
              <a:t>, eczema, nausea, HTN, respiratory infection</a:t>
            </a:r>
          </a:p>
          <a:p>
            <a:pPr>
              <a:buNone/>
            </a:pPr>
            <a:r>
              <a:rPr lang="en-US" sz="2600" b="1" dirty="0" err="1">
                <a:solidFill>
                  <a:schemeClr val="accent1">
                    <a:lumMod val="75000"/>
                  </a:schemeClr>
                </a:solidFill>
              </a:rPr>
              <a:t>Casimersen</a:t>
            </a:r>
            <a:r>
              <a:rPr lang="en-US" sz="2600" b="1" dirty="0">
                <a:solidFill>
                  <a:schemeClr val="accent1">
                    <a:lumMod val="75000"/>
                  </a:schemeClr>
                </a:solidFill>
              </a:rPr>
              <a:t> </a:t>
            </a:r>
          </a:p>
          <a:p>
            <a:r>
              <a:rPr lang="en-US" sz="2600" dirty="0"/>
              <a:t>IV infusion 30 mg/kg once weekly for exon 45 skipping, price  ≥$1,000,000/year.</a:t>
            </a:r>
          </a:p>
          <a:p>
            <a:r>
              <a:rPr lang="en-US" sz="2600" dirty="0"/>
              <a:t>Side effects include allergic reaction, headache, fever, joint pain and cough.</a:t>
            </a:r>
          </a:p>
          <a:p>
            <a:pPr>
              <a:buNone/>
            </a:pPr>
            <a:endParaRPr lang="en-US" sz="3100" dirty="0"/>
          </a:p>
          <a:p>
            <a:pPr>
              <a:buNone/>
            </a:pPr>
            <a:r>
              <a:rPr lang="en-US" sz="3000" dirty="0"/>
              <a:t>  </a:t>
            </a:r>
            <a:r>
              <a:rPr lang="en-US" sz="1900" b="1" dirty="0" err="1">
                <a:solidFill>
                  <a:schemeClr val="accent2">
                    <a:lumMod val="50000"/>
                  </a:schemeClr>
                </a:solidFill>
              </a:rPr>
              <a:t>Zingariello</a:t>
            </a:r>
            <a:r>
              <a:rPr lang="en-US" sz="1900" b="1" dirty="0">
                <a:solidFill>
                  <a:schemeClr val="accent2">
                    <a:lumMod val="50000"/>
                  </a:schemeClr>
                </a:solidFill>
              </a:rPr>
              <a:t> CD et al. Neurology 2018;90(24):1091-1092.  </a:t>
            </a:r>
          </a:p>
          <a:p>
            <a:pPr>
              <a:buNone/>
            </a:pPr>
            <a:r>
              <a:rPr lang="en-US" sz="1900" b="1" dirty="0">
                <a:solidFill>
                  <a:schemeClr val="accent2">
                    <a:lumMod val="50000"/>
                  </a:schemeClr>
                </a:solidFill>
              </a:rPr>
              <a:t>   </a:t>
            </a:r>
            <a:r>
              <a:rPr lang="en-US" sz="1900" b="1" dirty="0" err="1">
                <a:solidFill>
                  <a:schemeClr val="accent2">
                    <a:lumMod val="50000"/>
                  </a:schemeClr>
                </a:solidFill>
              </a:rPr>
              <a:t>Verhaart</a:t>
            </a:r>
            <a:r>
              <a:rPr lang="en-US" sz="1900" b="1" dirty="0">
                <a:solidFill>
                  <a:schemeClr val="accent2">
                    <a:lumMod val="50000"/>
                  </a:schemeClr>
                </a:solidFill>
              </a:rPr>
              <a:t> ICE et a. Nat Rev Neurol. 2019;15(7):373-386.</a:t>
            </a:r>
          </a:p>
          <a:p>
            <a:pPr>
              <a:buNone/>
            </a:pPr>
            <a:r>
              <a:rPr lang="en-US" sz="1900" dirty="0"/>
              <a:t>   (</a:t>
            </a:r>
            <a:r>
              <a:rPr lang="en-US" sz="1900" dirty="0">
                <a:solidFill>
                  <a:schemeClr val="accent2">
                    <a:lumMod val="50000"/>
                  </a:schemeClr>
                </a:solidFill>
              </a:rPr>
              <a:t>PMID: 33861387     DOI</a:t>
            </a:r>
            <a:r>
              <a:rPr lang="en-US" sz="1900" dirty="0"/>
              <a:t>: </a:t>
            </a:r>
            <a:r>
              <a:rPr lang="en-US" sz="1900" dirty="0">
                <a:hlinkClick r:id="rId2"/>
              </a:rPr>
              <a:t>10.1007/s40265-021-01512-2</a:t>
            </a:r>
            <a:r>
              <a:rPr lang="en-US" sz="1900" dirty="0"/>
              <a:t>)</a:t>
            </a:r>
            <a:r>
              <a:rPr lang="en-US" sz="1900" b="1" dirty="0">
                <a:solidFill>
                  <a:schemeClr val="accent2">
                    <a:lumMod val="50000"/>
                  </a:schemeClr>
                </a:solidFill>
              </a:rPr>
              <a:t> </a:t>
            </a:r>
            <a:endParaRPr lang="en-US" sz="19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40290" y="5707257"/>
            <a:ext cx="3279140" cy="1111573"/>
          </a:xfrm>
          <a:prstGeom prst="rect">
            <a:avLst/>
          </a:prstGeom>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3"/>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591501" y="365125"/>
            <a:ext cx="10609943" cy="5977649"/>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 Requires="p14">
          <p:contentPart p14:bwMode="auto" r:id="rId3">
            <p14:nvContentPartPr>
              <p14:cNvPr id="4" name="Ink 3">
                <a:extLst>
                  <a:ext uri="{FF2B5EF4-FFF2-40B4-BE49-F238E27FC236}">
                    <a16:creationId xmlns:a16="http://schemas.microsoft.com/office/drawing/2014/main" id="{1433EFE8-5F94-6B23-8B11-A44570A91133}"/>
                  </a:ext>
                </a:extLst>
              </p14:cNvPr>
              <p14:cNvContentPartPr/>
              <p14:nvPr/>
            </p14:nvContentPartPr>
            <p14:xfrm>
              <a:off x="1846096" y="1111205"/>
              <a:ext cx="24120" cy="10800"/>
            </p14:xfrm>
          </p:contentPart>
        </mc:Choice>
        <mc:Fallback>
          <p:pic>
            <p:nvPicPr>
              <p:cNvPr id="4" name="Ink 3">
                <a:extLst>
                  <a:ext uri="{FF2B5EF4-FFF2-40B4-BE49-F238E27FC236}">
                    <a16:creationId xmlns:a16="http://schemas.microsoft.com/office/drawing/2014/main" xmlns="" id="{1433EFE8-5F94-6B23-8B11-A44570A91133}"/>
                  </a:ext>
                </a:extLst>
              </p:cNvPr>
              <p:cNvPicPr/>
              <p:nvPr/>
            </p:nvPicPr>
            <p:blipFill>
              <a:blip r:embed="rId4"/>
              <a:stretch>
                <a:fillRect/>
              </a:stretch>
            </p:blipFill>
            <p:spPr>
              <a:xfrm>
                <a:off x="1839976" y="1105085"/>
                <a:ext cx="36360" cy="230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13" name="Ink 12">
                <a:extLst>
                  <a:ext uri="{FF2B5EF4-FFF2-40B4-BE49-F238E27FC236}">
                    <a16:creationId xmlns:a16="http://schemas.microsoft.com/office/drawing/2014/main" id="{4439ACB1-F1A6-8B70-18D2-5D9A27E27A54}"/>
                  </a:ext>
                </a:extLst>
              </p14:cNvPr>
              <p14:cNvContentPartPr/>
              <p14:nvPr/>
            </p14:nvContentPartPr>
            <p14:xfrm>
              <a:off x="1206016" y="1053605"/>
              <a:ext cx="1095840" cy="267840"/>
            </p14:xfrm>
          </p:contentPart>
        </mc:Choice>
        <mc:Fallback>
          <p:pic>
            <p:nvPicPr>
              <p:cNvPr id="13" name="Ink 12">
                <a:extLst>
                  <a:ext uri="{FF2B5EF4-FFF2-40B4-BE49-F238E27FC236}">
                    <a16:creationId xmlns:a16="http://schemas.microsoft.com/office/drawing/2014/main" xmlns="" id="{4439ACB1-F1A6-8B70-18D2-5D9A27E27A54}"/>
                  </a:ext>
                </a:extLst>
              </p:cNvPr>
              <p:cNvPicPr/>
              <p:nvPr/>
            </p:nvPicPr>
            <p:blipFill>
              <a:blip r:embed="rId6"/>
              <a:stretch>
                <a:fillRect/>
              </a:stretch>
            </p:blipFill>
            <p:spPr>
              <a:xfrm>
                <a:off x="1199896" y="1047485"/>
                <a:ext cx="1108080" cy="280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7" name="Ink 6">
                <a:extLst>
                  <a:ext uri="{FF2B5EF4-FFF2-40B4-BE49-F238E27FC236}">
                    <a16:creationId xmlns:a16="http://schemas.microsoft.com/office/drawing/2014/main" id="{F292CACC-F933-D9FE-142D-79CACF87AC8F}"/>
                  </a:ext>
                </a:extLst>
              </p14:cNvPr>
              <p14:cNvContentPartPr/>
              <p14:nvPr/>
            </p14:nvContentPartPr>
            <p14:xfrm>
              <a:off x="830536" y="747965"/>
              <a:ext cx="1233720" cy="384120"/>
            </p14:xfrm>
          </p:contentPart>
        </mc:Choice>
        <mc:Fallback>
          <p:pic>
            <p:nvPicPr>
              <p:cNvPr id="7" name="Ink 6">
                <a:extLst>
                  <a:ext uri="{FF2B5EF4-FFF2-40B4-BE49-F238E27FC236}">
                    <a16:creationId xmlns:a16="http://schemas.microsoft.com/office/drawing/2014/main" xmlns="" id="{F292CACC-F933-D9FE-142D-79CACF87AC8F}"/>
                  </a:ext>
                </a:extLst>
              </p:cNvPr>
              <p:cNvPicPr/>
              <p:nvPr/>
            </p:nvPicPr>
            <p:blipFill>
              <a:blip r:embed="rId8"/>
              <a:stretch>
                <a:fillRect/>
              </a:stretch>
            </p:blipFill>
            <p:spPr>
              <a:xfrm>
                <a:off x="824416" y="741845"/>
                <a:ext cx="1245960" cy="3963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12" name="Ink 11">
                <a:extLst>
                  <a:ext uri="{FF2B5EF4-FFF2-40B4-BE49-F238E27FC236}">
                    <a16:creationId xmlns:a16="http://schemas.microsoft.com/office/drawing/2014/main" id="{92F3163B-CF71-3DC3-D942-151B0661C832}"/>
                  </a:ext>
                </a:extLst>
              </p14:cNvPr>
              <p14:cNvContentPartPr/>
              <p14:nvPr/>
            </p14:nvContentPartPr>
            <p14:xfrm>
              <a:off x="1038976" y="1006805"/>
              <a:ext cx="722520" cy="331920"/>
            </p14:xfrm>
          </p:contentPart>
        </mc:Choice>
        <mc:Fallback>
          <p:pic>
            <p:nvPicPr>
              <p:cNvPr id="12" name="Ink 11">
                <a:extLst>
                  <a:ext uri="{FF2B5EF4-FFF2-40B4-BE49-F238E27FC236}">
                    <a16:creationId xmlns:a16="http://schemas.microsoft.com/office/drawing/2014/main" xmlns="" id="{92F3163B-CF71-3DC3-D942-151B0661C832}"/>
                  </a:ext>
                </a:extLst>
              </p:cNvPr>
              <p:cNvPicPr/>
              <p:nvPr/>
            </p:nvPicPr>
            <p:blipFill>
              <a:blip r:embed="rId10"/>
              <a:stretch>
                <a:fillRect/>
              </a:stretch>
            </p:blipFill>
            <p:spPr>
              <a:xfrm>
                <a:off x="1032856" y="1000685"/>
                <a:ext cx="734760" cy="3441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11" name="Ink 10">
                <a:extLst>
                  <a:ext uri="{FF2B5EF4-FFF2-40B4-BE49-F238E27FC236}">
                    <a16:creationId xmlns:a16="http://schemas.microsoft.com/office/drawing/2014/main" id="{D5A17A49-B110-B0B3-FE58-56098F348C32}"/>
                  </a:ext>
                </a:extLst>
              </p14:cNvPr>
              <p14:cNvContentPartPr/>
              <p14:nvPr/>
            </p14:nvContentPartPr>
            <p14:xfrm>
              <a:off x="955456" y="631685"/>
              <a:ext cx="1438200" cy="616320"/>
            </p14:xfrm>
          </p:contentPart>
        </mc:Choice>
        <mc:Fallback>
          <p:pic>
            <p:nvPicPr>
              <p:cNvPr id="11" name="Ink 10">
                <a:extLst>
                  <a:ext uri="{FF2B5EF4-FFF2-40B4-BE49-F238E27FC236}">
                    <a16:creationId xmlns:a16="http://schemas.microsoft.com/office/drawing/2014/main" xmlns="" id="{D5A17A49-B110-B0B3-FE58-56098F348C32}"/>
                  </a:ext>
                </a:extLst>
              </p:cNvPr>
              <p:cNvPicPr/>
              <p:nvPr/>
            </p:nvPicPr>
            <p:blipFill>
              <a:blip r:embed="rId12"/>
              <a:stretch>
                <a:fillRect/>
              </a:stretch>
            </p:blipFill>
            <p:spPr>
              <a:xfrm>
                <a:off x="949336" y="625565"/>
                <a:ext cx="1450440" cy="628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14" name="Ink 13">
                <a:extLst>
                  <a:ext uri="{FF2B5EF4-FFF2-40B4-BE49-F238E27FC236}">
                    <a16:creationId xmlns:a16="http://schemas.microsoft.com/office/drawing/2014/main" id="{2905B319-4FB0-2112-C4D1-03D7490E1CCB}"/>
                  </a:ext>
                </a:extLst>
              </p14:cNvPr>
              <p14:cNvContentPartPr/>
              <p14:nvPr/>
            </p14:nvContentPartPr>
            <p14:xfrm>
              <a:off x="1248136" y="3210005"/>
              <a:ext cx="951480" cy="305280"/>
            </p14:xfrm>
          </p:contentPart>
        </mc:Choice>
        <mc:Fallback>
          <p:pic>
            <p:nvPicPr>
              <p:cNvPr id="14" name="Ink 13">
                <a:extLst>
                  <a:ext uri="{FF2B5EF4-FFF2-40B4-BE49-F238E27FC236}">
                    <a16:creationId xmlns:a16="http://schemas.microsoft.com/office/drawing/2014/main" xmlns="" id="{2905B319-4FB0-2112-C4D1-03D7490E1CCB}"/>
                  </a:ext>
                </a:extLst>
              </p:cNvPr>
              <p:cNvPicPr/>
              <p:nvPr/>
            </p:nvPicPr>
            <p:blipFill>
              <a:blip r:embed="rId14"/>
              <a:stretch>
                <a:fillRect/>
              </a:stretch>
            </p:blipFill>
            <p:spPr>
              <a:xfrm>
                <a:off x="1242016" y="3203885"/>
                <a:ext cx="963720" cy="3175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15" name="Ink 14">
                <a:extLst>
                  <a:ext uri="{FF2B5EF4-FFF2-40B4-BE49-F238E27FC236}">
                    <a16:creationId xmlns:a16="http://schemas.microsoft.com/office/drawing/2014/main" id="{5F8F1063-B06D-0C82-E3E8-C405FB427625}"/>
                  </a:ext>
                </a:extLst>
              </p14:cNvPr>
              <p14:cNvContentPartPr/>
              <p14:nvPr/>
            </p14:nvContentPartPr>
            <p14:xfrm>
              <a:off x="1240576" y="3124325"/>
              <a:ext cx="1104480" cy="327600"/>
            </p14:xfrm>
          </p:contentPart>
        </mc:Choice>
        <mc:Fallback>
          <p:pic>
            <p:nvPicPr>
              <p:cNvPr id="15" name="Ink 14">
                <a:extLst>
                  <a:ext uri="{FF2B5EF4-FFF2-40B4-BE49-F238E27FC236}">
                    <a16:creationId xmlns:a16="http://schemas.microsoft.com/office/drawing/2014/main" xmlns="" id="{5F8F1063-B06D-0C82-E3E8-C405FB427625}"/>
                  </a:ext>
                </a:extLst>
              </p:cNvPr>
              <p:cNvPicPr/>
              <p:nvPr/>
            </p:nvPicPr>
            <p:blipFill>
              <a:blip r:embed="rId16"/>
              <a:stretch>
                <a:fillRect/>
              </a:stretch>
            </p:blipFill>
            <p:spPr>
              <a:xfrm>
                <a:off x="1234456" y="3118205"/>
                <a:ext cx="1116720" cy="3398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16" name="Ink 15">
                <a:extLst>
                  <a:ext uri="{FF2B5EF4-FFF2-40B4-BE49-F238E27FC236}">
                    <a16:creationId xmlns:a16="http://schemas.microsoft.com/office/drawing/2014/main" id="{E2E075AA-6BAF-7F72-8DD4-DF0BADEFBEBD}"/>
                  </a:ext>
                </a:extLst>
              </p14:cNvPr>
              <p14:cNvContentPartPr/>
              <p14:nvPr/>
            </p14:nvContentPartPr>
            <p14:xfrm>
              <a:off x="1571056" y="2949725"/>
              <a:ext cx="541440" cy="459000"/>
            </p14:xfrm>
          </p:contentPart>
        </mc:Choice>
        <mc:Fallback>
          <p:pic>
            <p:nvPicPr>
              <p:cNvPr id="16" name="Ink 15">
                <a:extLst>
                  <a:ext uri="{FF2B5EF4-FFF2-40B4-BE49-F238E27FC236}">
                    <a16:creationId xmlns:a16="http://schemas.microsoft.com/office/drawing/2014/main" xmlns="" id="{E2E075AA-6BAF-7F72-8DD4-DF0BADEFBEBD}"/>
                  </a:ext>
                </a:extLst>
              </p:cNvPr>
              <p:cNvPicPr/>
              <p:nvPr/>
            </p:nvPicPr>
            <p:blipFill>
              <a:blip r:embed="rId18"/>
              <a:stretch>
                <a:fillRect/>
              </a:stretch>
            </p:blipFill>
            <p:spPr>
              <a:xfrm>
                <a:off x="1564936" y="2943605"/>
                <a:ext cx="553680" cy="4712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9">
            <p14:nvContentPartPr>
              <p14:cNvPr id="17" name="Ink 16">
                <a:extLst>
                  <a:ext uri="{FF2B5EF4-FFF2-40B4-BE49-F238E27FC236}">
                    <a16:creationId xmlns:a16="http://schemas.microsoft.com/office/drawing/2014/main" id="{9C1147F8-C7DA-E2AD-0BEB-760B60A66552}"/>
                  </a:ext>
                </a:extLst>
              </p14:cNvPr>
              <p14:cNvContentPartPr/>
              <p14:nvPr/>
            </p14:nvContentPartPr>
            <p14:xfrm>
              <a:off x="1670416" y="3114245"/>
              <a:ext cx="189360" cy="117360"/>
            </p14:xfrm>
          </p:contentPart>
        </mc:Choice>
        <mc:Fallback>
          <p:pic>
            <p:nvPicPr>
              <p:cNvPr id="17" name="Ink 16">
                <a:extLst>
                  <a:ext uri="{FF2B5EF4-FFF2-40B4-BE49-F238E27FC236}">
                    <a16:creationId xmlns:a16="http://schemas.microsoft.com/office/drawing/2014/main" xmlns="" id="{9C1147F8-C7DA-E2AD-0BEB-760B60A66552}"/>
                  </a:ext>
                </a:extLst>
              </p:cNvPr>
              <p:cNvPicPr/>
              <p:nvPr/>
            </p:nvPicPr>
            <p:blipFill>
              <a:blip r:embed="rId20"/>
              <a:stretch>
                <a:fillRect/>
              </a:stretch>
            </p:blipFill>
            <p:spPr>
              <a:xfrm>
                <a:off x="1664296" y="3108125"/>
                <a:ext cx="201600" cy="1296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1">
            <p14:nvContentPartPr>
              <p14:cNvPr id="18" name="Ink 17">
                <a:extLst>
                  <a:ext uri="{FF2B5EF4-FFF2-40B4-BE49-F238E27FC236}">
                    <a16:creationId xmlns:a16="http://schemas.microsoft.com/office/drawing/2014/main" id="{46936296-C9B2-A98A-82A8-7180D0C3371F}"/>
                  </a:ext>
                </a:extLst>
              </p14:cNvPr>
              <p14:cNvContentPartPr/>
              <p14:nvPr/>
            </p14:nvContentPartPr>
            <p14:xfrm>
              <a:off x="1342456" y="994925"/>
              <a:ext cx="923400" cy="363600"/>
            </p14:xfrm>
          </p:contentPart>
        </mc:Choice>
        <mc:Fallback>
          <p:pic>
            <p:nvPicPr>
              <p:cNvPr id="18" name="Ink 17">
                <a:extLst>
                  <a:ext uri="{FF2B5EF4-FFF2-40B4-BE49-F238E27FC236}">
                    <a16:creationId xmlns:a16="http://schemas.microsoft.com/office/drawing/2014/main" xmlns="" id="{46936296-C9B2-A98A-82A8-7180D0C3371F}"/>
                  </a:ext>
                </a:extLst>
              </p:cNvPr>
              <p:cNvPicPr/>
              <p:nvPr/>
            </p:nvPicPr>
            <p:blipFill>
              <a:blip r:embed="rId22"/>
              <a:stretch>
                <a:fillRect/>
              </a:stretch>
            </p:blipFill>
            <p:spPr>
              <a:xfrm>
                <a:off x="1336336" y="988805"/>
                <a:ext cx="935640" cy="3758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3">
            <p14:nvContentPartPr>
              <p14:cNvPr id="19" name="Ink 18">
                <a:extLst>
                  <a:ext uri="{FF2B5EF4-FFF2-40B4-BE49-F238E27FC236}">
                    <a16:creationId xmlns:a16="http://schemas.microsoft.com/office/drawing/2014/main" id="{CD74DD3D-724C-DEFF-A800-DB493FB4AB29}"/>
                  </a:ext>
                </a:extLst>
              </p14:cNvPr>
              <p14:cNvContentPartPr/>
              <p14:nvPr/>
            </p14:nvContentPartPr>
            <p14:xfrm>
              <a:off x="1004776" y="462485"/>
              <a:ext cx="949680" cy="888120"/>
            </p14:xfrm>
          </p:contentPart>
        </mc:Choice>
        <mc:Fallback>
          <p:pic>
            <p:nvPicPr>
              <p:cNvPr id="19" name="Ink 18">
                <a:extLst>
                  <a:ext uri="{FF2B5EF4-FFF2-40B4-BE49-F238E27FC236}">
                    <a16:creationId xmlns:a16="http://schemas.microsoft.com/office/drawing/2014/main" xmlns="" id="{CD74DD3D-724C-DEFF-A800-DB493FB4AB29}"/>
                  </a:ext>
                </a:extLst>
              </p:cNvPr>
              <p:cNvPicPr/>
              <p:nvPr/>
            </p:nvPicPr>
            <p:blipFill>
              <a:blip r:embed="rId24"/>
              <a:stretch>
                <a:fillRect/>
              </a:stretch>
            </p:blipFill>
            <p:spPr>
              <a:xfrm>
                <a:off x="998656" y="456365"/>
                <a:ext cx="961920" cy="9003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5">
            <p14:nvContentPartPr>
              <p14:cNvPr id="20" name="Ink 19">
                <a:extLst>
                  <a:ext uri="{FF2B5EF4-FFF2-40B4-BE49-F238E27FC236}">
                    <a16:creationId xmlns:a16="http://schemas.microsoft.com/office/drawing/2014/main" id="{E9048A26-9F77-1CDA-866D-18D8DD78E05A}"/>
                  </a:ext>
                </a:extLst>
              </p14:cNvPr>
              <p14:cNvContentPartPr/>
              <p14:nvPr/>
            </p14:nvContentPartPr>
            <p14:xfrm>
              <a:off x="2293936" y="4018925"/>
              <a:ext cx="12600" cy="12960"/>
            </p14:xfrm>
          </p:contentPart>
        </mc:Choice>
        <mc:Fallback>
          <p:pic>
            <p:nvPicPr>
              <p:cNvPr id="20" name="Ink 19">
                <a:extLst>
                  <a:ext uri="{FF2B5EF4-FFF2-40B4-BE49-F238E27FC236}">
                    <a16:creationId xmlns:a16="http://schemas.microsoft.com/office/drawing/2014/main" xmlns="" id="{E9048A26-9F77-1CDA-866D-18D8DD78E05A}"/>
                  </a:ext>
                </a:extLst>
              </p:cNvPr>
              <p:cNvPicPr/>
              <p:nvPr/>
            </p:nvPicPr>
            <p:blipFill>
              <a:blip r:embed="rId26"/>
              <a:stretch>
                <a:fillRect/>
              </a:stretch>
            </p:blipFill>
            <p:spPr>
              <a:xfrm>
                <a:off x="2287816" y="4012805"/>
                <a:ext cx="24840" cy="252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7">
            <p14:nvContentPartPr>
              <p14:cNvPr id="21" name="Ink 20">
                <a:extLst>
                  <a:ext uri="{FF2B5EF4-FFF2-40B4-BE49-F238E27FC236}">
                    <a16:creationId xmlns:a16="http://schemas.microsoft.com/office/drawing/2014/main" id="{57979054-EAE3-CEE1-72CF-D8EB85414273}"/>
                  </a:ext>
                </a:extLst>
              </p14:cNvPr>
              <p14:cNvContentPartPr/>
              <p14:nvPr/>
            </p14:nvContentPartPr>
            <p14:xfrm>
              <a:off x="353536" y="3140885"/>
              <a:ext cx="1734840" cy="403200"/>
            </p14:xfrm>
          </p:contentPart>
        </mc:Choice>
        <mc:Fallback>
          <p:pic>
            <p:nvPicPr>
              <p:cNvPr id="21" name="Ink 20">
                <a:extLst>
                  <a:ext uri="{FF2B5EF4-FFF2-40B4-BE49-F238E27FC236}">
                    <a16:creationId xmlns:a16="http://schemas.microsoft.com/office/drawing/2014/main" xmlns="" id="{57979054-EAE3-CEE1-72CF-D8EB85414273}"/>
                  </a:ext>
                </a:extLst>
              </p:cNvPr>
              <p:cNvPicPr/>
              <p:nvPr/>
            </p:nvPicPr>
            <p:blipFill>
              <a:blip r:embed="rId28"/>
              <a:stretch>
                <a:fillRect/>
              </a:stretch>
            </p:blipFill>
            <p:spPr>
              <a:xfrm>
                <a:off x="347416" y="3134765"/>
                <a:ext cx="1747080" cy="415440"/>
              </a:xfrm>
              <a:prstGeom prst="rect">
                <a:avLst/>
              </a:prstGeom>
            </p:spPr>
          </p:pic>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4A918BC-4D43-4B42-B3C0-E7EBE25E6AF0}" type="slidenum">
              <a:rPr lang="en-US" smtClean="0"/>
              <a:pPr/>
              <a:t>46</a:t>
            </a:fld>
            <a:endParaRPr lang="en-US"/>
          </a:p>
        </p:txBody>
      </p:sp>
      <p:pic>
        <p:nvPicPr>
          <p:cNvPr id="1030" name="Picture 6" descr="https://www.ncbi.nlm.nih.gov/corecgi/tileshop/tileshop.fcgi?p=PMC3&amp;id=792558&amp;s=131&amp;r=1&amp;c=1"/>
          <p:cNvPicPr>
            <a:picLocks noChangeAspect="1" noChangeArrowheads="1"/>
          </p:cNvPicPr>
          <p:nvPr/>
        </p:nvPicPr>
        <p:blipFill>
          <a:blip r:embed="rId2"/>
          <a:srcRect/>
          <a:stretch>
            <a:fillRect/>
          </a:stretch>
        </p:blipFill>
        <p:spPr bwMode="auto">
          <a:xfrm>
            <a:off x="495020" y="377368"/>
            <a:ext cx="10975854" cy="597988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8" y="205468"/>
            <a:ext cx="10515600" cy="1086303"/>
          </a:xfrm>
        </p:spPr>
        <p:txBody>
          <a:bodyPr>
            <a:normAutofit/>
          </a:bodyPr>
          <a:lstStyle/>
          <a:p>
            <a:r>
              <a:rPr lang="en-US" sz="3600" b="1" dirty="0">
                <a:solidFill>
                  <a:srgbClr val="273777"/>
                </a:solidFill>
              </a:rPr>
              <a:t>Viral Mediated Gene Transfer Therapy</a:t>
            </a:r>
          </a:p>
        </p:txBody>
      </p:sp>
      <p:sp>
        <p:nvSpPr>
          <p:cNvPr id="3" name="Content Placeholder 2"/>
          <p:cNvSpPr>
            <a:spLocks noGrp="1"/>
          </p:cNvSpPr>
          <p:nvPr>
            <p:ph idx="1"/>
          </p:nvPr>
        </p:nvSpPr>
        <p:spPr>
          <a:xfrm>
            <a:off x="838200" y="1303113"/>
            <a:ext cx="10860314" cy="4351338"/>
          </a:xfrm>
        </p:spPr>
        <p:txBody>
          <a:bodyPr>
            <a:normAutofit/>
          </a:bodyPr>
          <a:lstStyle/>
          <a:p>
            <a:r>
              <a:rPr lang="en-US" sz="2400" dirty="0"/>
              <a:t>Initial efficacy and safety of administration of a transgene encapsulated in an </a:t>
            </a:r>
            <a:r>
              <a:rPr lang="en-US" sz="2400" dirty="0" err="1"/>
              <a:t>adeno</a:t>
            </a:r>
            <a:r>
              <a:rPr lang="en-US" sz="2400" dirty="0"/>
              <a:t>-associated virus (AAV-9) studies is under investigation.</a:t>
            </a:r>
          </a:p>
          <a:p>
            <a:r>
              <a:rPr lang="en-US" sz="2400" dirty="0"/>
              <a:t>The large size of the DMD gene does not allow the use of an AAV vector as a carrier of the entire gene.</a:t>
            </a:r>
          </a:p>
          <a:p>
            <a:r>
              <a:rPr lang="en-US" sz="2400" dirty="0"/>
              <a:t>Various minidystrophin nucleotide have been developed from patients with BMD</a:t>
            </a:r>
          </a:p>
          <a:p>
            <a:r>
              <a:rPr lang="en-US" sz="2400" dirty="0"/>
              <a:t>Concerns include; potential cellular immunity, </a:t>
            </a:r>
          </a:p>
          <a:p>
            <a:r>
              <a:rPr lang="en-US" sz="2400" dirty="0"/>
              <a:t>Preexisting seropositivity to AAV</a:t>
            </a:r>
          </a:p>
          <a:p>
            <a:r>
              <a:rPr lang="en-US" sz="2400" dirty="0"/>
              <a:t>Lack of full functionality of truncated dystrophin</a:t>
            </a:r>
          </a:p>
          <a:p>
            <a:r>
              <a:rPr lang="en-US" sz="2400" dirty="0"/>
              <a:t>Durability of therapy and lack of potential for redosing</a:t>
            </a:r>
          </a:p>
          <a:p>
            <a:r>
              <a:rPr lang="en-US" sz="2400" dirty="0"/>
              <a:t>Concern regarding immunogenic toxicity to the transgene and/or the </a:t>
            </a:r>
            <a:r>
              <a:rPr lang="en-US" sz="2400" dirty="0" err="1"/>
              <a:t>capsid</a:t>
            </a:r>
            <a:r>
              <a:rPr lang="en-US" sz="2400" dirty="0"/>
              <a:t>.</a:t>
            </a:r>
          </a:p>
          <a:p>
            <a:endParaRPr lang="en-US" sz="24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25776" y="5878286"/>
            <a:ext cx="3279140" cy="940544"/>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504801" y="165348"/>
            <a:ext cx="10243751" cy="1325563"/>
          </a:xfrm>
        </p:spPr>
        <p:txBody>
          <a:bodyPr>
            <a:normAutofit/>
          </a:bodyPr>
          <a:lstStyle/>
          <a:p>
            <a:pPr eaLnBrk="1" hangingPunct="1"/>
            <a:r>
              <a:rPr lang="en-US" altLang="en-US" sz="4000" dirty="0">
                <a:latin typeface="Calibri" panose="020F0502020204030204" pitchFamily="34" charset="0"/>
                <a:cs typeface="Calibri" panose="020F0502020204030204" pitchFamily="34" charset="0"/>
              </a:rPr>
              <a:t>Strategy for </a:t>
            </a:r>
            <a:r>
              <a:rPr lang="en-US" altLang="en-US" sz="4000" dirty="0" err="1">
                <a:latin typeface="Calibri" panose="020F0502020204030204" pitchFamily="34" charset="0"/>
                <a:cs typeface="Calibri" panose="020F0502020204030204" pitchFamily="34" charset="0"/>
              </a:rPr>
              <a:t>Adeno</a:t>
            </a:r>
            <a:r>
              <a:rPr lang="en-US" altLang="en-US" sz="4000" dirty="0">
                <a:latin typeface="Calibri" panose="020F0502020204030204" pitchFamily="34" charset="0"/>
                <a:cs typeface="Calibri" panose="020F0502020204030204" pitchFamily="34" charset="0"/>
              </a:rPr>
              <a:t>-Associated Virus (AAV-9) Gene Transfer Therapy for DMD</a:t>
            </a:r>
          </a:p>
        </p:txBody>
      </p:sp>
      <p:sp>
        <p:nvSpPr>
          <p:cNvPr id="2" name="Content Placeholder 2"/>
          <p:cNvSpPr>
            <a:spLocks noGrp="1"/>
          </p:cNvSpPr>
          <p:nvPr>
            <p:ph idx="1"/>
          </p:nvPr>
        </p:nvSpPr>
        <p:spPr>
          <a:xfrm>
            <a:off x="2838092" y="3144417"/>
            <a:ext cx="6934200" cy="992188"/>
          </a:xfrm>
        </p:spPr>
        <p:txBody>
          <a:bodyPr>
            <a:normAutofit/>
          </a:bodyPr>
          <a:lstStyle/>
          <a:p>
            <a:pPr marL="457200" indent="0">
              <a:lnSpc>
                <a:spcPct val="100000"/>
              </a:lnSpc>
              <a:buNone/>
              <a:defRPr/>
            </a:pPr>
            <a:r>
              <a:rPr lang="en-US" altLang="en-US" sz="2200" dirty="0">
                <a:latin typeface="Calibri" panose="020F0502020204030204" pitchFamily="34" charset="0"/>
                <a:cs typeface="Calibri" panose="020F0502020204030204" pitchFamily="34" charset="0"/>
              </a:rPr>
              <a:t>Find miniaturized but functional versions of dystrophin, then package them in AAV</a:t>
            </a:r>
          </a:p>
        </p:txBody>
      </p:sp>
      <p:sp>
        <p:nvSpPr>
          <p:cNvPr id="3" name="Rectangle 2"/>
          <p:cNvSpPr/>
          <p:nvPr/>
        </p:nvSpPr>
        <p:spPr>
          <a:xfrm>
            <a:off x="9711672" y="2090807"/>
            <a:ext cx="652743" cy="369332"/>
          </a:xfrm>
          <a:prstGeom prst="rect">
            <a:avLst/>
          </a:prstGeom>
        </p:spPr>
        <p:txBody>
          <a:bodyPr wrap="none">
            <a:spAutoFit/>
          </a:bodyPr>
          <a:lstStyle/>
          <a:p>
            <a:pPr eaLnBrk="1" hangingPunct="1">
              <a:defRPr/>
            </a:pPr>
            <a:r>
              <a:rPr lang="en-US" altLang="en-US" b="1" dirty="0">
                <a:latin typeface="Calibri" panose="020F0502020204030204" pitchFamily="34" charset="0"/>
                <a:ea typeface="ＭＳ Ｐゴシック" charset="0"/>
                <a:cs typeface="Calibri" panose="020F0502020204030204" pitchFamily="34" charset="0"/>
              </a:rPr>
              <a:t>14kb</a:t>
            </a:r>
            <a:endParaRPr lang="en-US" b="1" dirty="0">
              <a:latin typeface="Calibri" panose="020F0502020204030204" pitchFamily="34" charset="0"/>
              <a:ea typeface="ＭＳ Ｐゴシック" charset="0"/>
              <a:cs typeface="Calibri" panose="020F0502020204030204" pitchFamily="34" charset="0"/>
            </a:endParaRPr>
          </a:p>
        </p:txBody>
      </p:sp>
      <p:sp>
        <p:nvSpPr>
          <p:cNvPr id="6" name="Rectangle 5"/>
          <p:cNvSpPr/>
          <p:nvPr/>
        </p:nvSpPr>
        <p:spPr>
          <a:xfrm>
            <a:off x="9613431" y="4595732"/>
            <a:ext cx="713657" cy="369332"/>
          </a:xfrm>
          <a:prstGeom prst="rect">
            <a:avLst/>
          </a:prstGeom>
        </p:spPr>
        <p:txBody>
          <a:bodyPr wrap="none">
            <a:spAutoFit/>
          </a:bodyPr>
          <a:lstStyle/>
          <a:p>
            <a:pPr eaLnBrk="1" hangingPunct="1">
              <a:defRPr/>
            </a:pPr>
            <a:r>
              <a:rPr lang="en-US" altLang="en-US" b="1" dirty="0">
                <a:latin typeface="Calibri" panose="020F0502020204030204" pitchFamily="34" charset="0"/>
                <a:ea typeface="ＭＳ Ｐゴシック" charset="0"/>
                <a:cs typeface="Calibri" panose="020F0502020204030204" pitchFamily="34" charset="0"/>
              </a:rPr>
              <a:t>3.8kb</a:t>
            </a:r>
            <a:endParaRPr lang="en-US" b="1" dirty="0">
              <a:latin typeface="Calibri" panose="020F0502020204030204" pitchFamily="34" charset="0"/>
              <a:ea typeface="ＭＳ Ｐゴシック" charset="0"/>
              <a:cs typeface="Calibri" panose="020F0502020204030204" pitchFamily="34" charset="0"/>
            </a:endParaRPr>
          </a:p>
        </p:txBody>
      </p:sp>
      <p:pic>
        <p:nvPicPr>
          <p:cNvPr id="147463" name="Picture 7"/>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679231" y="1421124"/>
            <a:ext cx="69342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38131" y="4475598"/>
            <a:ext cx="4216400" cy="609600"/>
          </a:xfrm>
          <a:prstGeom prst="rect">
            <a:avLst/>
          </a:prstGeom>
        </p:spPr>
      </p:pic>
      <p:sp>
        <p:nvSpPr>
          <p:cNvPr id="10" name="Rectangle 9">
            <a:extLst>
              <a:ext uri="{FF2B5EF4-FFF2-40B4-BE49-F238E27FC236}">
                <a16:creationId xmlns:a16="http://schemas.microsoft.com/office/drawing/2014/main" xmlns="" id="{4CB80682-1634-43A2-AC45-7A94D9B64ED0}"/>
              </a:ext>
            </a:extLst>
          </p:cNvPr>
          <p:cNvSpPr>
            <a:spLocks noChangeArrowheads="1"/>
          </p:cNvSpPr>
          <p:nvPr/>
        </p:nvSpPr>
        <p:spPr bwMode="auto">
          <a:xfrm>
            <a:off x="1396313" y="6574760"/>
            <a:ext cx="475001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200" dirty="0">
                <a:latin typeface="Calibri" panose="020F0502020204030204" pitchFamily="34" charset="0"/>
                <a:cs typeface="Calibri" panose="020F0502020204030204" pitchFamily="34" charset="0"/>
              </a:rPr>
              <a:t>Ramos J and Chamberlain JS.</a:t>
            </a:r>
            <a:r>
              <a:rPr lang="en-US" altLang="en-US" sz="1200" i="1" dirty="0">
                <a:latin typeface="Calibri" panose="020F0502020204030204" pitchFamily="34" charset="0"/>
                <a:cs typeface="Calibri" panose="020F0502020204030204" pitchFamily="34" charset="0"/>
              </a:rPr>
              <a:t> Expert </a:t>
            </a:r>
            <a:r>
              <a:rPr lang="en-US" altLang="en-US" sz="1200" i="1" dirty="0" err="1">
                <a:latin typeface="Calibri" panose="020F0502020204030204" pitchFamily="34" charset="0"/>
                <a:cs typeface="Calibri" panose="020F0502020204030204" pitchFamily="34" charset="0"/>
              </a:rPr>
              <a:t>Opin</a:t>
            </a:r>
            <a:r>
              <a:rPr lang="en-US" altLang="en-US" sz="1200" i="1" dirty="0">
                <a:latin typeface="Calibri" panose="020F0502020204030204" pitchFamily="34" charset="0"/>
                <a:cs typeface="Calibri" panose="020F0502020204030204" pitchFamily="34" charset="0"/>
              </a:rPr>
              <a:t> Orphan Drugs</a:t>
            </a:r>
            <a:r>
              <a:rPr lang="en-US" altLang="en-US" sz="1200" dirty="0">
                <a:latin typeface="Calibri" panose="020F0502020204030204" pitchFamily="34" charset="0"/>
                <a:cs typeface="Calibri" panose="020F0502020204030204" pitchFamily="34" charset="0"/>
              </a:rPr>
              <a:t>. 2015;3:1255-66</a:t>
            </a:r>
          </a:p>
        </p:txBody>
      </p:sp>
      <p:pic>
        <p:nvPicPr>
          <p:cNvPr id="5" name="Picture 4">
            <a:extLst>
              <a:ext uri="{FF2B5EF4-FFF2-40B4-BE49-F238E27FC236}">
                <a16:creationId xmlns:a16="http://schemas.microsoft.com/office/drawing/2014/main" xmlns="" id="{B89737F9-3ED2-0081-5056-E841B6DD746A}"/>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8819508" y="5707257"/>
            <a:ext cx="3279140" cy="1111573"/>
          </a:xfrm>
          <a:prstGeom prst="rect">
            <a:avLst/>
          </a:prstGeom>
        </p:spPr>
      </p:pic>
    </p:spTree>
    <p:extLst>
      <p:ext uri="{BB962C8B-B14F-4D97-AF65-F5344CB8AC3E}">
        <p14:creationId xmlns:p14="http://schemas.microsoft.com/office/powerpoint/2010/main" xmlns="" val="360113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558D3-6E91-FB49-8A0F-A27BD0ECF4D6}"/>
              </a:ext>
            </a:extLst>
          </p:cNvPr>
          <p:cNvSpPr>
            <a:spLocks noGrp="1"/>
          </p:cNvSpPr>
          <p:nvPr>
            <p:ph type="title"/>
          </p:nvPr>
        </p:nvSpPr>
        <p:spPr>
          <a:xfrm>
            <a:off x="1052394" y="437528"/>
            <a:ext cx="10873353" cy="952504"/>
          </a:xfrm>
        </p:spPr>
        <p:txBody>
          <a:bodyPr>
            <a:noAutofit/>
          </a:bodyPr>
          <a:lstStyle/>
          <a:p>
            <a:r>
              <a:rPr lang="en-US" sz="3600" b="1" dirty="0">
                <a:solidFill>
                  <a:schemeClr val="accent1">
                    <a:lumMod val="50000"/>
                  </a:schemeClr>
                </a:solidFill>
                <a:latin typeface="Calibri" panose="020F0502020204030204" pitchFamily="34" charset="0"/>
                <a:cs typeface="Calibri" panose="020F0502020204030204" pitchFamily="34" charset="0"/>
              </a:rPr>
              <a:t>Micro/</a:t>
            </a:r>
            <a:r>
              <a:rPr lang="en-US" sz="3600" b="1" dirty="0" err="1">
                <a:solidFill>
                  <a:schemeClr val="accent1">
                    <a:lumMod val="50000"/>
                  </a:schemeClr>
                </a:solidFill>
                <a:latin typeface="Calibri" panose="020F0502020204030204" pitchFamily="34" charset="0"/>
                <a:cs typeface="Calibri" panose="020F0502020204030204" pitchFamily="34" charset="0"/>
              </a:rPr>
              <a:t>MiniDystrophin</a:t>
            </a:r>
            <a:r>
              <a:rPr lang="en-US" sz="3600" b="1" dirty="0">
                <a:solidFill>
                  <a:schemeClr val="accent1">
                    <a:lumMod val="50000"/>
                  </a:schemeClr>
                </a:solidFill>
                <a:latin typeface="Calibri" panose="020F0502020204030204" pitchFamily="34" charset="0"/>
                <a:cs typeface="Calibri" panose="020F0502020204030204" pitchFamily="34" charset="0"/>
              </a:rPr>
              <a:t> Gene Therapy Programs for DMD</a:t>
            </a:r>
          </a:p>
        </p:txBody>
      </p:sp>
      <p:sp>
        <p:nvSpPr>
          <p:cNvPr id="4" name="Rectangle 3">
            <a:extLst>
              <a:ext uri="{FF2B5EF4-FFF2-40B4-BE49-F238E27FC236}">
                <a16:creationId xmlns:a16="http://schemas.microsoft.com/office/drawing/2014/main" xmlns="" id="{188FA578-C8F6-6242-945D-F677B07FA592}"/>
              </a:ext>
            </a:extLst>
          </p:cNvPr>
          <p:cNvSpPr/>
          <p:nvPr/>
        </p:nvSpPr>
        <p:spPr>
          <a:xfrm>
            <a:off x="3739044" y="4585341"/>
            <a:ext cx="1622111" cy="369332"/>
          </a:xfrm>
          <a:prstGeom prst="rect">
            <a:avLst/>
          </a:prstGeom>
        </p:spPr>
        <p:txBody>
          <a:bodyPr wrap="none">
            <a:spAutoFit/>
          </a:bodyPr>
          <a:lstStyle/>
          <a:p>
            <a:r>
              <a:rPr lang="en-US" dirty="0">
                <a:solidFill>
                  <a:srgbClr val="000000"/>
                </a:solidFill>
                <a:latin typeface="Calibri" panose="020F0502020204030204" pitchFamily="34" charset="0"/>
                <a:cs typeface="Calibri" panose="020F0502020204030204" pitchFamily="34" charset="0"/>
              </a:rPr>
              <a:t>NCT03362502</a:t>
            </a:r>
            <a:r>
              <a:rPr lang="en-US" baseline="30000" dirty="0">
                <a:solidFill>
                  <a:srgbClr val="000000"/>
                </a:solidFill>
                <a:latin typeface="Calibri" panose="020F0502020204030204" pitchFamily="34" charset="0"/>
                <a:cs typeface="Calibri" panose="020F0502020204030204" pitchFamily="34" charset="0"/>
              </a:rPr>
              <a:t>†</a:t>
            </a:r>
            <a:endParaRPr lang="en-US" baseline="300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xmlns="" id="{341F637D-5E0A-EF41-A28A-6EE3FC3E3F11}"/>
              </a:ext>
            </a:extLst>
          </p:cNvPr>
          <p:cNvSpPr/>
          <p:nvPr/>
        </p:nvSpPr>
        <p:spPr>
          <a:xfrm>
            <a:off x="3706837" y="3484036"/>
            <a:ext cx="1547539" cy="646331"/>
          </a:xfrm>
          <a:prstGeom prst="rect">
            <a:avLst/>
          </a:prstGeom>
        </p:spPr>
        <p:txBody>
          <a:bodyPr wrap="none">
            <a:spAutoFit/>
          </a:bodyPr>
          <a:lstStyle/>
          <a:p>
            <a:pPr algn="ctr"/>
            <a:r>
              <a:rPr lang="en-US" dirty="0">
                <a:solidFill>
                  <a:srgbClr val="000000"/>
                </a:solidFill>
                <a:latin typeface="Calibri" panose="020F0502020204030204" pitchFamily="34" charset="0"/>
                <a:cs typeface="Calibri" panose="020F0502020204030204" pitchFamily="34" charset="0"/>
              </a:rPr>
              <a:t>NCT03368742</a:t>
            </a:r>
          </a:p>
          <a:p>
            <a:pPr algn="ctr"/>
            <a:r>
              <a:rPr lang="en-US" dirty="0">
                <a:solidFill>
                  <a:srgbClr val="000000"/>
                </a:solidFill>
                <a:latin typeface="Calibri" panose="020F0502020204030204" pitchFamily="34" charset="0"/>
                <a:cs typeface="Calibri" panose="020F0502020204030204" pitchFamily="34" charset="0"/>
              </a:rPr>
              <a:t>“IGNITE </a:t>
            </a:r>
            <a:r>
              <a:rPr lang="en-US" dirty="0" smtClean="0">
                <a:solidFill>
                  <a:srgbClr val="000000"/>
                </a:solidFill>
                <a:latin typeface="Calibri" panose="020F0502020204030204" pitchFamily="34" charset="0"/>
                <a:cs typeface="Calibri" panose="020F0502020204030204" pitchFamily="34" charset="0"/>
              </a:rPr>
              <a:t>DMD”</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11DD6208-AB71-9D49-BD82-88E2A2FCBB5C}"/>
              </a:ext>
            </a:extLst>
          </p:cNvPr>
          <p:cNvSpPr/>
          <p:nvPr/>
        </p:nvSpPr>
        <p:spPr>
          <a:xfrm>
            <a:off x="6000112" y="1884942"/>
            <a:ext cx="1506695" cy="646331"/>
          </a:xfrm>
          <a:prstGeom prst="rect">
            <a:avLst/>
          </a:prstGeom>
        </p:spPr>
        <p:txBody>
          <a:bodyPr wrap="none">
            <a:spAutoFit/>
          </a:bodyPr>
          <a:lstStyle/>
          <a:p>
            <a:pPr algn="ctr"/>
            <a:r>
              <a:rPr lang="en-US" dirty="0">
                <a:solidFill>
                  <a:srgbClr val="000000"/>
                </a:solidFill>
                <a:latin typeface="Calibri" panose="020F0502020204030204" pitchFamily="34" charset="0"/>
                <a:cs typeface="Calibri" panose="020F0502020204030204" pitchFamily="34" charset="0"/>
              </a:rPr>
              <a:t>NCT03769116</a:t>
            </a:r>
          </a:p>
          <a:p>
            <a:pPr algn="ctr"/>
            <a:r>
              <a:rPr lang="en-US" dirty="0">
                <a:solidFill>
                  <a:srgbClr val="000000"/>
                </a:solidFill>
                <a:latin typeface="Calibri" panose="020F0502020204030204" pitchFamily="34" charset="0"/>
                <a:cs typeface="Calibri" panose="020F0502020204030204" pitchFamily="34" charset="0"/>
              </a:rPr>
              <a:t>“102”</a:t>
            </a:r>
            <a:endParaRPr lang="en-US"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29A5E814-4AEB-364B-A74B-FEBD0D9D4B0C}"/>
              </a:ext>
            </a:extLst>
          </p:cNvPr>
          <p:cNvSpPr/>
          <p:nvPr/>
        </p:nvSpPr>
        <p:spPr>
          <a:xfrm>
            <a:off x="3739045" y="1867758"/>
            <a:ext cx="1563730" cy="646331"/>
          </a:xfrm>
          <a:prstGeom prst="rect">
            <a:avLst/>
          </a:prstGeom>
          <a:ln>
            <a:noFill/>
          </a:ln>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NCT03375164</a:t>
            </a:r>
          </a:p>
          <a:p>
            <a:pPr algn="ctr"/>
            <a:r>
              <a:rPr lang="en-US" dirty="0">
                <a:solidFill>
                  <a:srgbClr val="000000"/>
                </a:solidFill>
                <a:latin typeface="Calibri" panose="020F0502020204030204" pitchFamily="34" charset="0"/>
                <a:cs typeface="Calibri" panose="020F0502020204030204" pitchFamily="34" charset="0"/>
              </a:rPr>
              <a:t>“101”</a:t>
            </a:r>
            <a:endParaRPr lang="en-US"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2F4E437D-B648-B64F-A8A3-99BE8DDE84BF}"/>
              </a:ext>
            </a:extLst>
          </p:cNvPr>
          <p:cNvSpPr/>
          <p:nvPr/>
        </p:nvSpPr>
        <p:spPr>
          <a:xfrm>
            <a:off x="3104289" y="2597059"/>
            <a:ext cx="2752633" cy="646331"/>
          </a:xfrm>
          <a:prstGeom prst="rect">
            <a:avLst/>
          </a:prstGeom>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NCT04626674</a:t>
            </a:r>
          </a:p>
          <a:p>
            <a:pPr algn="ctr"/>
            <a:r>
              <a:rPr lang="en-US" dirty="0">
                <a:solidFill>
                  <a:srgbClr val="000000"/>
                </a:solidFill>
                <a:latin typeface="Calibri" panose="020F0502020204030204" pitchFamily="34" charset="0"/>
                <a:cs typeface="Calibri" panose="020F0502020204030204" pitchFamily="34" charset="0"/>
              </a:rPr>
              <a:t>ENDEAVOR</a:t>
            </a:r>
          </a:p>
        </p:txBody>
      </p:sp>
      <p:sp>
        <p:nvSpPr>
          <p:cNvPr id="10" name="Rectangle 9">
            <a:extLst>
              <a:ext uri="{FF2B5EF4-FFF2-40B4-BE49-F238E27FC236}">
                <a16:creationId xmlns:a16="http://schemas.microsoft.com/office/drawing/2014/main" xmlns="" id="{0F9D7FAA-EBB7-BB42-B8EA-F0D29BF8845E}"/>
              </a:ext>
            </a:extLst>
          </p:cNvPr>
          <p:cNvSpPr/>
          <p:nvPr/>
        </p:nvSpPr>
        <p:spPr>
          <a:xfrm>
            <a:off x="3950367" y="1488918"/>
            <a:ext cx="1113450" cy="415498"/>
          </a:xfrm>
          <a:prstGeom prst="rect">
            <a:avLst/>
          </a:prstGeom>
        </p:spPr>
        <p:txBody>
          <a:bodyPr wrap="square">
            <a:spAutoFit/>
          </a:bodyPr>
          <a:lstStyle/>
          <a:p>
            <a:r>
              <a:rPr lang="en-US" sz="2100" b="1" dirty="0">
                <a:latin typeface="Calibri" panose="020F0502020204030204" pitchFamily="34" charset="0"/>
                <a:cs typeface="Calibri" panose="020F0502020204030204" pitchFamily="34" charset="0"/>
              </a:rPr>
              <a:t>Phase 1</a:t>
            </a:r>
          </a:p>
        </p:txBody>
      </p:sp>
      <p:sp>
        <p:nvSpPr>
          <p:cNvPr id="11" name="Rectangle 10">
            <a:extLst>
              <a:ext uri="{FF2B5EF4-FFF2-40B4-BE49-F238E27FC236}">
                <a16:creationId xmlns:a16="http://schemas.microsoft.com/office/drawing/2014/main" xmlns="" id="{257A8439-41CF-3647-BB60-87A0DCD9780F}"/>
              </a:ext>
            </a:extLst>
          </p:cNvPr>
          <p:cNvSpPr/>
          <p:nvPr/>
        </p:nvSpPr>
        <p:spPr>
          <a:xfrm>
            <a:off x="6207458" y="1488918"/>
            <a:ext cx="1317969" cy="415498"/>
          </a:xfrm>
          <a:prstGeom prst="rect">
            <a:avLst/>
          </a:prstGeom>
        </p:spPr>
        <p:txBody>
          <a:bodyPr wrap="square">
            <a:spAutoFit/>
          </a:bodyPr>
          <a:lstStyle/>
          <a:p>
            <a:r>
              <a:rPr lang="en-US" sz="2100" b="1" dirty="0">
                <a:latin typeface="Calibri" panose="020F0502020204030204" pitchFamily="34" charset="0"/>
                <a:cs typeface="Calibri" panose="020F0502020204030204" pitchFamily="34" charset="0"/>
              </a:rPr>
              <a:t>Phase 2</a:t>
            </a:r>
          </a:p>
        </p:txBody>
      </p:sp>
      <p:sp>
        <p:nvSpPr>
          <p:cNvPr id="12" name="Rectangle 11">
            <a:extLst>
              <a:ext uri="{FF2B5EF4-FFF2-40B4-BE49-F238E27FC236}">
                <a16:creationId xmlns:a16="http://schemas.microsoft.com/office/drawing/2014/main" xmlns="" id="{0D421BDE-3264-6C49-BD40-07F5615D9515}"/>
              </a:ext>
            </a:extLst>
          </p:cNvPr>
          <p:cNvSpPr/>
          <p:nvPr/>
        </p:nvSpPr>
        <p:spPr>
          <a:xfrm>
            <a:off x="8794018" y="1488918"/>
            <a:ext cx="1035626" cy="415498"/>
          </a:xfrm>
          <a:prstGeom prst="rect">
            <a:avLst/>
          </a:prstGeom>
        </p:spPr>
        <p:txBody>
          <a:bodyPr wrap="square">
            <a:spAutoFit/>
          </a:bodyPr>
          <a:lstStyle/>
          <a:p>
            <a:r>
              <a:rPr lang="en-US" sz="2100" b="1" dirty="0">
                <a:latin typeface="Calibri" panose="020F0502020204030204" pitchFamily="34" charset="0"/>
                <a:cs typeface="Calibri" panose="020F0502020204030204" pitchFamily="34" charset="0"/>
              </a:rPr>
              <a:t>Phase 3</a:t>
            </a:r>
          </a:p>
        </p:txBody>
      </p:sp>
      <p:sp>
        <p:nvSpPr>
          <p:cNvPr id="18" name="Rectangle 17">
            <a:extLst>
              <a:ext uri="{FF2B5EF4-FFF2-40B4-BE49-F238E27FC236}">
                <a16:creationId xmlns:a16="http://schemas.microsoft.com/office/drawing/2014/main" xmlns="" id="{6059BF3E-8FA1-B643-ACC7-32BB43E1DDC3}"/>
              </a:ext>
            </a:extLst>
          </p:cNvPr>
          <p:cNvSpPr/>
          <p:nvPr/>
        </p:nvSpPr>
        <p:spPr>
          <a:xfrm>
            <a:off x="1619960" y="2261602"/>
            <a:ext cx="1726078" cy="663389"/>
          </a:xfrm>
          <a:prstGeom prst="rect">
            <a:avLst/>
          </a:prstGeom>
          <a:noFill/>
          <a:ln w="38100">
            <a:solidFill>
              <a:srgbClr val="23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xmlns="" id="{A9BEBDB0-B3F3-4E4D-BA24-DA7A009525DE}"/>
              </a:ext>
            </a:extLst>
          </p:cNvPr>
          <p:cNvSpPr/>
          <p:nvPr/>
        </p:nvSpPr>
        <p:spPr>
          <a:xfrm>
            <a:off x="7799779" y="4629663"/>
            <a:ext cx="2956701" cy="923330"/>
          </a:xfrm>
          <a:prstGeom prst="rect">
            <a:avLst/>
          </a:prstGeom>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NCT04281485 </a:t>
            </a:r>
          </a:p>
          <a:p>
            <a:pPr algn="ctr"/>
            <a:r>
              <a:rPr lang="en-US" dirty="0">
                <a:latin typeface="Calibri" panose="020F0502020204030204" pitchFamily="34" charset="0"/>
                <a:cs typeface="Calibri" panose="020F0502020204030204" pitchFamily="34" charset="0"/>
              </a:rPr>
              <a:t>“CIFFREO”</a:t>
            </a:r>
          </a:p>
          <a:p>
            <a:endParaRPr lang="en-US"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xmlns="" id="{AAEC1723-4769-0149-BCE9-2D90686B8F70}"/>
              </a:ext>
            </a:extLst>
          </p:cNvPr>
          <p:cNvSpPr/>
          <p:nvPr/>
        </p:nvSpPr>
        <p:spPr>
          <a:xfrm>
            <a:off x="3607091" y="5512229"/>
            <a:ext cx="1813765" cy="646331"/>
          </a:xfrm>
          <a:prstGeom prst="rect">
            <a:avLst/>
          </a:prstGeom>
        </p:spPr>
        <p:txBody>
          <a:bodyPr wrap="none">
            <a:spAutoFit/>
          </a:bodyPr>
          <a:lstStyle/>
          <a:p>
            <a:pPr algn="ctr"/>
            <a:r>
              <a:rPr lang="en-US" dirty="0">
                <a:solidFill>
                  <a:srgbClr val="000000"/>
                </a:solidFill>
                <a:latin typeface="Calibri" panose="020F0502020204030204" pitchFamily="34" charset="0"/>
                <a:cs typeface="Calibri" panose="020F0502020204030204" pitchFamily="34" charset="0"/>
              </a:rPr>
              <a:t>1</a:t>
            </a:r>
            <a:r>
              <a:rPr lang="en-US" baseline="30000" dirty="0">
                <a:solidFill>
                  <a:srgbClr val="000000"/>
                </a:solidFill>
                <a:latin typeface="Calibri" panose="020F0502020204030204" pitchFamily="34" charset="0"/>
                <a:cs typeface="Calibri" panose="020F0502020204030204" pitchFamily="34" charset="0"/>
              </a:rPr>
              <a:t>st</a:t>
            </a:r>
            <a:r>
              <a:rPr lang="en-US" dirty="0">
                <a:solidFill>
                  <a:srgbClr val="000000"/>
                </a:solidFill>
                <a:latin typeface="Calibri" panose="020F0502020204030204" pitchFamily="34" charset="0"/>
                <a:cs typeface="Calibri" panose="020F0502020204030204" pitchFamily="34" charset="0"/>
              </a:rPr>
              <a:t> patient dosed </a:t>
            </a:r>
          </a:p>
          <a:p>
            <a:pPr algn="ctr"/>
            <a:r>
              <a:rPr lang="en-US" dirty="0">
                <a:solidFill>
                  <a:srgbClr val="000000"/>
                </a:solidFill>
                <a:latin typeface="Calibri" panose="020F0502020204030204" pitchFamily="34" charset="0"/>
                <a:cs typeface="Calibri" panose="020F0502020204030204" pitchFamily="34" charset="0"/>
              </a:rPr>
              <a:t>April 2021</a:t>
            </a:r>
            <a:endParaRPr lang="en-US"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B86757FB-5265-6740-B450-E8A2CEAA00D8}"/>
              </a:ext>
            </a:extLst>
          </p:cNvPr>
          <p:cNvSpPr/>
          <p:nvPr/>
        </p:nvSpPr>
        <p:spPr>
          <a:xfrm>
            <a:off x="3321797" y="5968947"/>
            <a:ext cx="8696027" cy="830997"/>
          </a:xfrm>
          <a:prstGeom prst="rect">
            <a:avLst/>
          </a:prstGeom>
        </p:spPr>
        <p:txBody>
          <a:bodyPr wrap="square">
            <a:spAutoFit/>
          </a:bodyPr>
          <a:lstStyle/>
          <a:p>
            <a:pPr algn="r"/>
            <a:r>
              <a:rPr lang="en-US" sz="1200" dirty="0">
                <a:latin typeface="Calibri" panose="020F0502020204030204" pitchFamily="34" charset="0"/>
                <a:cs typeface="Calibri" panose="020F0502020204030204" pitchFamily="34" charset="0"/>
              </a:rPr>
              <a:t>SAEs, serious adverse events</a:t>
            </a:r>
          </a:p>
          <a:p>
            <a:pPr algn="r"/>
            <a:r>
              <a:rPr lang="en-US" sz="1200" dirty="0">
                <a:latin typeface="Calibri" panose="020F0502020204030204" pitchFamily="34" charset="0"/>
                <a:cs typeface="Calibri" panose="020F0502020204030204" pitchFamily="34" charset="0"/>
              </a:rPr>
              <a:t>https://clinicaltrials.gov</a:t>
            </a:r>
          </a:p>
          <a:p>
            <a:pPr algn="r"/>
            <a:r>
              <a:rPr lang="en-US" sz="1200" dirty="0">
                <a:latin typeface="Calibri" panose="020F0502020204030204" pitchFamily="34" charset="0"/>
                <a:cs typeface="Calibri" panose="020F0502020204030204" pitchFamily="34" charset="0"/>
              </a:rPr>
              <a:t>**https://www.pfizer.com/news/press-release/press-release-detail/pfizer-doses-first-participant-phase-3-study-Duchenne</a:t>
            </a:r>
          </a:p>
          <a:p>
            <a:pPr algn="r"/>
            <a:r>
              <a:rPr lang="en-US" sz="1200" dirty="0">
                <a:latin typeface="Calibri" panose="020F0502020204030204" pitchFamily="34" charset="0"/>
                <a:cs typeface="Calibri" panose="020F0502020204030204" pitchFamily="34" charset="0"/>
              </a:rPr>
              <a:t># Study protocol will be amended to exclude patients with any mutation in exons 9 to 13 and deletion of both exon 29 and 30</a:t>
            </a:r>
          </a:p>
        </p:txBody>
      </p:sp>
      <p:sp>
        <p:nvSpPr>
          <p:cNvPr id="5" name="Rectangle 4"/>
          <p:cNvSpPr/>
          <p:nvPr/>
        </p:nvSpPr>
        <p:spPr>
          <a:xfrm>
            <a:off x="1926022" y="2285911"/>
            <a:ext cx="1219200" cy="646331"/>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SRP-9001 </a:t>
            </a:r>
          </a:p>
          <a:p>
            <a:r>
              <a:rPr lang="en-US" dirty="0">
                <a:latin typeface="Calibri" panose="020F0502020204030204" pitchFamily="34" charset="0"/>
                <a:cs typeface="Calibri" panose="020F0502020204030204" pitchFamily="34" charset="0"/>
              </a:rPr>
              <a:t>Sarepta</a:t>
            </a:r>
          </a:p>
        </p:txBody>
      </p:sp>
      <p:sp>
        <p:nvSpPr>
          <p:cNvPr id="13" name="Rectangle 12"/>
          <p:cNvSpPr/>
          <p:nvPr/>
        </p:nvSpPr>
        <p:spPr>
          <a:xfrm>
            <a:off x="1926022" y="3447320"/>
            <a:ext cx="1996966" cy="646331"/>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SGT-001 </a:t>
            </a:r>
          </a:p>
          <a:p>
            <a:r>
              <a:rPr lang="en-US" dirty="0">
                <a:latin typeface="Calibri" panose="020F0502020204030204" pitchFamily="34" charset="0"/>
                <a:cs typeface="Calibri" panose="020F0502020204030204" pitchFamily="34" charset="0"/>
              </a:rPr>
              <a:t>Solid Biosciences</a:t>
            </a:r>
          </a:p>
        </p:txBody>
      </p:sp>
      <p:sp>
        <p:nvSpPr>
          <p:cNvPr id="14" name="Rectangle 13"/>
          <p:cNvSpPr/>
          <p:nvPr/>
        </p:nvSpPr>
        <p:spPr>
          <a:xfrm>
            <a:off x="1910004" y="4444997"/>
            <a:ext cx="1513490" cy="646331"/>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PF-06939926</a:t>
            </a:r>
          </a:p>
          <a:p>
            <a:r>
              <a:rPr lang="en-US" dirty="0">
                <a:latin typeface="Calibri" panose="020F0502020204030204" pitchFamily="34" charset="0"/>
                <a:cs typeface="Calibri" panose="020F0502020204030204" pitchFamily="34" charset="0"/>
              </a:rPr>
              <a:t>Pfizer</a:t>
            </a:r>
          </a:p>
        </p:txBody>
      </p:sp>
      <p:sp>
        <p:nvSpPr>
          <p:cNvPr id="16" name="Rectangle 15"/>
          <p:cNvSpPr/>
          <p:nvPr/>
        </p:nvSpPr>
        <p:spPr>
          <a:xfrm>
            <a:off x="1926022" y="5512228"/>
            <a:ext cx="1418897" cy="646331"/>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GNT 0004</a:t>
            </a:r>
          </a:p>
          <a:p>
            <a:r>
              <a:rPr lang="en-US" dirty="0" err="1">
                <a:latin typeface="Calibri" panose="020F0502020204030204" pitchFamily="34" charset="0"/>
                <a:cs typeface="Calibri" panose="020F0502020204030204" pitchFamily="34" charset="0"/>
              </a:rPr>
              <a:t>Genethon</a:t>
            </a:r>
            <a:endParaRPr lang="en-US"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xmlns="" id="{2F4E437D-B648-B64F-A8A3-99BE8DDE84BF}"/>
              </a:ext>
            </a:extLst>
          </p:cNvPr>
          <p:cNvSpPr/>
          <p:nvPr/>
        </p:nvSpPr>
        <p:spPr>
          <a:xfrm>
            <a:off x="7650467" y="1882496"/>
            <a:ext cx="3255327" cy="646331"/>
          </a:xfrm>
          <a:prstGeom prst="rect">
            <a:avLst/>
          </a:prstGeom>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NCT05096221</a:t>
            </a:r>
          </a:p>
          <a:p>
            <a:pPr algn="ctr"/>
            <a:r>
              <a:rPr lang="en-US" dirty="0">
                <a:solidFill>
                  <a:srgbClr val="000000"/>
                </a:solidFill>
                <a:latin typeface="Calibri" panose="020F0502020204030204" pitchFamily="34" charset="0"/>
                <a:cs typeface="Calibri" panose="020F0502020204030204" pitchFamily="34" charset="0"/>
              </a:rPr>
              <a:t>EMBARK</a:t>
            </a:r>
          </a:p>
        </p:txBody>
      </p:sp>
      <p:sp>
        <p:nvSpPr>
          <p:cNvPr id="23" name="Slide Number Placeholder 22"/>
          <p:cNvSpPr>
            <a:spLocks noGrp="1"/>
          </p:cNvSpPr>
          <p:nvPr>
            <p:ph type="sldNum" sz="quarter" idx="12"/>
          </p:nvPr>
        </p:nvSpPr>
        <p:spPr/>
        <p:txBody>
          <a:bodyPr/>
          <a:lstStyle/>
          <a:p>
            <a:fld id="{23D952CD-6370-0749-B443-35EAB882344C}" type="slidenum">
              <a:rPr lang="en-US" smtClean="0"/>
              <a:pPr/>
              <a:t>49</a:t>
            </a:fld>
            <a:endParaRPr lang="en-US" dirty="0"/>
          </a:p>
        </p:txBody>
      </p:sp>
    </p:spTree>
    <p:extLst>
      <p:ext uri="{BB962C8B-B14F-4D97-AF65-F5344CB8AC3E}">
        <p14:creationId xmlns:p14="http://schemas.microsoft.com/office/powerpoint/2010/main" xmlns="" val="3765312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304800"/>
            <a:ext cx="10972800" cy="762000"/>
          </a:xfrm>
        </p:spPr>
        <p:txBody>
          <a:bodyPr>
            <a:normAutofit fontScale="90000"/>
          </a:bodyPr>
          <a:lstStyle/>
          <a:p>
            <a:pPr eaLnBrk="1" hangingPunct="1"/>
            <a:r>
              <a:rPr lang="en-US" altLang="en-US" sz="4000" b="1" dirty="0">
                <a:solidFill>
                  <a:schemeClr val="accent1">
                    <a:lumMod val="75000"/>
                  </a:schemeClr>
                </a:solidFill>
              </a:rPr>
              <a:t>Muscle Specific Kinase positive (</a:t>
            </a:r>
            <a:r>
              <a:rPr lang="en-US" altLang="en-US" sz="4000" b="1" dirty="0" err="1">
                <a:solidFill>
                  <a:schemeClr val="accent1">
                    <a:lumMod val="75000"/>
                  </a:schemeClr>
                </a:solidFill>
              </a:rPr>
              <a:t>MuSK</a:t>
            </a:r>
            <a:r>
              <a:rPr lang="en-US" altLang="en-US" sz="4000" b="1" dirty="0">
                <a:solidFill>
                  <a:schemeClr val="accent1">
                    <a:lumMod val="75000"/>
                  </a:schemeClr>
                </a:solidFill>
              </a:rPr>
              <a:t>) MG                             </a:t>
            </a:r>
            <a:r>
              <a:rPr lang="en-US" altLang="en-US" sz="3200" dirty="0"/>
              <a:t>			</a:t>
            </a:r>
          </a:p>
        </p:txBody>
      </p:sp>
      <p:sp>
        <p:nvSpPr>
          <p:cNvPr id="12291" name="Rectangle 3"/>
          <p:cNvSpPr>
            <a:spLocks noGrp="1" noChangeArrowheads="1"/>
          </p:cNvSpPr>
          <p:nvPr>
            <p:ph type="body" idx="1"/>
          </p:nvPr>
        </p:nvSpPr>
        <p:spPr>
          <a:xfrm>
            <a:off x="609600" y="990600"/>
            <a:ext cx="11277600" cy="5334000"/>
          </a:xfrm>
        </p:spPr>
        <p:txBody>
          <a:bodyPr>
            <a:normAutofit lnSpcReduction="10000"/>
          </a:bodyPr>
          <a:lstStyle/>
          <a:p>
            <a:pPr eaLnBrk="1" hangingPunct="1">
              <a:lnSpc>
                <a:spcPct val="90000"/>
              </a:lnSpc>
            </a:pPr>
            <a:r>
              <a:rPr lang="en-US" altLang="en-US" sz="2400" dirty="0"/>
              <a:t>30-50% of </a:t>
            </a:r>
            <a:r>
              <a:rPr lang="en-US" altLang="en-US" sz="2400" dirty="0" err="1"/>
              <a:t>sero</a:t>
            </a:r>
            <a:r>
              <a:rPr lang="en-US" altLang="en-US" sz="2400" dirty="0"/>
              <a:t>-negative GMG (&amp; few ocular) have MMG </a:t>
            </a:r>
          </a:p>
          <a:p>
            <a:pPr eaLnBrk="1" hangingPunct="1">
              <a:lnSpc>
                <a:spcPct val="90000"/>
              </a:lnSpc>
            </a:pPr>
            <a:endParaRPr lang="en-US" altLang="en-US" sz="800" dirty="0"/>
          </a:p>
          <a:p>
            <a:pPr eaLnBrk="1" hangingPunct="1">
              <a:lnSpc>
                <a:spcPct val="90000"/>
              </a:lnSpc>
            </a:pPr>
            <a:r>
              <a:rPr lang="en-US" altLang="en-US" sz="2400" dirty="0"/>
              <a:t>Affects mainly women, more blacks in USA</a:t>
            </a:r>
          </a:p>
          <a:p>
            <a:pPr eaLnBrk="1" hangingPunct="1">
              <a:lnSpc>
                <a:spcPct val="90000"/>
              </a:lnSpc>
            </a:pPr>
            <a:endParaRPr lang="en-US" altLang="en-US" sz="800" dirty="0"/>
          </a:p>
          <a:p>
            <a:pPr eaLnBrk="1" hangingPunct="1">
              <a:lnSpc>
                <a:spcPct val="90000"/>
              </a:lnSpc>
            </a:pPr>
            <a:r>
              <a:rPr lang="en-US" altLang="en-US" sz="2400" dirty="0"/>
              <a:t>May present as “typical” MG, but more often as;</a:t>
            </a:r>
          </a:p>
          <a:p>
            <a:pPr lvl="1" eaLnBrk="1" hangingPunct="1">
              <a:lnSpc>
                <a:spcPct val="90000"/>
              </a:lnSpc>
            </a:pPr>
            <a:r>
              <a:rPr lang="en-US" altLang="en-US" sz="2200" dirty="0"/>
              <a:t>predominant facial and pharyngeal weakness and atrophy</a:t>
            </a:r>
          </a:p>
          <a:p>
            <a:pPr lvl="1" eaLnBrk="1" hangingPunct="1">
              <a:lnSpc>
                <a:spcPct val="90000"/>
              </a:lnSpc>
            </a:pPr>
            <a:r>
              <a:rPr lang="en-US" altLang="en-US" sz="2200" dirty="0"/>
              <a:t>restrictive weakness selectively affect neck, bulbar, respiratory or proximal UE muscles.</a:t>
            </a:r>
          </a:p>
          <a:p>
            <a:pPr lvl="1" eaLnBrk="1" hangingPunct="1">
              <a:lnSpc>
                <a:spcPct val="90000"/>
              </a:lnSpc>
            </a:pPr>
            <a:r>
              <a:rPr lang="en-US" altLang="en-US" sz="2200" dirty="0"/>
              <a:t>Minimal or late ocular muscles weakness</a:t>
            </a:r>
          </a:p>
          <a:p>
            <a:pPr lvl="1" eaLnBrk="1" hangingPunct="1">
              <a:lnSpc>
                <a:spcPct val="90000"/>
              </a:lnSpc>
            </a:pPr>
            <a:endParaRPr lang="en-US" altLang="en-US" sz="1000" dirty="0"/>
          </a:p>
          <a:p>
            <a:pPr marL="228600" lvl="3">
              <a:spcBef>
                <a:spcPts val="1000"/>
              </a:spcBef>
            </a:pPr>
            <a:r>
              <a:rPr lang="en-US" altLang="en-US" sz="2400" dirty="0"/>
              <a:t>Thymus is usually normal and no role for thymectomy.</a:t>
            </a:r>
          </a:p>
          <a:p>
            <a:pPr eaLnBrk="1" hangingPunct="1">
              <a:lnSpc>
                <a:spcPct val="90000"/>
              </a:lnSpc>
            </a:pPr>
            <a:endParaRPr lang="en-US" altLang="en-US" sz="800" dirty="0"/>
          </a:p>
          <a:p>
            <a:pPr eaLnBrk="1" hangingPunct="1">
              <a:lnSpc>
                <a:spcPct val="90000"/>
              </a:lnSpc>
            </a:pPr>
            <a:r>
              <a:rPr lang="en-US" altLang="en-US" sz="2400" dirty="0"/>
              <a:t>RNS, EMG &amp; SFEMG may be abnormal only in weak muscles</a:t>
            </a:r>
          </a:p>
          <a:p>
            <a:pPr eaLnBrk="1" hangingPunct="1">
              <a:lnSpc>
                <a:spcPct val="90000"/>
              </a:lnSpc>
            </a:pPr>
            <a:endParaRPr lang="en-US" altLang="en-US" sz="800" dirty="0"/>
          </a:p>
          <a:p>
            <a:pPr eaLnBrk="1" hangingPunct="1">
              <a:lnSpc>
                <a:spcPct val="90000"/>
              </a:lnSpc>
            </a:pPr>
            <a:r>
              <a:rPr lang="en-US" altLang="en-US" sz="2400" dirty="0"/>
              <a:t>Cholinesterase inhibitors frequently ineffective</a:t>
            </a:r>
          </a:p>
          <a:p>
            <a:pPr eaLnBrk="1" hangingPunct="1">
              <a:lnSpc>
                <a:spcPct val="90000"/>
              </a:lnSpc>
            </a:pPr>
            <a:endParaRPr lang="en-US" altLang="en-US" sz="800" dirty="0"/>
          </a:p>
          <a:p>
            <a:pPr eaLnBrk="1" hangingPunct="1">
              <a:lnSpc>
                <a:spcPct val="90000"/>
              </a:lnSpc>
            </a:pPr>
            <a:r>
              <a:rPr lang="en-US" altLang="en-US" sz="2400" dirty="0"/>
              <a:t>Responds to PLEX, corticosteroids, NSIST’s, </a:t>
            </a:r>
            <a:r>
              <a:rPr lang="en-US" altLang="en-US" sz="2400" dirty="0" err="1"/>
              <a:t>Rituximab</a:t>
            </a:r>
            <a:r>
              <a:rPr lang="en-US" altLang="en-US" sz="2400" dirty="0"/>
              <a:t>, </a:t>
            </a:r>
            <a:r>
              <a:rPr lang="en-US" altLang="en-US" sz="2400" dirty="0" err="1"/>
              <a:t>Rozanolixizumab</a:t>
            </a:r>
            <a:r>
              <a:rPr lang="en-US" altLang="en-US" sz="2400" dirty="0"/>
              <a:t>-</a:t>
            </a:r>
            <a:r>
              <a:rPr lang="en-US" altLang="en-US" sz="2400" dirty="0" err="1"/>
              <a:t>noli</a:t>
            </a:r>
            <a:r>
              <a:rPr lang="en-US" altLang="en-US" sz="2400" dirty="0"/>
              <a:t>.</a:t>
            </a: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274628" y="4582945"/>
            <a:ext cx="2669201" cy="987656"/>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a:off x="2794359" y="3682541"/>
            <a:ext cx="18690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357990" y="1887577"/>
            <a:ext cx="2440733" cy="520089"/>
          </a:xfrm>
          <a:prstGeom prst="rect">
            <a:avLst/>
          </a:prstGeom>
          <a:solidFill>
            <a:srgbClr val="247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Cohort 1* (N=20)</a:t>
            </a:r>
          </a:p>
        </p:txBody>
      </p:sp>
      <p:sp>
        <p:nvSpPr>
          <p:cNvPr id="7" name="Rectangle 6"/>
          <p:cNvSpPr/>
          <p:nvPr/>
        </p:nvSpPr>
        <p:spPr>
          <a:xfrm>
            <a:off x="3800531" y="2658460"/>
            <a:ext cx="1835710" cy="2285860"/>
          </a:xfrm>
          <a:prstGeom prst="rect">
            <a:avLst/>
          </a:prstGeom>
          <a:solidFill>
            <a:schemeClr val="bg1"/>
          </a:solidFill>
          <a:ln w="28575">
            <a:solidFill>
              <a:srgbClr val="247A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Dosing</a:t>
            </a:r>
          </a:p>
          <a:p>
            <a:pPr marL="65088" indent="-65088">
              <a:buFont typeface="Arial" panose="020B0604020202020204" pitchFamily="34" charset="0"/>
              <a:buChar char="•"/>
            </a:pPr>
            <a:r>
              <a:rPr lang="en-US" dirty="0">
                <a:solidFill>
                  <a:schemeClr val="tx1"/>
                </a:solidFill>
              </a:rPr>
              <a:t>Open Label </a:t>
            </a:r>
          </a:p>
          <a:p>
            <a:pPr marL="65088" indent="-65088">
              <a:buFont typeface="Arial" panose="020B0604020202020204" pitchFamily="34" charset="0"/>
              <a:buChar char="•"/>
            </a:pPr>
            <a:r>
              <a:rPr lang="en-US" dirty="0">
                <a:solidFill>
                  <a:schemeClr val="tx1"/>
                </a:solidFill>
              </a:rPr>
              <a:t>Commercial process material </a:t>
            </a:r>
          </a:p>
          <a:p>
            <a:pPr marL="65088" indent="-65088">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Single IV dose of 1.33x10</a:t>
            </a:r>
            <a:r>
              <a:rPr lang="en-US" baseline="30000" dirty="0">
                <a:solidFill>
                  <a:schemeClr val="tx1"/>
                </a:solidFill>
                <a:latin typeface="Calibri" panose="020F0502020204030204" pitchFamily="34" charset="0"/>
                <a:cs typeface="Calibri" panose="020F0502020204030204" pitchFamily="34" charset="0"/>
              </a:rPr>
              <a:t>14 </a:t>
            </a:r>
            <a:r>
              <a:rPr lang="en-US" dirty="0">
                <a:solidFill>
                  <a:schemeClr val="tx1"/>
                </a:solidFill>
                <a:latin typeface="Calibri" panose="020F0502020204030204" pitchFamily="34" charset="0"/>
                <a:cs typeface="Calibri" panose="020F0502020204030204" pitchFamily="34" charset="0"/>
              </a:rPr>
              <a:t>vg/kg (linear qPCR)</a:t>
            </a:r>
            <a:r>
              <a:rPr lang="en-US" dirty="0">
                <a:latin typeface="Calibri" panose="020F0502020204030204" pitchFamily="34" charset="0"/>
                <a:cs typeface="Calibri" panose="020F0502020204030204" pitchFamily="34" charset="0"/>
              </a:rPr>
              <a:t>)</a:t>
            </a:r>
            <a:endParaRPr lang="en-US" dirty="0">
              <a:solidFill>
                <a:schemeClr val="tx1"/>
              </a:solidFill>
            </a:endParaRPr>
          </a:p>
        </p:txBody>
      </p:sp>
      <p:sp>
        <p:nvSpPr>
          <p:cNvPr id="8" name="Rectangle 7"/>
          <p:cNvSpPr/>
          <p:nvPr/>
        </p:nvSpPr>
        <p:spPr>
          <a:xfrm>
            <a:off x="1357991" y="2407665"/>
            <a:ext cx="2440733" cy="3579478"/>
          </a:xfrm>
          <a:prstGeom prst="rect">
            <a:avLst/>
          </a:prstGeom>
          <a:solidFill>
            <a:srgbClr val="C8E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Key Inclusion Criteria:</a:t>
            </a:r>
          </a:p>
          <a:p>
            <a:pPr marL="114300" indent="-114300">
              <a:spcBef>
                <a:spcPts val="600"/>
              </a:spcBef>
              <a:buFont typeface="Arial" panose="020B0604020202020204" pitchFamily="34" charset="0"/>
              <a:buChar char="•"/>
            </a:pPr>
            <a:r>
              <a:rPr lang="en-US" dirty="0">
                <a:solidFill>
                  <a:schemeClr val="tx1"/>
                </a:solidFill>
              </a:rPr>
              <a:t>≥ 4 to &lt; 8 years old</a:t>
            </a:r>
          </a:p>
          <a:p>
            <a:pPr marL="114300" indent="-114300">
              <a:spcBef>
                <a:spcPts val="600"/>
              </a:spcBef>
              <a:buFont typeface="Arial" panose="020B0604020202020204" pitchFamily="34" charset="0"/>
              <a:buChar char="•"/>
            </a:pPr>
            <a:r>
              <a:rPr lang="en-US" dirty="0">
                <a:solidFill>
                  <a:schemeClr val="tx1"/>
                </a:solidFill>
              </a:rPr>
              <a:t>Ambulatory </a:t>
            </a:r>
          </a:p>
          <a:p>
            <a:pPr marL="114300" indent="-114300">
              <a:spcBef>
                <a:spcPts val="600"/>
              </a:spcBef>
              <a:buFont typeface="Arial" panose="020B0604020202020204" pitchFamily="34" charset="0"/>
              <a:buChar char="•"/>
            </a:pPr>
            <a:r>
              <a:rPr lang="en-US" dirty="0">
                <a:solidFill>
                  <a:schemeClr val="tx1"/>
                </a:solidFill>
              </a:rPr>
              <a:t>NSAA score &gt;17 and ≤26</a:t>
            </a:r>
          </a:p>
          <a:p>
            <a:pPr marL="114300" indent="-114300">
              <a:spcBef>
                <a:spcPts val="600"/>
              </a:spcBef>
              <a:buFont typeface="Arial" panose="020B0604020202020204" pitchFamily="34" charset="0"/>
              <a:buChar char="•"/>
            </a:pPr>
            <a:r>
              <a:rPr lang="en-US" dirty="0">
                <a:solidFill>
                  <a:schemeClr val="tx1"/>
                </a:solidFill>
              </a:rPr>
              <a:t>Stable on oral corticosteroids</a:t>
            </a:r>
          </a:p>
          <a:p>
            <a:pPr marL="114300" indent="-114300">
              <a:spcBef>
                <a:spcPts val="600"/>
              </a:spcBef>
              <a:buFont typeface="Arial" panose="020B0604020202020204" pitchFamily="34" charset="0"/>
              <a:buChar char="•"/>
            </a:pPr>
            <a:r>
              <a:rPr lang="en-US" dirty="0">
                <a:solidFill>
                  <a:schemeClr val="tx1"/>
                </a:solidFill>
              </a:rPr>
              <a:t>rAAVrh74 ab titer ≤1:400 </a:t>
            </a:r>
          </a:p>
          <a:p>
            <a:pPr marL="114300" indent="-114300">
              <a:spcBef>
                <a:spcPts val="600"/>
              </a:spcBef>
              <a:buFont typeface="Arial" panose="020B0604020202020204" pitchFamily="34" charset="0"/>
              <a:buChar char="•"/>
            </a:pPr>
            <a:r>
              <a:rPr lang="en-US" dirty="0">
                <a:solidFill>
                  <a:schemeClr val="tx1"/>
                </a:solidFill>
              </a:rPr>
              <a:t>Mutations in exon 1-17 excluded ** </a:t>
            </a:r>
          </a:p>
        </p:txBody>
      </p:sp>
      <p:sp>
        <p:nvSpPr>
          <p:cNvPr id="11" name="Rounded Rectangle 10"/>
          <p:cNvSpPr/>
          <p:nvPr/>
        </p:nvSpPr>
        <p:spPr>
          <a:xfrm>
            <a:off x="6734800" y="3310159"/>
            <a:ext cx="1524700" cy="1017386"/>
          </a:xfrm>
          <a:prstGeom prst="roundRect">
            <a:avLst/>
          </a:prstGeom>
          <a:solidFill>
            <a:srgbClr val="217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Muscle Biopsy</a:t>
            </a:r>
          </a:p>
        </p:txBody>
      </p:sp>
      <p:sp>
        <p:nvSpPr>
          <p:cNvPr id="14" name="Rounded Rectangle 13"/>
          <p:cNvSpPr/>
          <p:nvPr/>
        </p:nvSpPr>
        <p:spPr>
          <a:xfrm>
            <a:off x="9144000" y="2147621"/>
            <a:ext cx="2934269" cy="3710719"/>
          </a:xfrm>
          <a:prstGeom prst="roundRect">
            <a:avLst/>
          </a:prstGeom>
          <a:solidFill>
            <a:srgbClr val="D9E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Primary endpoint</a:t>
            </a:r>
          </a:p>
          <a:p>
            <a:pPr marL="166688" lvl="1" indent="-166688">
              <a:spcBef>
                <a:spcPts val="1000"/>
              </a:spcBef>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Protein expression increases at 12 weeks</a:t>
            </a:r>
          </a:p>
          <a:p>
            <a:pPr marL="0" lvl="1" algn="ctr">
              <a:spcBef>
                <a:spcPts val="1000"/>
              </a:spcBef>
            </a:pPr>
            <a:r>
              <a:rPr lang="en-US" b="1" dirty="0">
                <a:solidFill>
                  <a:schemeClr val="tx1"/>
                </a:solidFill>
                <a:latin typeface="Calibri" panose="020F0502020204030204" pitchFamily="34" charset="0"/>
                <a:cs typeface="Calibri" panose="020F0502020204030204" pitchFamily="34" charset="0"/>
              </a:rPr>
              <a:t>Other Key Endpoints</a:t>
            </a:r>
          </a:p>
          <a:p>
            <a:pPr marL="166688" lvl="1" indent="-166688">
              <a:spcBef>
                <a:spcPts val="1000"/>
              </a:spcBef>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Safety</a:t>
            </a:r>
          </a:p>
          <a:p>
            <a:pPr marL="166688" lvl="1" indent="-166688">
              <a:spcBef>
                <a:spcPts val="1000"/>
              </a:spcBef>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Functional increases (NSAA, 100MWR, 4 stair climb, time to rise, 10MWR</a:t>
            </a:r>
            <a:endParaRPr lang="en-US" dirty="0">
              <a:solidFill>
                <a:schemeClr val="tx1"/>
              </a:solidFill>
            </a:endParaRPr>
          </a:p>
        </p:txBody>
      </p:sp>
      <p:sp>
        <p:nvSpPr>
          <p:cNvPr id="15" name="Title 1">
            <a:extLst>
              <a:ext uri="{FF2B5EF4-FFF2-40B4-BE49-F238E27FC236}">
                <a16:creationId xmlns:a16="http://schemas.microsoft.com/office/drawing/2014/main" xmlns="" id="{8E701C2F-DE2E-4300-A5B8-0E9433629342}"/>
              </a:ext>
            </a:extLst>
          </p:cNvPr>
          <p:cNvSpPr txBox="1">
            <a:spLocks noGrp="1"/>
          </p:cNvSpPr>
          <p:nvPr>
            <p:ph type="title"/>
          </p:nvPr>
        </p:nvSpPr>
        <p:spPr>
          <a:xfrm>
            <a:off x="1396313" y="248285"/>
            <a:ext cx="10795687"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400" b="1" kern="1200">
                <a:solidFill>
                  <a:srgbClr val="247AAE"/>
                </a:solidFill>
                <a:latin typeface="+mn-lt"/>
                <a:ea typeface="+mj-ea"/>
                <a:cs typeface="+mj-cs"/>
              </a:defRPr>
            </a:lvl1pPr>
          </a:lstStyle>
          <a:p>
            <a:r>
              <a:rPr lang="en-US" dirty="0"/>
              <a:t>Clinical Trial ENDEAVOR (NCT04626674) </a:t>
            </a:r>
            <a:br>
              <a:rPr lang="en-US" dirty="0"/>
            </a:br>
            <a:r>
              <a:rPr lang="en-US" b="0" dirty="0"/>
              <a:t>SRP 9001-delandistrogene </a:t>
            </a:r>
            <a:r>
              <a:rPr lang="en-US" b="0" dirty="0" err="1"/>
              <a:t>moxeparvovec</a:t>
            </a:r>
            <a:endParaRPr lang="en-US" dirty="0"/>
          </a:p>
        </p:txBody>
      </p:sp>
      <p:sp>
        <p:nvSpPr>
          <p:cNvPr id="16" name="Rectangle 15"/>
          <p:cNvSpPr/>
          <p:nvPr/>
        </p:nvSpPr>
        <p:spPr>
          <a:xfrm>
            <a:off x="1357279" y="6072592"/>
            <a:ext cx="9683759" cy="358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*Other Cohorts include Cohort 2 (ambulatory ≥ 8-18), Cohort 3 (non-ambulatory), Cohort 4 (ambulatory ≥ 3 to &lt; 4) Data pending</a:t>
            </a:r>
          </a:p>
          <a:p>
            <a:r>
              <a:rPr lang="en-US" sz="1400" dirty="0">
                <a:solidFill>
                  <a:schemeClr val="tx1"/>
                </a:solidFill>
              </a:rPr>
              <a:t>** Added to prevent SAEs </a:t>
            </a:r>
          </a:p>
        </p:txBody>
      </p:sp>
      <p:sp>
        <p:nvSpPr>
          <p:cNvPr id="17" name="Rectangle 16"/>
          <p:cNvSpPr/>
          <p:nvPr/>
        </p:nvSpPr>
        <p:spPr>
          <a:xfrm>
            <a:off x="1307644" y="6430825"/>
            <a:ext cx="8792320" cy="276999"/>
          </a:xfrm>
          <a:prstGeom prst="rect">
            <a:avLst/>
          </a:prstGeom>
        </p:spPr>
        <p:txBody>
          <a:bodyPr wrap="square">
            <a:spAutoFit/>
          </a:bodyPr>
          <a:lstStyle/>
          <a:p>
            <a:pPr lvl="0">
              <a:defRPr/>
            </a:pPr>
            <a:r>
              <a:rPr lang="en-US" sz="1200" dirty="0">
                <a:solidFill>
                  <a:prstClr val="black"/>
                </a:solidFill>
                <a:latin typeface="Calibri" panose="020F0502020204030204" pitchFamily="34" charset="0"/>
                <a:cs typeface="Calibri" panose="020F0502020204030204" pitchFamily="34" charset="0"/>
                <a:hlinkClick r:id="rId3"/>
              </a:rPr>
              <a:t>https://clinicaltrials.gov</a:t>
            </a:r>
            <a:r>
              <a:rPr lang="en-US" sz="1200" dirty="0">
                <a:solidFill>
                  <a:prstClr val="black"/>
                </a:solidFill>
                <a:latin typeface="Calibri" panose="020F0502020204030204" pitchFamily="34" charset="0"/>
                <a:cs typeface="Calibri" panose="020F0502020204030204" pitchFamily="34" charset="0"/>
              </a:rPr>
              <a:t> </a:t>
            </a:r>
            <a:r>
              <a:rPr lang="en-US" sz="1200" dirty="0">
                <a:solidFill>
                  <a:srgbClr val="000000"/>
                </a:solidFill>
                <a:latin typeface="Calibri" panose="020F0502020204030204" pitchFamily="34" charset="0"/>
                <a:cs typeface="Calibri" panose="020F0502020204030204" pitchFamily="34" charset="0"/>
              </a:rPr>
              <a:t>NCT04626674; </a:t>
            </a:r>
            <a:r>
              <a:rPr lang="en-US" sz="1200" dirty="0" err="1">
                <a:solidFill>
                  <a:srgbClr val="000000"/>
                </a:solidFill>
                <a:latin typeface="Calibri" panose="020F0502020204030204" pitchFamily="34" charset="0"/>
                <a:cs typeface="Calibri" panose="020F0502020204030204" pitchFamily="34" charset="0"/>
              </a:rPr>
              <a:t>Zaidman</a:t>
            </a:r>
            <a:r>
              <a:rPr lang="en-US" sz="1200" dirty="0">
                <a:solidFill>
                  <a:srgbClr val="000000"/>
                </a:solidFill>
                <a:latin typeface="Calibri" panose="020F0502020204030204" pitchFamily="34" charset="0"/>
                <a:cs typeface="Calibri" panose="020F0502020204030204" pitchFamily="34" charset="0"/>
              </a:rPr>
              <a:t> C. et al. </a:t>
            </a:r>
            <a:r>
              <a:rPr lang="en-US" sz="1200" i="1" dirty="0"/>
              <a:t>17</a:t>
            </a:r>
            <a:r>
              <a:rPr lang="en-US" sz="1200" i="1" baseline="30000" dirty="0"/>
              <a:t>th</a:t>
            </a:r>
            <a:r>
              <a:rPr lang="en-US" sz="1200" i="1" dirty="0"/>
              <a:t> International Congress on Neuromuscular Diseases</a:t>
            </a:r>
            <a:r>
              <a:rPr lang="en-US" sz="1200" dirty="0"/>
              <a:t> 2022 </a:t>
            </a:r>
            <a:endParaRPr lang="en-US" sz="1200" dirty="0">
              <a:solidFill>
                <a:prstClr val="black"/>
              </a:solidFill>
              <a:latin typeface="Calibri" panose="020F0502020204030204" pitchFamily="34" charset="0"/>
              <a:cs typeface="Calibri" panose="020F0502020204030204" pitchFamily="34" charset="0"/>
            </a:endParaRPr>
          </a:p>
        </p:txBody>
      </p:sp>
      <p:sp>
        <p:nvSpPr>
          <p:cNvPr id="18" name="Right Arrow 17"/>
          <p:cNvSpPr/>
          <p:nvPr/>
        </p:nvSpPr>
        <p:spPr>
          <a:xfrm>
            <a:off x="5638048" y="3378622"/>
            <a:ext cx="1122219" cy="1034372"/>
          </a:xfrm>
          <a:prstGeom prst="rightArrow">
            <a:avLst/>
          </a:prstGeom>
          <a:solidFill>
            <a:srgbClr val="3397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 weeks</a:t>
            </a:r>
          </a:p>
        </p:txBody>
      </p:sp>
      <p:sp>
        <p:nvSpPr>
          <p:cNvPr id="19" name="Right Arrow 18"/>
          <p:cNvSpPr/>
          <p:nvPr/>
        </p:nvSpPr>
        <p:spPr>
          <a:xfrm>
            <a:off x="8246759" y="3561208"/>
            <a:ext cx="897241" cy="515288"/>
          </a:xfrm>
          <a:prstGeom prst="rightArrow">
            <a:avLst/>
          </a:prstGeom>
          <a:solidFill>
            <a:srgbClr val="3397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9652241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Protein Expression-Cohort 1</a:t>
            </a:r>
          </a:p>
        </p:txBody>
      </p:sp>
      <p:sp>
        <p:nvSpPr>
          <p:cNvPr id="4" name="Text Placeholder 3"/>
          <p:cNvSpPr>
            <a:spLocks noGrp="1"/>
          </p:cNvSpPr>
          <p:nvPr>
            <p:ph type="body" sz="quarter" idx="13"/>
          </p:nvPr>
        </p:nvSpPr>
        <p:spPr>
          <a:xfrm>
            <a:off x="1396312" y="1468807"/>
            <a:ext cx="10267661" cy="4703763"/>
          </a:xfrm>
        </p:spPr>
        <p:txBody>
          <a:bodyPr>
            <a:normAutofit/>
          </a:bodyPr>
          <a:lstStyle/>
          <a:p>
            <a:pPr marL="171450" indent="-171450"/>
            <a:r>
              <a:rPr lang="en-US" dirty="0"/>
              <a:t>Protein expression</a:t>
            </a:r>
          </a:p>
          <a:p>
            <a:pPr marL="628650" lvl="1" indent="-171450"/>
            <a:r>
              <a:rPr lang="en-US" sz="1800" dirty="0"/>
              <a:t>Mean percent dystrophin positive fibers: 56.7%</a:t>
            </a:r>
          </a:p>
          <a:p>
            <a:pPr marL="628650" lvl="1" indent="-171450"/>
            <a:r>
              <a:rPr lang="en-US" sz="1800" dirty="0"/>
              <a:t>Mean protein intensity at sarcolemma: 98.4% </a:t>
            </a:r>
          </a:p>
          <a:p>
            <a:pPr marL="914400" lvl="2" indent="0">
              <a:lnSpc>
                <a:spcPct val="100000"/>
              </a:lnSpc>
              <a:spcBef>
                <a:spcPts val="0"/>
              </a:spcBef>
              <a:buNone/>
            </a:pPr>
            <a:endParaRPr lang="en-US" sz="1800" dirty="0">
              <a:latin typeface="Calibri" panose="020F0502020204030204" pitchFamily="34" charset="0"/>
              <a:cs typeface="Calibri" panose="020F0502020204030204" pitchFamily="34" charset="0"/>
            </a:endParaRPr>
          </a:p>
          <a:p>
            <a:pPr marL="1085850" lvl="2" indent="-171450"/>
            <a:endParaRPr lang="en-US" dirty="0"/>
          </a:p>
          <a:p>
            <a:pPr marL="1085850" lvl="2" indent="-171450"/>
            <a:endParaRPr lang="en-US" dirty="0"/>
          </a:p>
          <a:p>
            <a:endParaRPr lang="en-US" dirty="0"/>
          </a:p>
        </p:txBody>
      </p:sp>
      <p:sp>
        <p:nvSpPr>
          <p:cNvPr id="3" name="Rectangle 2"/>
          <p:cNvSpPr/>
          <p:nvPr/>
        </p:nvSpPr>
        <p:spPr>
          <a:xfrm>
            <a:off x="1396313" y="6449537"/>
            <a:ext cx="8293290" cy="276999"/>
          </a:xfrm>
          <a:prstGeom prst="rect">
            <a:avLst/>
          </a:prstGeom>
        </p:spPr>
        <p:txBody>
          <a:bodyPr wrap="square">
            <a:spAutoFit/>
          </a:bodyPr>
          <a:lstStyle/>
          <a:p>
            <a:r>
              <a:rPr lang="en-US" sz="1200" dirty="0" err="1">
                <a:solidFill>
                  <a:srgbClr val="000000"/>
                </a:solidFill>
                <a:latin typeface="Calibri" panose="020F0502020204030204" pitchFamily="34" charset="0"/>
                <a:cs typeface="Calibri" panose="020F0502020204030204" pitchFamily="34" charset="0"/>
              </a:rPr>
              <a:t>Zaidman</a:t>
            </a:r>
            <a:r>
              <a:rPr lang="en-US" sz="1200" dirty="0">
                <a:solidFill>
                  <a:srgbClr val="000000"/>
                </a:solidFill>
                <a:latin typeface="Calibri" panose="020F0502020204030204" pitchFamily="34" charset="0"/>
                <a:cs typeface="Calibri" panose="020F0502020204030204" pitchFamily="34" charset="0"/>
              </a:rPr>
              <a:t> C. et al. </a:t>
            </a:r>
            <a:r>
              <a:rPr lang="en-US" sz="1200" i="1" dirty="0"/>
              <a:t>17</a:t>
            </a:r>
            <a:r>
              <a:rPr lang="en-US" sz="1200" i="1" baseline="30000" dirty="0"/>
              <a:t>th</a:t>
            </a:r>
            <a:r>
              <a:rPr lang="en-US" sz="1200" i="1" dirty="0"/>
              <a:t> International Congress on Neuromuscular Diseases</a:t>
            </a:r>
            <a:r>
              <a:rPr lang="en-US" sz="1200" dirty="0"/>
              <a:t> 2022 </a:t>
            </a:r>
          </a:p>
        </p:txBody>
      </p:sp>
      <p:pic>
        <p:nvPicPr>
          <p:cNvPr id="5" name="Picture 4"/>
          <p:cNvPicPr>
            <a:picLocks noChangeAspect="1"/>
          </p:cNvPicPr>
          <p:nvPr/>
        </p:nvPicPr>
        <p:blipFill>
          <a:blip r:embed="rId2"/>
          <a:stretch>
            <a:fillRect/>
          </a:stretch>
        </p:blipFill>
        <p:spPr>
          <a:xfrm>
            <a:off x="2310729" y="3463110"/>
            <a:ext cx="7771818" cy="2939440"/>
          </a:xfrm>
          <a:prstGeom prst="rect">
            <a:avLst/>
          </a:prstGeom>
        </p:spPr>
      </p:pic>
      <p:sp>
        <p:nvSpPr>
          <p:cNvPr id="6" name="Rectangle 5"/>
          <p:cNvSpPr/>
          <p:nvPr/>
        </p:nvSpPr>
        <p:spPr>
          <a:xfrm>
            <a:off x="3325072" y="2794370"/>
            <a:ext cx="5384743" cy="668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Dystrophin expression by immuno-fluorescence </a:t>
            </a:r>
          </a:p>
          <a:p>
            <a:pPr algn="ctr"/>
            <a:r>
              <a:rPr lang="en-US" b="1" dirty="0">
                <a:solidFill>
                  <a:schemeClr val="tx1"/>
                </a:solidFill>
              </a:rPr>
              <a:t>12 weeks post infusion</a:t>
            </a:r>
          </a:p>
        </p:txBody>
      </p:sp>
    </p:spTree>
    <p:extLst>
      <p:ext uri="{BB962C8B-B14F-4D97-AF65-F5344CB8AC3E}">
        <p14:creationId xmlns:p14="http://schemas.microsoft.com/office/powerpoint/2010/main" xmlns="" val="37591376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23656-80E2-BB55-2AFA-AB1DA0EB4AD3}"/>
              </a:ext>
            </a:extLst>
          </p:cNvPr>
          <p:cNvSpPr>
            <a:spLocks noGrp="1"/>
          </p:cNvSpPr>
          <p:nvPr>
            <p:ph type="title"/>
          </p:nvPr>
        </p:nvSpPr>
        <p:spPr>
          <a:xfrm>
            <a:off x="401781" y="72137"/>
            <a:ext cx="11148484" cy="842264"/>
          </a:xfrm>
        </p:spPr>
        <p:txBody>
          <a:bodyPr>
            <a:normAutofit/>
          </a:bodyPr>
          <a:lstStyle/>
          <a:p>
            <a:r>
              <a:rPr lang="en-US" sz="3600" b="1" dirty="0">
                <a:solidFill>
                  <a:schemeClr val="accent1">
                    <a:lumMod val="75000"/>
                  </a:schemeClr>
                </a:solidFill>
              </a:rPr>
              <a:t>SRP-9001 </a:t>
            </a:r>
            <a:r>
              <a:rPr lang="en-US" sz="3600" b="1" dirty="0" err="1">
                <a:solidFill>
                  <a:schemeClr val="accent1">
                    <a:lumMod val="75000"/>
                  </a:schemeClr>
                </a:solidFill>
              </a:rPr>
              <a:t>delandistrogene</a:t>
            </a:r>
            <a:r>
              <a:rPr lang="en-US" sz="3600" b="1" dirty="0">
                <a:solidFill>
                  <a:schemeClr val="accent1">
                    <a:lumMod val="75000"/>
                  </a:schemeClr>
                </a:solidFill>
              </a:rPr>
              <a:t> </a:t>
            </a:r>
            <a:r>
              <a:rPr lang="en-US" sz="3600" b="1" dirty="0" err="1">
                <a:solidFill>
                  <a:schemeClr val="accent1">
                    <a:lumMod val="75000"/>
                  </a:schemeClr>
                </a:solidFill>
              </a:rPr>
              <a:t>moxeparvovec-rokl</a:t>
            </a:r>
            <a:r>
              <a:rPr lang="en-US" sz="3600" b="1" dirty="0">
                <a:solidFill>
                  <a:schemeClr val="accent1">
                    <a:lumMod val="75000"/>
                  </a:schemeClr>
                </a:solidFill>
              </a:rPr>
              <a:t> gene therapy</a:t>
            </a:r>
          </a:p>
        </p:txBody>
      </p:sp>
      <p:sp>
        <p:nvSpPr>
          <p:cNvPr id="3" name="Slide Number Placeholder 2">
            <a:extLst>
              <a:ext uri="{FF2B5EF4-FFF2-40B4-BE49-F238E27FC236}">
                <a16:creationId xmlns:a16="http://schemas.microsoft.com/office/drawing/2014/main" xmlns="" id="{028FA2F2-DA47-F1F1-AA91-4858087B3B4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BBB4F-9130-4A03-A19A-33CD192E1054}" type="slidenum">
              <a:rPr kumimoji="0" lang="en-US" sz="1800" b="0" i="0" u="none" strike="noStrike" kern="1200" cap="none" spc="0" normalizeH="0" baseline="0" noProof="0" smtClean="0">
                <a:ln>
                  <a:noFill/>
                </a:ln>
                <a:solidFill>
                  <a:srgbClr val="55555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srgbClr val="555555"/>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xmlns="" id="{E8D816EB-F8DF-E016-7344-2517B5CF7AFD}"/>
              </a:ext>
            </a:extLst>
          </p:cNvPr>
          <p:cNvSpPr>
            <a:spLocks noGrp="1"/>
          </p:cNvSpPr>
          <p:nvPr>
            <p:ph type="body" sz="quarter" idx="13"/>
          </p:nvPr>
        </p:nvSpPr>
        <p:spPr>
          <a:xfrm>
            <a:off x="515490" y="1018309"/>
            <a:ext cx="11148484" cy="5154261"/>
          </a:xfrm>
        </p:spPr>
        <p:txBody>
          <a:bodyPr>
            <a:normAutofit/>
          </a:bodyPr>
          <a:lstStyle/>
          <a:p>
            <a:r>
              <a:rPr lang="en-US" sz="2400" dirty="0"/>
              <a:t>FDA granted accelerated approval in June 2023 for DMD patients aged 4-5 years</a:t>
            </a:r>
          </a:p>
          <a:p>
            <a:endParaRPr lang="en-US" sz="800" dirty="0"/>
          </a:p>
          <a:p>
            <a:r>
              <a:rPr lang="en-US" sz="2400" dirty="0"/>
              <a:t>Primary outcome based on muscle biopsy assessment of micro-dystrophin expression</a:t>
            </a:r>
          </a:p>
          <a:p>
            <a:endParaRPr lang="en-US" sz="800" dirty="0"/>
          </a:p>
          <a:p>
            <a:r>
              <a:rPr lang="en-US" sz="2400" dirty="0"/>
              <a:t>Secondary outcome based on NSAA assessment of motor function improvement (100 m timed test, 4-stair climb, time to rise), </a:t>
            </a:r>
            <a:r>
              <a:rPr lang="en-US" sz="2400" b="1" i="1" dirty="0">
                <a:solidFill>
                  <a:schemeClr val="accent2">
                    <a:lumMod val="50000"/>
                  </a:schemeClr>
                </a:solidFill>
              </a:rPr>
              <a:t>but not a cure</a:t>
            </a:r>
          </a:p>
          <a:p>
            <a:endParaRPr lang="en-US" sz="800" b="1" i="1" dirty="0">
              <a:solidFill>
                <a:schemeClr val="accent2">
                  <a:lumMod val="50000"/>
                </a:schemeClr>
              </a:solidFill>
            </a:endParaRPr>
          </a:p>
          <a:p>
            <a:r>
              <a:rPr lang="en-US" sz="2400" dirty="0"/>
              <a:t>Can be associated with severe adverse events (liver, GI, cardiac and others) </a:t>
            </a:r>
          </a:p>
          <a:p>
            <a:endParaRPr lang="en-US" sz="800" dirty="0"/>
          </a:p>
          <a:p>
            <a:r>
              <a:rPr lang="en-US" sz="2400" dirty="0"/>
              <a:t>Treatment cost around  3.2 million dollars.</a:t>
            </a:r>
          </a:p>
        </p:txBody>
      </p:sp>
      <p:pic>
        <p:nvPicPr>
          <p:cNvPr id="5" name="Picture 4">
            <a:extLst>
              <a:ext uri="{FF2B5EF4-FFF2-40B4-BE49-F238E27FC236}">
                <a16:creationId xmlns:a16="http://schemas.microsoft.com/office/drawing/2014/main" xmlns="" id="{9B60D34C-D300-A0C8-945A-7DB530220F5D}"/>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825776" y="5857504"/>
            <a:ext cx="3279140" cy="940544"/>
          </a:xfrm>
          <a:prstGeom prst="rect">
            <a:avLst/>
          </a:prstGeom>
        </p:spPr>
      </p:pic>
    </p:spTree>
    <p:extLst>
      <p:ext uri="{BB962C8B-B14F-4D97-AF65-F5344CB8AC3E}">
        <p14:creationId xmlns:p14="http://schemas.microsoft.com/office/powerpoint/2010/main" xmlns="" val="11990189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D63155B2-F7F7-604B-99EE-8234AB05B5D6}"/>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316789" y="2086556"/>
            <a:ext cx="5154195" cy="4118069"/>
          </a:xfrm>
          <a:prstGeom prst="rect">
            <a:avLst/>
          </a:prstGeom>
        </p:spPr>
      </p:pic>
      <p:sp>
        <p:nvSpPr>
          <p:cNvPr id="2" name="Title 1">
            <a:extLst>
              <a:ext uri="{FF2B5EF4-FFF2-40B4-BE49-F238E27FC236}">
                <a16:creationId xmlns:a16="http://schemas.microsoft.com/office/drawing/2014/main" xmlns="" id="{96FF090E-CC62-264C-969D-88F962CE43E5}"/>
              </a:ext>
            </a:extLst>
          </p:cNvPr>
          <p:cNvSpPr>
            <a:spLocks noGrp="1"/>
          </p:cNvSpPr>
          <p:nvPr>
            <p:ph type="title"/>
          </p:nvPr>
        </p:nvSpPr>
        <p:spPr>
          <a:xfrm>
            <a:off x="609600" y="334192"/>
            <a:ext cx="10972800" cy="1143000"/>
          </a:xfrm>
        </p:spPr>
        <p:txBody>
          <a:bodyPr>
            <a:noAutofit/>
          </a:bodyPr>
          <a:lstStyle/>
          <a:p>
            <a:pPr algn="ctr"/>
            <a:r>
              <a:rPr lang="en-US" sz="4800" dirty="0">
                <a:latin typeface="Calibri" panose="020F0502020204030204" pitchFamily="34" charset="0"/>
                <a:cs typeface="Calibri" panose="020F0502020204030204" pitchFamily="34" charset="0"/>
              </a:rPr>
              <a:t>Functional Assessment in DMD</a:t>
            </a:r>
            <a:r>
              <a:rPr lang="en-US" sz="2800" dirty="0">
                <a:latin typeface="Calibri" panose="020F0502020204030204" pitchFamily="34" charset="0"/>
                <a:cs typeface="Calibri" panose="020F0502020204030204" pitchFamily="34" charset="0"/>
              </a:rP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North Star Ambulatory Assessment (NSAA) </a:t>
            </a:r>
          </a:p>
        </p:txBody>
      </p:sp>
      <p:sp>
        <p:nvSpPr>
          <p:cNvPr id="4" name="Content Placeholder 3"/>
          <p:cNvSpPr>
            <a:spLocks noGrp="1"/>
          </p:cNvSpPr>
          <p:nvPr>
            <p:ph sz="half" idx="2"/>
          </p:nvPr>
        </p:nvSpPr>
        <p:spPr/>
        <p:txBody>
          <a:bodyPr/>
          <a:lstStyle/>
          <a:p>
            <a:r>
              <a:rPr lang="en-US" dirty="0"/>
              <a:t>17 items assess motor function</a:t>
            </a:r>
          </a:p>
          <a:p>
            <a:r>
              <a:rPr lang="en-US" dirty="0"/>
              <a:t>Each item scored  </a:t>
            </a:r>
          </a:p>
          <a:p>
            <a:pPr lvl="1"/>
            <a:r>
              <a:rPr lang="en-US" dirty="0"/>
              <a:t>0 = unable to perform, </a:t>
            </a:r>
          </a:p>
          <a:p>
            <a:pPr lvl="1"/>
            <a:r>
              <a:rPr lang="en-US" dirty="0"/>
              <a:t>1 = performed with difficulty, </a:t>
            </a:r>
          </a:p>
          <a:p>
            <a:pPr lvl="1"/>
            <a:r>
              <a:rPr lang="en-US" dirty="0"/>
              <a:t>2 = able to perform</a:t>
            </a:r>
          </a:p>
        </p:txBody>
      </p:sp>
      <p:cxnSp>
        <p:nvCxnSpPr>
          <p:cNvPr id="37" name="Straight Connector 36">
            <a:extLst>
              <a:ext uri="{FF2B5EF4-FFF2-40B4-BE49-F238E27FC236}">
                <a16:creationId xmlns:a16="http://schemas.microsoft.com/office/drawing/2014/main" xmlns="" id="{6E40FC34-82F1-AA47-8757-1CB9C88A0FD6}"/>
              </a:ext>
            </a:extLst>
          </p:cNvPr>
          <p:cNvCxnSpPr>
            <a:cxnSpLocks/>
          </p:cNvCxnSpPr>
          <p:nvPr/>
        </p:nvCxnSpPr>
        <p:spPr>
          <a:xfrm>
            <a:off x="446949" y="1460731"/>
            <a:ext cx="812588" cy="0"/>
          </a:xfrm>
          <a:prstGeom prst="line">
            <a:avLst/>
          </a:prstGeom>
          <a:ln w="19050"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xmlns="" id="{118BE61B-0945-D448-BD03-AD280245EE37}"/>
              </a:ext>
            </a:extLst>
          </p:cNvPr>
          <p:cNvSpPr txBox="1"/>
          <p:nvPr/>
        </p:nvSpPr>
        <p:spPr>
          <a:xfrm>
            <a:off x="1259537" y="6543377"/>
            <a:ext cx="9329739" cy="307777"/>
          </a:xfrm>
          <a:prstGeom prst="rect">
            <a:avLst/>
          </a:prstGeom>
          <a:solidFill>
            <a:schemeClr val="bg1"/>
          </a:solidFill>
        </p:spPr>
        <p:txBody>
          <a:bodyPr wrap="square" lIns="121920" tIns="60960" rIns="121920" bIns="60960" rtlCol="0" anchor="b">
            <a:spAutoFit/>
          </a:bodyPr>
          <a:lstStyle/>
          <a:p>
            <a:pPr marL="0" marR="0" lvl="0" indent="0" algn="l" defTabSz="45716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Mayhew A et al.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 Med Child Neurol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2011;53:535-42</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2.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Muntoni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F et al.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PLoS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One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2019;14:e0221097.</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p>
        </p:txBody>
      </p:sp>
      <p:sp>
        <p:nvSpPr>
          <p:cNvPr id="27" name="TextBox 26">
            <a:extLst>
              <a:ext uri="{FF2B5EF4-FFF2-40B4-BE49-F238E27FC236}">
                <a16:creationId xmlns:a16="http://schemas.microsoft.com/office/drawing/2014/main" xmlns="" id="{CE288C92-AAE7-1146-BCA0-A5155D28EFBB}"/>
              </a:ext>
            </a:extLst>
          </p:cNvPr>
          <p:cNvSpPr txBox="1"/>
          <p:nvPr/>
        </p:nvSpPr>
        <p:spPr>
          <a:xfrm>
            <a:off x="2589157" y="1459408"/>
            <a:ext cx="2609458" cy="646331"/>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7A8C"/>
                </a:solidFill>
                <a:effectLst/>
                <a:uLnTx/>
                <a:uFillTx/>
                <a:latin typeface="Calibri"/>
                <a:ea typeface="MS PGothic" panose="020B0600070205080204" pitchFamily="34" charset="-128"/>
                <a:cs typeface="+mn-cs"/>
              </a:rPr>
              <a:t>Natural History</a:t>
            </a:r>
            <a:br>
              <a:rPr kumimoji="0" lang="en-US" sz="1800" b="1" i="0" u="none" strike="noStrike" kern="1200" cap="none" spc="0" normalizeH="0" baseline="0" noProof="0" dirty="0">
                <a:ln>
                  <a:noFill/>
                </a:ln>
                <a:solidFill>
                  <a:srgbClr val="1C7A8C"/>
                </a:solidFill>
                <a:effectLst/>
                <a:uLnTx/>
                <a:uFillTx/>
                <a:latin typeface="Calibri"/>
                <a:ea typeface="MS PGothic" panose="020B0600070205080204" pitchFamily="34" charset="-128"/>
                <a:cs typeface="+mn-cs"/>
              </a:rPr>
            </a:br>
            <a:r>
              <a:rPr kumimoji="0" lang="en-US" sz="1800" b="1" i="0" u="none" strike="noStrike" kern="1200" cap="none" spc="0" normalizeH="0" baseline="0" noProof="0" dirty="0">
                <a:ln>
                  <a:noFill/>
                </a:ln>
                <a:solidFill>
                  <a:srgbClr val="1C7A8C"/>
                </a:solidFill>
                <a:effectLst/>
                <a:uLnTx/>
                <a:uFillTx/>
                <a:latin typeface="Calibri"/>
                <a:ea typeface="MS PGothic" panose="020B0600070205080204" pitchFamily="34" charset="-128"/>
                <a:cs typeface="+mn-cs"/>
              </a:rPr>
              <a:t>NSAA in DMD patients</a:t>
            </a:r>
          </a:p>
        </p:txBody>
      </p:sp>
      <p:cxnSp>
        <p:nvCxnSpPr>
          <p:cNvPr id="6" name="Straight Connector 5"/>
          <p:cNvCxnSpPr/>
          <p:nvPr/>
        </p:nvCxnSpPr>
        <p:spPr>
          <a:xfrm>
            <a:off x="2279176" y="3030010"/>
            <a:ext cx="92804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209700" y="3002507"/>
            <a:ext cx="11376" cy="219956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648644" y="6291428"/>
            <a:ext cx="2094405" cy="230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t>
            </a:r>
          </a:p>
        </p:txBody>
      </p:sp>
      <p:sp>
        <p:nvSpPr>
          <p:cNvPr id="61" name="Rounded Rectangle 60"/>
          <p:cNvSpPr/>
          <p:nvPr/>
        </p:nvSpPr>
        <p:spPr>
          <a:xfrm>
            <a:off x="6053094" y="6026132"/>
            <a:ext cx="2094405" cy="230519"/>
          </a:xfrm>
          <a:prstGeom prst="roundRect">
            <a:avLst/>
          </a:prstGeom>
          <a:solidFill>
            <a:srgbClr val="EF8B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Walk </a:t>
            </a:r>
          </a:p>
        </p:txBody>
      </p:sp>
      <p:sp>
        <p:nvSpPr>
          <p:cNvPr id="62" name="Rounded Rectangle 61"/>
          <p:cNvSpPr/>
          <p:nvPr/>
        </p:nvSpPr>
        <p:spPr>
          <a:xfrm>
            <a:off x="6457544" y="5760835"/>
            <a:ext cx="2094405" cy="2305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 from chair</a:t>
            </a:r>
          </a:p>
        </p:txBody>
      </p:sp>
      <p:sp>
        <p:nvSpPr>
          <p:cNvPr id="63" name="Rounded Rectangle 62"/>
          <p:cNvSpPr/>
          <p:nvPr/>
        </p:nvSpPr>
        <p:spPr>
          <a:xfrm>
            <a:off x="6861994" y="5495538"/>
            <a:ext cx="2094405" cy="23051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Lie to sit</a:t>
            </a:r>
          </a:p>
        </p:txBody>
      </p:sp>
      <p:sp>
        <p:nvSpPr>
          <p:cNvPr id="64" name="Rounded Rectangle 63"/>
          <p:cNvSpPr/>
          <p:nvPr/>
        </p:nvSpPr>
        <p:spPr>
          <a:xfrm>
            <a:off x="7266444" y="5230241"/>
            <a:ext cx="2094405" cy="230519"/>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 on one leg</a:t>
            </a:r>
          </a:p>
        </p:txBody>
      </p:sp>
      <p:sp>
        <p:nvSpPr>
          <p:cNvPr id="65" name="Rounded Rectangle 64"/>
          <p:cNvSpPr/>
          <p:nvPr/>
        </p:nvSpPr>
        <p:spPr>
          <a:xfrm>
            <a:off x="7670894" y="4964944"/>
            <a:ext cx="2094405" cy="2305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Step up and down</a:t>
            </a:r>
          </a:p>
        </p:txBody>
      </p:sp>
      <p:sp>
        <p:nvSpPr>
          <p:cNvPr id="66" name="Rounded Rectangle 65"/>
          <p:cNvSpPr/>
          <p:nvPr/>
        </p:nvSpPr>
        <p:spPr>
          <a:xfrm>
            <a:off x="8075344" y="4699647"/>
            <a:ext cx="2094405" cy="23051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Lift head</a:t>
            </a:r>
          </a:p>
        </p:txBody>
      </p:sp>
      <p:sp>
        <p:nvSpPr>
          <p:cNvPr id="67" name="Rounded Rectangle 66"/>
          <p:cNvSpPr/>
          <p:nvPr/>
        </p:nvSpPr>
        <p:spPr>
          <a:xfrm>
            <a:off x="8479794" y="4434350"/>
            <a:ext cx="2094405" cy="23051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Jump</a:t>
            </a:r>
          </a:p>
        </p:txBody>
      </p:sp>
      <p:sp>
        <p:nvSpPr>
          <p:cNvPr id="68" name="Rounded Rectangle 67"/>
          <p:cNvSpPr/>
          <p:nvPr/>
        </p:nvSpPr>
        <p:spPr>
          <a:xfrm>
            <a:off x="8884244" y="4169053"/>
            <a:ext cx="2094405" cy="23051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Run</a:t>
            </a:r>
          </a:p>
        </p:txBody>
      </p:sp>
      <p:sp>
        <p:nvSpPr>
          <p:cNvPr id="69" name="Rounded Rectangle 68"/>
          <p:cNvSpPr/>
          <p:nvPr/>
        </p:nvSpPr>
        <p:spPr>
          <a:xfrm>
            <a:off x="9288694" y="3903756"/>
            <a:ext cx="2094405" cy="2305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Rise from floor</a:t>
            </a:r>
          </a:p>
        </p:txBody>
      </p:sp>
      <p:sp>
        <p:nvSpPr>
          <p:cNvPr id="70" name="Rounded Rectangle 69"/>
          <p:cNvSpPr/>
          <p:nvPr/>
        </p:nvSpPr>
        <p:spPr>
          <a:xfrm>
            <a:off x="9693144" y="3638459"/>
            <a:ext cx="2094405" cy="230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 on heels</a:t>
            </a:r>
          </a:p>
        </p:txBody>
      </p:sp>
      <p:sp>
        <p:nvSpPr>
          <p:cNvPr id="71" name="Rounded Rectangle 70"/>
          <p:cNvSpPr/>
          <p:nvPr/>
        </p:nvSpPr>
        <p:spPr>
          <a:xfrm>
            <a:off x="10097595" y="3373162"/>
            <a:ext cx="2094405" cy="2305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Hop</a:t>
            </a:r>
          </a:p>
        </p:txBody>
      </p:sp>
      <p:sp>
        <p:nvSpPr>
          <p:cNvPr id="72" name="TextBox 71"/>
          <p:cNvSpPr txBox="1"/>
          <p:nvPr/>
        </p:nvSpPr>
        <p:spPr>
          <a:xfrm>
            <a:off x="3917051" y="2592094"/>
            <a:ext cx="2588935" cy="923330"/>
          </a:xfrm>
          <a:prstGeom prst="rect">
            <a:avLst/>
          </a:prstGeom>
          <a:solidFill>
            <a:schemeClr val="accent1">
              <a:lumMod val="75000"/>
            </a:schemeClr>
          </a:solidFill>
        </p:spPr>
        <p:txBody>
          <a:bodyPr wrap="square" rtlCol="0">
            <a:spAutoFit/>
          </a:bodyPr>
          <a:lstStyle/>
          <a:p>
            <a:r>
              <a:rPr lang="en-US" dirty="0">
                <a:solidFill>
                  <a:schemeClr val="bg1"/>
                </a:solidFill>
              </a:rPr>
              <a:t>DMD patients average peak score of 26 at 6.3 years of age </a:t>
            </a:r>
          </a:p>
        </p:txBody>
      </p:sp>
    </p:spTree>
    <p:extLst>
      <p:ext uri="{BB962C8B-B14F-4D97-AF65-F5344CB8AC3E}">
        <p14:creationId xmlns:p14="http://schemas.microsoft.com/office/powerpoint/2010/main" xmlns="" val="35144948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28978"/>
            <a:ext cx="10972800" cy="1143000"/>
          </a:xfrm>
        </p:spPr>
        <p:txBody>
          <a:bodyPr/>
          <a:lstStyle/>
          <a:p>
            <a:r>
              <a:rPr lang="en-US" dirty="0"/>
              <a:t>Functional Results-Cohort 1</a:t>
            </a:r>
          </a:p>
        </p:txBody>
      </p:sp>
      <p:graphicFrame>
        <p:nvGraphicFramePr>
          <p:cNvPr id="8" name="Content Placeholder 7"/>
          <p:cNvGraphicFramePr>
            <a:graphicFrameLocks noGrp="1"/>
          </p:cNvGraphicFramePr>
          <p:nvPr>
            <p:ph sz="half" idx="2"/>
          </p:nvPr>
        </p:nvGraphicFramePr>
        <p:xfrm>
          <a:off x="6468900" y="4231419"/>
          <a:ext cx="5384800" cy="2123440"/>
        </p:xfrm>
        <a:graphic>
          <a:graphicData uri="http://schemas.openxmlformats.org/drawingml/2006/table">
            <a:tbl>
              <a:tblPr firstRow="1" bandRow="1">
                <a:tableStyleId>{7DF18680-E054-41AD-8BC1-D1AEF772440D}</a:tableStyleId>
              </a:tblPr>
              <a:tblGrid>
                <a:gridCol w="2168478">
                  <a:extLst>
                    <a:ext uri="{9D8B030D-6E8A-4147-A177-3AD203B41FA5}">
                      <a16:colId xmlns:a16="http://schemas.microsoft.com/office/drawing/2014/main" xmlns="" val="994583732"/>
                    </a:ext>
                  </a:extLst>
                </a:gridCol>
                <a:gridCol w="3216322">
                  <a:extLst>
                    <a:ext uri="{9D8B030D-6E8A-4147-A177-3AD203B41FA5}">
                      <a16:colId xmlns:a16="http://schemas.microsoft.com/office/drawing/2014/main" xmlns="" val="3647519008"/>
                    </a:ext>
                  </a:extLst>
                </a:gridCol>
              </a:tblGrid>
              <a:tr h="370840">
                <a:tc>
                  <a:txBody>
                    <a:bodyPr/>
                    <a:lstStyle/>
                    <a:p>
                      <a:r>
                        <a:rPr lang="en-US" dirty="0"/>
                        <a:t>Timed</a:t>
                      </a:r>
                      <a:r>
                        <a:rPr lang="en-US" baseline="0" dirty="0"/>
                        <a:t> Function Tests</a:t>
                      </a:r>
                      <a:endParaRPr lang="en-US" dirty="0"/>
                    </a:p>
                  </a:txBody>
                  <a:tcPr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tcPr>
                </a:tc>
                <a:tc>
                  <a:txBody>
                    <a:bodyPr/>
                    <a:lstStyle/>
                    <a:p>
                      <a:r>
                        <a:rPr lang="en-US" dirty="0"/>
                        <a:t>Mean change from baseline at Year 1 ±</a:t>
                      </a:r>
                      <a:r>
                        <a:rPr lang="en-US" baseline="0" dirty="0"/>
                        <a:t> SD (seconds)</a:t>
                      </a:r>
                      <a:endParaRPr lang="en-US"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xmlns="" val="1444205682"/>
                  </a:ext>
                </a:extLst>
              </a:tr>
              <a:tr h="370840">
                <a:tc>
                  <a:txBody>
                    <a:bodyPr/>
                    <a:lstStyle/>
                    <a:p>
                      <a:r>
                        <a:rPr lang="en-US" dirty="0"/>
                        <a:t>Time to rise </a:t>
                      </a:r>
                    </a:p>
                  </a:txBody>
                  <a:tcPr>
                    <a:lnL w="12700" cap="flat" cmpd="sng" algn="ctr">
                      <a:solidFill>
                        <a:srgbClr val="0070C0"/>
                      </a:solidFill>
                      <a:prstDash val="solid"/>
                      <a:round/>
                      <a:headEnd type="none" w="med" len="med"/>
                      <a:tailEnd type="none" w="med" len="med"/>
                    </a:lnL>
                  </a:tcPr>
                </a:tc>
                <a:tc>
                  <a:txBody>
                    <a:bodyPr/>
                    <a:lstStyle/>
                    <a:p>
                      <a:pPr algn="ctr"/>
                      <a:r>
                        <a:rPr lang="en-US" dirty="0"/>
                        <a:t>-0.5 ±1.5</a:t>
                      </a:r>
                    </a:p>
                  </a:txBody>
                  <a:tcP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xmlns="" val="3030998987"/>
                  </a:ext>
                </a:extLst>
              </a:tr>
              <a:tr h="370840">
                <a:tc>
                  <a:txBody>
                    <a:bodyPr/>
                    <a:lstStyle/>
                    <a:p>
                      <a:r>
                        <a:rPr lang="en-US" dirty="0"/>
                        <a:t>10 meter walk/run</a:t>
                      </a:r>
                    </a:p>
                  </a:txBody>
                  <a:tcPr>
                    <a:lnL w="12700" cap="flat" cmpd="sng" algn="ctr">
                      <a:solidFill>
                        <a:srgbClr val="0070C0"/>
                      </a:solidFill>
                      <a:prstDash val="solid"/>
                      <a:round/>
                      <a:headEnd type="none" w="med" len="med"/>
                      <a:tailEnd type="none" w="med" len="med"/>
                    </a:lnL>
                  </a:tcPr>
                </a:tc>
                <a:tc>
                  <a:txBody>
                    <a:bodyPr/>
                    <a:lstStyle/>
                    <a:p>
                      <a:pPr algn="ctr"/>
                      <a:r>
                        <a:rPr lang="en-US" dirty="0"/>
                        <a:t>-0.8±0.8</a:t>
                      </a:r>
                    </a:p>
                  </a:txBody>
                  <a:tcP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xmlns="" val="1916337641"/>
                  </a:ext>
                </a:extLst>
              </a:tr>
              <a:tr h="370840">
                <a:tc>
                  <a:txBody>
                    <a:bodyPr/>
                    <a:lstStyle/>
                    <a:p>
                      <a:r>
                        <a:rPr lang="en-US" dirty="0"/>
                        <a:t>Time</a:t>
                      </a:r>
                      <a:r>
                        <a:rPr lang="en-US" baseline="0" dirty="0"/>
                        <a:t> ascend 4 steps</a:t>
                      </a:r>
                      <a:endParaRPr lang="en-US" dirty="0"/>
                    </a:p>
                  </a:txBody>
                  <a:tcPr>
                    <a:lnL w="12700" cap="flat" cmpd="sng" algn="ctr">
                      <a:solidFill>
                        <a:srgbClr val="0070C0"/>
                      </a:solidFill>
                      <a:prstDash val="solid"/>
                      <a:round/>
                      <a:headEnd type="none" w="med" len="med"/>
                      <a:tailEnd type="none" w="med" len="med"/>
                    </a:lnL>
                  </a:tcPr>
                </a:tc>
                <a:tc>
                  <a:txBody>
                    <a:bodyPr/>
                    <a:lstStyle/>
                    <a:p>
                      <a:pPr algn="ctr"/>
                      <a:r>
                        <a:rPr lang="en-US" dirty="0"/>
                        <a:t>-0.8±0.9</a:t>
                      </a:r>
                    </a:p>
                  </a:txBody>
                  <a:tcP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xmlns="" val="829161299"/>
                  </a:ext>
                </a:extLst>
              </a:tr>
              <a:tr h="370840">
                <a:tc>
                  <a:txBody>
                    <a:bodyPr/>
                    <a:lstStyle/>
                    <a:p>
                      <a:r>
                        <a:rPr lang="en-US" dirty="0"/>
                        <a:t>100 meter walk/run </a:t>
                      </a: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tcPr>
                </a:tc>
                <a:tc>
                  <a:txBody>
                    <a:bodyPr/>
                    <a:lstStyle/>
                    <a:p>
                      <a:pPr algn="ctr"/>
                      <a:r>
                        <a:rPr lang="en-US" dirty="0"/>
                        <a:t>-12.0±18.4</a:t>
                      </a:r>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xmlns="" val="2546954631"/>
                  </a:ext>
                </a:extLst>
              </a:tr>
            </a:tbl>
          </a:graphicData>
        </a:graphic>
      </p:graphicFrame>
      <p:pic>
        <p:nvPicPr>
          <p:cNvPr id="7" name="Picture 6"/>
          <p:cNvPicPr>
            <a:picLocks noChangeAspect="1"/>
          </p:cNvPicPr>
          <p:nvPr/>
        </p:nvPicPr>
        <p:blipFill>
          <a:blip r:embed="rId2"/>
          <a:stretch>
            <a:fillRect/>
          </a:stretch>
        </p:blipFill>
        <p:spPr>
          <a:xfrm>
            <a:off x="1371486" y="1428458"/>
            <a:ext cx="4915586" cy="3305636"/>
          </a:xfrm>
          <a:prstGeom prst="rect">
            <a:avLst/>
          </a:prstGeom>
        </p:spPr>
      </p:pic>
      <p:sp>
        <p:nvSpPr>
          <p:cNvPr id="5" name="Text Placeholder 4"/>
          <p:cNvSpPr>
            <a:spLocks noGrp="1"/>
          </p:cNvSpPr>
          <p:nvPr>
            <p:ph type="body" sz="half" idx="1"/>
          </p:nvPr>
        </p:nvSpPr>
        <p:spPr>
          <a:xfrm>
            <a:off x="1465502" y="1116839"/>
            <a:ext cx="4813986" cy="623238"/>
          </a:xfrm>
        </p:spPr>
        <p:txBody>
          <a:bodyPr>
            <a:normAutofit/>
          </a:bodyPr>
          <a:lstStyle/>
          <a:p>
            <a:pPr marL="0" indent="0" algn="ctr">
              <a:buNone/>
            </a:pPr>
            <a:r>
              <a:rPr lang="en-US" sz="1800" b="1" dirty="0">
                <a:solidFill>
                  <a:srgbClr val="2171A3"/>
                </a:solidFill>
              </a:rPr>
              <a:t>NSAA total score 1 year post-infusion with </a:t>
            </a:r>
            <a:r>
              <a:rPr lang="en-US" sz="1800" b="1" dirty="0" err="1">
                <a:solidFill>
                  <a:srgbClr val="2171A3"/>
                </a:solidFill>
              </a:rPr>
              <a:t>delandistrogene</a:t>
            </a:r>
            <a:r>
              <a:rPr lang="en-US" sz="1800" b="1" dirty="0">
                <a:solidFill>
                  <a:srgbClr val="2171A3"/>
                </a:solidFill>
              </a:rPr>
              <a:t> </a:t>
            </a:r>
            <a:r>
              <a:rPr lang="en-US" sz="1800" b="1" dirty="0" err="1">
                <a:solidFill>
                  <a:srgbClr val="2171A3"/>
                </a:solidFill>
              </a:rPr>
              <a:t>moxeparvovec</a:t>
            </a:r>
            <a:r>
              <a:rPr lang="en-US" sz="1800" b="1" dirty="0">
                <a:solidFill>
                  <a:srgbClr val="2171A3"/>
                </a:solidFill>
              </a:rPr>
              <a:t> (cohort 1) </a:t>
            </a:r>
          </a:p>
        </p:txBody>
      </p:sp>
      <p:sp>
        <p:nvSpPr>
          <p:cNvPr id="6" name="Text Placeholder 4"/>
          <p:cNvSpPr txBox="1">
            <a:spLocks/>
          </p:cNvSpPr>
          <p:nvPr/>
        </p:nvSpPr>
        <p:spPr>
          <a:xfrm>
            <a:off x="6754307" y="3561238"/>
            <a:ext cx="4813986" cy="623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4352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43528"/>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4352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4352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4352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2171A3"/>
                </a:solidFill>
              </a:rPr>
              <a:t>Other Functional results</a:t>
            </a:r>
          </a:p>
        </p:txBody>
      </p:sp>
      <p:sp>
        <p:nvSpPr>
          <p:cNvPr id="9" name="Rectangle 8"/>
          <p:cNvSpPr/>
          <p:nvPr/>
        </p:nvSpPr>
        <p:spPr>
          <a:xfrm>
            <a:off x="1396313" y="6449537"/>
            <a:ext cx="8293290" cy="276999"/>
          </a:xfrm>
          <a:prstGeom prst="rect">
            <a:avLst/>
          </a:prstGeom>
        </p:spPr>
        <p:txBody>
          <a:bodyPr wrap="square">
            <a:spAutoFit/>
          </a:bodyPr>
          <a:lstStyle/>
          <a:p>
            <a:r>
              <a:rPr lang="en-US" sz="1200" dirty="0" err="1">
                <a:solidFill>
                  <a:srgbClr val="000000"/>
                </a:solidFill>
                <a:latin typeface="Calibri" panose="020F0502020204030204" pitchFamily="34" charset="0"/>
                <a:cs typeface="Calibri" panose="020F0502020204030204" pitchFamily="34" charset="0"/>
              </a:rPr>
              <a:t>Zaidman</a:t>
            </a:r>
            <a:r>
              <a:rPr lang="en-US" sz="1200" dirty="0">
                <a:solidFill>
                  <a:srgbClr val="000000"/>
                </a:solidFill>
                <a:latin typeface="Calibri" panose="020F0502020204030204" pitchFamily="34" charset="0"/>
                <a:cs typeface="Calibri" panose="020F0502020204030204" pitchFamily="34" charset="0"/>
              </a:rPr>
              <a:t> C. et al. </a:t>
            </a:r>
            <a:r>
              <a:rPr lang="en-US" sz="1200" i="1" dirty="0"/>
              <a:t>17</a:t>
            </a:r>
            <a:r>
              <a:rPr lang="en-US" sz="1200" i="1" baseline="30000" dirty="0"/>
              <a:t>th</a:t>
            </a:r>
            <a:r>
              <a:rPr lang="en-US" sz="1200" i="1" dirty="0"/>
              <a:t> International Congress on Neuromuscular Diseases</a:t>
            </a:r>
            <a:r>
              <a:rPr lang="en-US" sz="1200" dirty="0"/>
              <a:t> 2022 </a:t>
            </a:r>
          </a:p>
        </p:txBody>
      </p:sp>
      <p:sp>
        <p:nvSpPr>
          <p:cNvPr id="10" name="TextBox 9"/>
          <p:cNvSpPr txBox="1"/>
          <p:nvPr/>
        </p:nvSpPr>
        <p:spPr>
          <a:xfrm>
            <a:off x="8339378" y="2128904"/>
            <a:ext cx="2296203" cy="923330"/>
          </a:xfrm>
          <a:prstGeom prst="rect">
            <a:avLst/>
          </a:prstGeom>
          <a:solidFill>
            <a:schemeClr val="accent4">
              <a:lumMod val="40000"/>
              <a:lumOff val="60000"/>
            </a:schemeClr>
          </a:solidFill>
        </p:spPr>
        <p:txBody>
          <a:bodyPr wrap="square" rtlCol="0">
            <a:spAutoFit/>
          </a:bodyPr>
          <a:lstStyle>
            <a:defPPr>
              <a:defRPr lang="en-US"/>
            </a:defPPr>
            <a:lvl1pPr algn="ctr">
              <a:defRPr b="1"/>
            </a:lvl1pPr>
          </a:lstStyle>
          <a:p>
            <a:r>
              <a:rPr lang="en-US" dirty="0"/>
              <a:t>Gene therapy improved short-term functional outcomes</a:t>
            </a:r>
          </a:p>
        </p:txBody>
      </p:sp>
    </p:spTree>
    <p:extLst>
      <p:ext uri="{BB962C8B-B14F-4D97-AF65-F5344CB8AC3E}">
        <p14:creationId xmlns:p14="http://schemas.microsoft.com/office/powerpoint/2010/main" xmlns="" val="3074738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9FB27-F0A0-6B43-BBA7-C3BB598C8D28}"/>
              </a:ext>
            </a:extLst>
          </p:cNvPr>
          <p:cNvSpPr>
            <a:spLocks noGrp="1"/>
          </p:cNvSpPr>
          <p:nvPr>
            <p:ph type="title"/>
          </p:nvPr>
        </p:nvSpPr>
        <p:spPr>
          <a:xfrm>
            <a:off x="477991" y="261842"/>
            <a:ext cx="11365666" cy="1325563"/>
          </a:xfrm>
        </p:spPr>
        <p:txBody>
          <a:bodyPr>
            <a:normAutofit/>
          </a:bodyPr>
          <a:lstStyle/>
          <a:p>
            <a:r>
              <a:rPr lang="en-US" sz="4000" b="1" dirty="0">
                <a:solidFill>
                  <a:srgbClr val="273777"/>
                </a:solidFill>
              </a:rPr>
              <a:t>Summary of Viral Mediated Gene Transfer Therapy</a:t>
            </a:r>
            <a:endParaRPr lang="en-US" sz="4000" dirty="0">
              <a:solidFill>
                <a:srgbClr val="273777"/>
              </a:solidFill>
            </a:endParaRPr>
          </a:p>
        </p:txBody>
      </p:sp>
      <p:sp>
        <p:nvSpPr>
          <p:cNvPr id="3" name="Content Placeholder 2">
            <a:extLst>
              <a:ext uri="{FF2B5EF4-FFF2-40B4-BE49-F238E27FC236}">
                <a16:creationId xmlns:a16="http://schemas.microsoft.com/office/drawing/2014/main" xmlns="" id="{1FB2AF98-B91F-CB4A-8E47-B5BB96143770}"/>
              </a:ext>
            </a:extLst>
          </p:cNvPr>
          <p:cNvSpPr>
            <a:spLocks noGrp="1"/>
          </p:cNvSpPr>
          <p:nvPr>
            <p:ph idx="1"/>
          </p:nvPr>
        </p:nvSpPr>
        <p:spPr>
          <a:xfrm>
            <a:off x="670599" y="1511616"/>
            <a:ext cx="10515600" cy="4711805"/>
          </a:xfrm>
        </p:spPr>
        <p:txBody>
          <a:bodyPr>
            <a:normAutofit/>
          </a:bodyPr>
          <a:lstStyle/>
          <a:p>
            <a:pPr marL="457200" indent="-457200">
              <a:lnSpc>
                <a:spcPct val="100000"/>
              </a:lnSpc>
            </a:pPr>
            <a:r>
              <a:rPr lang="en-US" sz="2400" dirty="0"/>
              <a:t>Each gene therapy in DMD has a unique combination of vector, promotor, and transgene and should be evaluated carefully for future use in your patients</a:t>
            </a:r>
          </a:p>
          <a:p>
            <a:pPr marL="457200" indent="-457200">
              <a:lnSpc>
                <a:spcPct val="100000"/>
              </a:lnSpc>
            </a:pPr>
            <a:endParaRPr lang="en-US" sz="800" dirty="0"/>
          </a:p>
          <a:p>
            <a:pPr marL="457200" indent="-457200">
              <a:lnSpc>
                <a:spcPct val="100000"/>
              </a:lnSpc>
            </a:pPr>
            <a:r>
              <a:rPr lang="en-US" sz="2400" dirty="0"/>
              <a:t>There are now 3–4 clinical trial programs using systemically administered AAV-mediated minidystrophin gene transfer that are actively recruiting patients</a:t>
            </a:r>
          </a:p>
          <a:p>
            <a:pPr marL="457200" indent="-457200">
              <a:lnSpc>
                <a:spcPct val="100000"/>
              </a:lnSpc>
            </a:pPr>
            <a:endParaRPr lang="en-US" sz="800" dirty="0"/>
          </a:p>
          <a:p>
            <a:pPr marL="457200" indent="-457200">
              <a:lnSpc>
                <a:spcPct val="100000"/>
              </a:lnSpc>
            </a:pPr>
            <a:r>
              <a:rPr lang="en-US" sz="2400" dirty="0"/>
              <a:t> Data from muscle biopsies in first three programs demonstrate robust expression of the micro/minidystrophin transgene</a:t>
            </a:r>
          </a:p>
          <a:p>
            <a:pPr marL="457200" indent="-457200">
              <a:lnSpc>
                <a:spcPct val="100000"/>
              </a:lnSpc>
            </a:pPr>
            <a:endParaRPr lang="en-US" sz="800" dirty="0"/>
          </a:p>
          <a:p>
            <a:pPr marL="457200" indent="-457200">
              <a:lnSpc>
                <a:spcPct val="100000"/>
              </a:lnSpc>
            </a:pPr>
            <a:r>
              <a:rPr lang="en-US" sz="2400" dirty="0"/>
              <a:t>Preliminary clinical data available to date indicates that treatment results in deviation from the natural history of DMD</a:t>
            </a:r>
          </a:p>
          <a:p>
            <a:pPr marL="457200" lvl="1" indent="-457200">
              <a:lnSpc>
                <a:spcPct val="100000"/>
              </a:lnSpc>
              <a:buNone/>
            </a:pPr>
            <a:endParaRPr lang="en-US" sz="2000" dirty="0"/>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54804" y="5692743"/>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55</a:t>
            </a:fld>
            <a:endParaRPr lang="en-US" dirty="0"/>
          </a:p>
        </p:txBody>
      </p:sp>
    </p:spTree>
    <p:extLst>
      <p:ext uri="{BB962C8B-B14F-4D97-AF65-F5344CB8AC3E}">
        <p14:creationId xmlns:p14="http://schemas.microsoft.com/office/powerpoint/2010/main" xmlns="" val="36145127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0B7C815-B996-2BBF-CBB7-E0CBA8312E04}"/>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0" y="-340913"/>
            <a:ext cx="12192000" cy="7198913"/>
          </a:xfrm>
          <a:prstGeom prst="rect">
            <a:avLst/>
          </a:prstGeom>
        </p:spPr>
      </p:pic>
      <p:pic>
        <p:nvPicPr>
          <p:cNvPr id="7" name="Picture 6">
            <a:extLst>
              <a:ext uri="{FF2B5EF4-FFF2-40B4-BE49-F238E27FC236}">
                <a16:creationId xmlns:a16="http://schemas.microsoft.com/office/drawing/2014/main" xmlns="" id="{CD8993B4-548A-7050-2CE2-9207FBD82EC8}"/>
              </a:ext>
            </a:extLst>
          </p:cNvPr>
          <p:cNvPicPr>
            <a:picLocks noChangeAspect="1"/>
          </p:cNvPicPr>
          <p:nvPr/>
        </p:nvPicPr>
        <p:blipFill>
          <a:blip r:embed="rId3"/>
          <a:stretch>
            <a:fillRect/>
          </a:stretch>
        </p:blipFill>
        <p:spPr>
          <a:xfrm rot="10800000">
            <a:off x="0" y="-340912"/>
            <a:ext cx="12192000" cy="3457039"/>
          </a:xfrm>
          <a:prstGeom prst="rect">
            <a:avLst/>
          </a:prstGeom>
        </p:spPr>
      </p:pic>
      <p:sp>
        <p:nvSpPr>
          <p:cNvPr id="15" name="TextBox 14">
            <a:extLst>
              <a:ext uri="{FF2B5EF4-FFF2-40B4-BE49-F238E27FC236}">
                <a16:creationId xmlns:a16="http://schemas.microsoft.com/office/drawing/2014/main" xmlns="" id="{801BA0DE-90D6-F09E-8873-674A6AD9A531}"/>
              </a:ext>
            </a:extLst>
          </p:cNvPr>
          <p:cNvSpPr txBox="1"/>
          <p:nvPr/>
        </p:nvSpPr>
        <p:spPr>
          <a:xfrm>
            <a:off x="406400" y="2936591"/>
            <a:ext cx="11379200" cy="1323439"/>
          </a:xfrm>
          <a:prstGeom prst="rect">
            <a:avLst/>
          </a:prstGeom>
          <a:noFill/>
        </p:spPr>
        <p:txBody>
          <a:bodyPr wrap="square" rtlCol="0">
            <a:spAutoFit/>
          </a:bodyPr>
          <a:lstStyle/>
          <a:p>
            <a:pPr algn="ctr"/>
            <a:r>
              <a:rPr lang="en-US" sz="8000" dirty="0">
                <a:solidFill>
                  <a:schemeClr val="bg1"/>
                </a:solidFill>
                <a:latin typeface="Bree Serif" panose="02000503040000020004" pitchFamily="2" charset="77"/>
              </a:rPr>
              <a:t>Questions</a:t>
            </a:r>
          </a:p>
        </p:txBody>
      </p:sp>
      <p:pic>
        <p:nvPicPr>
          <p:cNvPr id="2" name="Picture 1">
            <a:extLst>
              <a:ext uri="{FF2B5EF4-FFF2-40B4-BE49-F238E27FC236}">
                <a16:creationId xmlns:a16="http://schemas.microsoft.com/office/drawing/2014/main" xmlns="" id="{26E71B2F-1E8D-A0BB-D169-585BE63AF6A0}"/>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288040" y="255188"/>
            <a:ext cx="5615920" cy="1903702"/>
          </a:xfrm>
          <a:prstGeom prst="rect">
            <a:avLst/>
          </a:prstGeom>
        </p:spPr>
      </p:pic>
    </p:spTree>
    <p:extLst>
      <p:ext uri="{BB962C8B-B14F-4D97-AF65-F5344CB8AC3E}">
        <p14:creationId xmlns:p14="http://schemas.microsoft.com/office/powerpoint/2010/main" xmlns="" val="1826731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64826" y="74950"/>
            <a:ext cx="8039725" cy="788988"/>
          </a:xfrm>
        </p:spPr>
        <p:txBody>
          <a:bodyPr/>
          <a:lstStyle/>
          <a:p>
            <a:pPr eaLnBrk="1" hangingPunct="1"/>
            <a:r>
              <a:rPr lang="en-US" altLang="en-US" sz="4000" b="1" dirty="0">
                <a:solidFill>
                  <a:schemeClr val="accent1">
                    <a:lumMod val="75000"/>
                  </a:schemeClr>
                </a:solidFill>
              </a:rPr>
              <a:t>Antibodies in MG</a:t>
            </a:r>
          </a:p>
        </p:txBody>
      </p:sp>
      <p:sp>
        <p:nvSpPr>
          <p:cNvPr id="21507" name="Rectangle 3"/>
          <p:cNvSpPr>
            <a:spLocks noGrp="1" noChangeArrowheads="1"/>
          </p:cNvSpPr>
          <p:nvPr>
            <p:ph type="body" idx="1"/>
          </p:nvPr>
        </p:nvSpPr>
        <p:spPr>
          <a:xfrm>
            <a:off x="406400" y="1017588"/>
            <a:ext cx="11582400" cy="5230812"/>
          </a:xfrm>
        </p:spPr>
        <p:txBody>
          <a:bodyPr>
            <a:normAutofit fontScale="92500" lnSpcReduction="20000"/>
          </a:bodyPr>
          <a:lstStyle/>
          <a:p>
            <a:pPr eaLnBrk="1" hangingPunct="1">
              <a:lnSpc>
                <a:spcPct val="80000"/>
              </a:lnSpc>
            </a:pPr>
            <a:r>
              <a:rPr lang="en-US" altLang="en-US" sz="2600" dirty="0"/>
              <a:t>Anti Acetylcholine receptor antibodies (</a:t>
            </a:r>
            <a:r>
              <a:rPr lang="en-US" altLang="en-US" sz="2600" dirty="0" err="1"/>
              <a:t>AChR</a:t>
            </a:r>
            <a:r>
              <a:rPr lang="en-US" altLang="en-US" sz="2600" dirty="0"/>
              <a:t> abs)</a:t>
            </a:r>
          </a:p>
          <a:p>
            <a:pPr lvl="1" eaLnBrk="1" hangingPunct="1">
              <a:lnSpc>
                <a:spcPct val="80000"/>
              </a:lnSpc>
            </a:pPr>
            <a:endParaRPr lang="en-US" altLang="en-US" sz="800" dirty="0">
              <a:cs typeface="Arial" pitchFamily="34" charset="0"/>
            </a:endParaRPr>
          </a:p>
          <a:p>
            <a:pPr eaLnBrk="1" hangingPunct="1">
              <a:lnSpc>
                <a:spcPct val="80000"/>
              </a:lnSpc>
            </a:pPr>
            <a:r>
              <a:rPr lang="en-US" altLang="en-US" sz="2600" dirty="0">
                <a:cs typeface="Arial" pitchFamily="34" charset="0"/>
              </a:rPr>
              <a:t>Anti muscle-specific tyrosine kinase receptor (</a:t>
            </a:r>
            <a:r>
              <a:rPr lang="en-US" altLang="en-US" sz="2600" dirty="0" err="1">
                <a:cs typeface="Arial" pitchFamily="34" charset="0"/>
              </a:rPr>
              <a:t>MuSK</a:t>
            </a:r>
            <a:r>
              <a:rPr lang="en-US" altLang="en-US" sz="2600" dirty="0">
                <a:cs typeface="Arial" pitchFamily="34" charset="0"/>
              </a:rPr>
              <a:t> abs).</a:t>
            </a:r>
          </a:p>
          <a:p>
            <a:pPr eaLnBrk="1" hangingPunct="1">
              <a:lnSpc>
                <a:spcPct val="80000"/>
              </a:lnSpc>
            </a:pPr>
            <a:endParaRPr lang="en-US" altLang="en-US" sz="800" dirty="0">
              <a:cs typeface="Arial" pitchFamily="34" charset="0"/>
            </a:endParaRPr>
          </a:p>
          <a:p>
            <a:pPr eaLnBrk="1" hangingPunct="1">
              <a:lnSpc>
                <a:spcPct val="80000"/>
              </a:lnSpc>
            </a:pPr>
            <a:r>
              <a:rPr lang="en-US" altLang="en-US" sz="2600" dirty="0">
                <a:cs typeface="Arial" pitchFamily="34" charset="0"/>
              </a:rPr>
              <a:t>Lipoprotein receptor-related protein 4 antibodies (LRP4 abs)                                                        (</a:t>
            </a:r>
            <a:r>
              <a:rPr lang="en-US" altLang="en-US" sz="2600" dirty="0"/>
              <a:t>essential for </a:t>
            </a:r>
            <a:r>
              <a:rPr lang="en-US" altLang="en-US" sz="2600" dirty="0" err="1"/>
              <a:t>agrin</a:t>
            </a:r>
            <a:r>
              <a:rPr lang="en-US" altLang="en-US" sz="2600" dirty="0"/>
              <a:t>-induced activation of </a:t>
            </a:r>
            <a:r>
              <a:rPr lang="en-US" altLang="en-US" sz="2600" dirty="0" err="1"/>
              <a:t>MuSK</a:t>
            </a:r>
            <a:r>
              <a:rPr lang="en-US" altLang="en-US" sz="2600" dirty="0"/>
              <a:t> in concert with Dok-7</a:t>
            </a:r>
            <a:r>
              <a:rPr lang="en-US" altLang="en-US" sz="2000" dirty="0"/>
              <a:t>)</a:t>
            </a:r>
          </a:p>
          <a:p>
            <a:pPr eaLnBrk="1" hangingPunct="1">
              <a:lnSpc>
                <a:spcPct val="80000"/>
              </a:lnSpc>
            </a:pPr>
            <a:endParaRPr lang="en-US" altLang="en-US" sz="800" dirty="0"/>
          </a:p>
          <a:p>
            <a:pPr eaLnBrk="1" hangingPunct="1">
              <a:lnSpc>
                <a:spcPct val="80000"/>
              </a:lnSpc>
            </a:pPr>
            <a:r>
              <a:rPr lang="en-US" altLang="en-US" sz="2600" dirty="0">
                <a:cs typeface="Arial" pitchFamily="34" charset="0"/>
              </a:rPr>
              <a:t>Anti-</a:t>
            </a:r>
            <a:r>
              <a:rPr lang="en-US" altLang="en-US" sz="2600" dirty="0" err="1">
                <a:cs typeface="Arial" pitchFamily="34" charset="0"/>
              </a:rPr>
              <a:t>striational</a:t>
            </a:r>
            <a:r>
              <a:rPr lang="en-US" altLang="en-US" sz="2600" dirty="0">
                <a:cs typeface="Arial" pitchFamily="34" charset="0"/>
              </a:rPr>
              <a:t> muscle antibody.</a:t>
            </a:r>
          </a:p>
          <a:p>
            <a:pPr eaLnBrk="1" hangingPunct="1">
              <a:lnSpc>
                <a:spcPct val="80000"/>
              </a:lnSpc>
            </a:pPr>
            <a:endParaRPr lang="en-US" altLang="en-US" sz="800" dirty="0">
              <a:cs typeface="Arial" pitchFamily="34" charset="0"/>
            </a:endParaRPr>
          </a:p>
          <a:p>
            <a:pPr eaLnBrk="1" hangingPunct="1">
              <a:lnSpc>
                <a:spcPct val="80000"/>
              </a:lnSpc>
            </a:pPr>
            <a:r>
              <a:rPr lang="en-US" altLang="en-US" sz="2600" dirty="0">
                <a:cs typeface="Arial" pitchFamily="34" charset="0"/>
              </a:rPr>
              <a:t>Anti-</a:t>
            </a:r>
            <a:r>
              <a:rPr lang="en-US" altLang="en-US" sz="2600" dirty="0" err="1">
                <a:cs typeface="Arial" pitchFamily="34" charset="0"/>
              </a:rPr>
              <a:t>titin</a:t>
            </a:r>
            <a:r>
              <a:rPr lang="en-US" altLang="en-US" sz="2600" dirty="0">
                <a:cs typeface="Arial" pitchFamily="34" charset="0"/>
              </a:rPr>
              <a:t> antibody (more common in older pts. without thymoma,  highly associated with thymoma in patients &lt; 50 years</a:t>
            </a:r>
            <a:r>
              <a:rPr lang="en-US" altLang="en-US" sz="2000" dirty="0">
                <a:cs typeface="Arial" pitchFamily="34" charset="0"/>
              </a:rPr>
              <a:t>).</a:t>
            </a:r>
          </a:p>
          <a:p>
            <a:pPr eaLnBrk="1" hangingPunct="1">
              <a:lnSpc>
                <a:spcPct val="80000"/>
              </a:lnSpc>
            </a:pPr>
            <a:endParaRPr lang="en-US" altLang="en-US" sz="800" dirty="0">
              <a:cs typeface="Arial" pitchFamily="34" charset="0"/>
            </a:endParaRPr>
          </a:p>
          <a:p>
            <a:pPr eaLnBrk="1" hangingPunct="1">
              <a:lnSpc>
                <a:spcPct val="80000"/>
              </a:lnSpc>
            </a:pPr>
            <a:r>
              <a:rPr lang="en-US" altLang="en-US" sz="2600" dirty="0">
                <a:cs typeface="Arial" pitchFamily="34" charset="0"/>
              </a:rPr>
              <a:t>Anti-</a:t>
            </a:r>
            <a:r>
              <a:rPr lang="en-US" altLang="en-US" sz="2600" dirty="0" err="1">
                <a:cs typeface="Arial" pitchFamily="34" charset="0"/>
              </a:rPr>
              <a:t>Ryanodine</a:t>
            </a:r>
            <a:r>
              <a:rPr lang="en-US" altLang="en-US" sz="2600" dirty="0">
                <a:cs typeface="Arial" pitchFamily="34" charset="0"/>
              </a:rPr>
              <a:t> antibody in ≥15 of all MG                                                                                                                       (≥ 80 associated with thymoma, rare in MG without thymoma).</a:t>
            </a:r>
          </a:p>
          <a:p>
            <a:pPr eaLnBrk="1" hangingPunct="1">
              <a:lnSpc>
                <a:spcPct val="80000"/>
              </a:lnSpc>
            </a:pPr>
            <a:endParaRPr lang="en-US" altLang="en-US" sz="800" dirty="0">
              <a:cs typeface="Arial" pitchFamily="34" charset="0"/>
            </a:endParaRPr>
          </a:p>
          <a:p>
            <a:pPr eaLnBrk="1" hangingPunct="1">
              <a:lnSpc>
                <a:spcPct val="80000"/>
              </a:lnSpc>
            </a:pPr>
            <a:r>
              <a:rPr lang="en-US" altLang="en-US" sz="2600" dirty="0"/>
              <a:t>Rarely Collagen Q, </a:t>
            </a:r>
            <a:r>
              <a:rPr lang="en-US" altLang="en-US" sz="2600" dirty="0" err="1"/>
              <a:t>cortactin</a:t>
            </a:r>
            <a:r>
              <a:rPr lang="en-US" altLang="en-US" sz="2600" dirty="0"/>
              <a:t>, and voltage-gated potassium channel Kv1.4 antibodies might be detected.</a:t>
            </a:r>
          </a:p>
          <a:p>
            <a:pPr lvl="1" eaLnBrk="1" hangingPunct="1">
              <a:lnSpc>
                <a:spcPct val="80000"/>
              </a:lnSpc>
            </a:pPr>
            <a:endParaRPr lang="en-US" altLang="en-US" sz="800" dirty="0">
              <a:cs typeface="Arial" pitchFamily="34" charset="0"/>
            </a:endParaRPr>
          </a:p>
          <a:p>
            <a:pPr eaLnBrk="1" hangingPunct="1">
              <a:lnSpc>
                <a:spcPct val="80000"/>
              </a:lnSpc>
            </a:pPr>
            <a:r>
              <a:rPr lang="en-US" altLang="en-US" sz="2600" dirty="0">
                <a:cs typeface="Arial" pitchFamily="34" charset="0"/>
              </a:rPr>
              <a:t>Antibodies of coincidental auto-immune disease</a:t>
            </a:r>
          </a:p>
        </p:txBody>
      </p:sp>
      <p:pic>
        <p:nvPicPr>
          <p:cNvPr id="4" name="Picture 3">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837910" y="5707257"/>
            <a:ext cx="3279140" cy="1111573"/>
          </a:xfrm>
          <a:prstGeom prst="rect">
            <a:avLst/>
          </a:prstGeom>
        </p:spPr>
      </p:pic>
      <p:sp>
        <p:nvSpPr>
          <p:cNvPr id="5" name="Slide Number Placeholder 4"/>
          <p:cNvSpPr>
            <a:spLocks noGrp="1"/>
          </p:cNvSpPr>
          <p:nvPr>
            <p:ph type="sldNum" sz="quarter" idx="12"/>
          </p:nvPr>
        </p:nvSpPr>
        <p:spPr/>
        <p:txBody>
          <a:bodyPr/>
          <a:lstStyle/>
          <a:p>
            <a:fld id="{23D952CD-6370-0749-B443-35EAB882344C}"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E8B4B83D-77BA-4E99-93FB-EB17BDB46DEC}"/>
              </a:ext>
            </a:extLst>
          </p:cNvPr>
          <p:cNvSpPr>
            <a:spLocks noGrp="1"/>
          </p:cNvSpPr>
          <p:nvPr>
            <p:ph type="body" sz="quarter" idx="10"/>
          </p:nvPr>
        </p:nvSpPr>
        <p:spPr>
          <a:xfrm>
            <a:off x="213360" y="5481192"/>
            <a:ext cx="4297680" cy="1315848"/>
          </a:xfrm>
        </p:spPr>
        <p:txBody>
          <a:bodyPr>
            <a:noAutofit/>
          </a:bodyPr>
          <a:lstStyle/>
          <a:p>
            <a:pPr>
              <a:spcAft>
                <a:spcPts val="0"/>
              </a:spcAft>
            </a:pPr>
            <a:r>
              <a:rPr lang="en-US" sz="1400" b="1" dirty="0">
                <a:solidFill>
                  <a:schemeClr val="accent4">
                    <a:lumMod val="50000"/>
                  </a:schemeClr>
                </a:solidFill>
              </a:rPr>
              <a:t>1. Fichtner ML et al. </a:t>
            </a:r>
            <a:r>
              <a:rPr lang="en-US" sz="1400" b="1" i="1" dirty="0">
                <a:solidFill>
                  <a:schemeClr val="accent4">
                    <a:lumMod val="50000"/>
                  </a:schemeClr>
                </a:solidFill>
              </a:rPr>
              <a:t>Front Immunol</a:t>
            </a:r>
            <a:r>
              <a:rPr lang="en-US" sz="1400" b="1" dirty="0">
                <a:solidFill>
                  <a:schemeClr val="accent4">
                    <a:lumMod val="50000"/>
                  </a:schemeClr>
                </a:solidFill>
              </a:rPr>
              <a:t>. 2020;27(11):776. </a:t>
            </a:r>
          </a:p>
          <a:p>
            <a:pPr marL="55563" indent="-55563">
              <a:spcAft>
                <a:spcPts val="0"/>
              </a:spcAft>
            </a:pPr>
            <a:r>
              <a:rPr lang="en-US" sz="1400" b="1" dirty="0">
                <a:solidFill>
                  <a:schemeClr val="accent4">
                    <a:lumMod val="50000"/>
                  </a:schemeClr>
                </a:solidFill>
              </a:rPr>
              <a:t>2. Lazaridis K, Tzartos S. </a:t>
            </a:r>
            <a:r>
              <a:rPr lang="en-US" sz="1400" b="1" i="1" dirty="0">
                <a:solidFill>
                  <a:schemeClr val="accent4">
                    <a:lumMod val="50000"/>
                  </a:schemeClr>
                </a:solidFill>
              </a:rPr>
              <a:t>Front Immunol</a:t>
            </a:r>
            <a:r>
              <a:rPr lang="en-US" sz="1400" b="1" dirty="0">
                <a:solidFill>
                  <a:schemeClr val="accent4">
                    <a:lumMod val="50000"/>
                  </a:schemeClr>
                </a:solidFill>
              </a:rPr>
              <a:t>. 2020;11:212.  </a:t>
            </a:r>
          </a:p>
          <a:p>
            <a:pPr>
              <a:spcAft>
                <a:spcPts val="0"/>
              </a:spcAft>
            </a:pPr>
            <a:r>
              <a:rPr lang="en-US" sz="1400" b="1" dirty="0">
                <a:solidFill>
                  <a:schemeClr val="accent4">
                    <a:lumMod val="50000"/>
                  </a:schemeClr>
                </a:solidFill>
              </a:rPr>
              <a:t>3. Zisimopoulou P et al. </a:t>
            </a:r>
            <a:r>
              <a:rPr lang="en-US" sz="1400" b="1" i="1" dirty="0">
                <a:solidFill>
                  <a:schemeClr val="accent4">
                    <a:lumMod val="50000"/>
                  </a:schemeClr>
                </a:solidFill>
              </a:rPr>
              <a:t>J Autoimmun. </a:t>
            </a:r>
            <a:r>
              <a:rPr lang="en-US" sz="1400" b="1" dirty="0">
                <a:solidFill>
                  <a:schemeClr val="accent4">
                    <a:lumMod val="50000"/>
                  </a:schemeClr>
                </a:solidFill>
              </a:rPr>
              <a:t>2014;52:139-145.</a:t>
            </a:r>
          </a:p>
          <a:p>
            <a:pPr>
              <a:spcAft>
                <a:spcPts val="0"/>
              </a:spcAft>
            </a:pPr>
            <a:r>
              <a:rPr lang="fr-FR" sz="1400" b="1" dirty="0">
                <a:solidFill>
                  <a:schemeClr val="accent4">
                    <a:lumMod val="50000"/>
                  </a:schemeClr>
                </a:solidFill>
              </a:rPr>
              <a:t>4. Rodolico C et al. </a:t>
            </a:r>
            <a:r>
              <a:rPr lang="fr-FR" sz="1400" b="1" i="1" dirty="0">
                <a:solidFill>
                  <a:schemeClr val="accent4">
                    <a:lumMod val="50000"/>
                  </a:schemeClr>
                </a:solidFill>
              </a:rPr>
              <a:t>Front Neurol. </a:t>
            </a:r>
            <a:r>
              <a:rPr lang="fr-FR" sz="1400" b="1" dirty="0">
                <a:solidFill>
                  <a:schemeClr val="accent4">
                    <a:lumMod val="50000"/>
                  </a:schemeClr>
                </a:solidFill>
              </a:rPr>
              <a:t>2020;1:660.</a:t>
            </a:r>
            <a:endParaRPr lang="en-US" sz="1400" b="1" dirty="0">
              <a:solidFill>
                <a:schemeClr val="accent4">
                  <a:lumMod val="50000"/>
                </a:schemeClr>
              </a:solidFill>
            </a:endParaRPr>
          </a:p>
        </p:txBody>
      </p:sp>
      <p:sp>
        <p:nvSpPr>
          <p:cNvPr id="11" name="Title 10">
            <a:extLst>
              <a:ext uri="{FF2B5EF4-FFF2-40B4-BE49-F238E27FC236}">
                <a16:creationId xmlns:a16="http://schemas.microsoft.com/office/drawing/2014/main" xmlns="" id="{4EB97F0D-3434-4924-882A-6C833BB9344C}"/>
              </a:ext>
            </a:extLst>
          </p:cNvPr>
          <p:cNvSpPr>
            <a:spLocks noGrp="1"/>
          </p:cNvSpPr>
          <p:nvPr>
            <p:ph type="title"/>
          </p:nvPr>
        </p:nvSpPr>
        <p:spPr>
          <a:xfrm>
            <a:off x="533400" y="503238"/>
            <a:ext cx="10972800" cy="914082"/>
          </a:xfrm>
        </p:spPr>
        <p:txBody>
          <a:bodyPr/>
          <a:lstStyle/>
          <a:p>
            <a:r>
              <a:rPr lang="en-US" b="1" dirty="0">
                <a:solidFill>
                  <a:schemeClr val="accent1">
                    <a:lumMod val="75000"/>
                  </a:schemeClr>
                </a:solidFill>
              </a:rPr>
              <a:t>Autoantibody Subtypes in gMG</a:t>
            </a:r>
          </a:p>
        </p:txBody>
      </p:sp>
      <p:sp>
        <p:nvSpPr>
          <p:cNvPr id="12" name="Content Placeholder 11">
            <a:extLst>
              <a:ext uri="{FF2B5EF4-FFF2-40B4-BE49-F238E27FC236}">
                <a16:creationId xmlns:a16="http://schemas.microsoft.com/office/drawing/2014/main" xmlns="" id="{4FA46A30-811B-4ADD-BB57-C98FE8AE55BC}"/>
              </a:ext>
            </a:extLst>
          </p:cNvPr>
          <p:cNvSpPr>
            <a:spLocks noGrp="1"/>
          </p:cNvSpPr>
          <p:nvPr>
            <p:ph idx="1"/>
          </p:nvPr>
        </p:nvSpPr>
        <p:spPr>
          <a:xfrm>
            <a:off x="706780" y="1477594"/>
            <a:ext cx="4398183" cy="4247038"/>
          </a:xfrm>
        </p:spPr>
        <p:txBody>
          <a:bodyPr/>
          <a:lstStyle/>
          <a:p>
            <a:r>
              <a:rPr lang="en-US" sz="2400" dirty="0"/>
              <a:t>Major disease subtypes are defined by NMJ protein targets of pathogenic IgG autoantibodies</a:t>
            </a:r>
            <a:r>
              <a:rPr lang="en-US" sz="2400" baseline="30000" dirty="0"/>
              <a:t>1-4</a:t>
            </a:r>
          </a:p>
          <a:p>
            <a:pPr lvl="1"/>
            <a:r>
              <a:rPr lang="en-US" sz="2000" dirty="0"/>
              <a:t>AChR: </a:t>
            </a:r>
            <a:r>
              <a:rPr lang="en-US" sz="2000" dirty="0">
                <a:sym typeface="Symbol" panose="05050102010706020507" pitchFamily="18" charset="2"/>
              </a:rPr>
              <a:t></a:t>
            </a:r>
            <a:r>
              <a:rPr lang="en-US" sz="2000" dirty="0"/>
              <a:t>85% — most common</a:t>
            </a:r>
          </a:p>
          <a:p>
            <a:pPr lvl="1"/>
            <a:r>
              <a:rPr lang="en-US" sz="2000" dirty="0"/>
              <a:t>MuSK: </a:t>
            </a:r>
            <a:r>
              <a:rPr lang="en-US" sz="2000" dirty="0">
                <a:sym typeface="Symbol" panose="05050102010706020507" pitchFamily="18" charset="2"/>
              </a:rPr>
              <a:t>5%-8</a:t>
            </a:r>
            <a:r>
              <a:rPr lang="en-US" sz="2000" dirty="0"/>
              <a:t>%</a:t>
            </a:r>
          </a:p>
          <a:p>
            <a:pPr lvl="1"/>
            <a:r>
              <a:rPr lang="en-US" sz="2000" dirty="0"/>
              <a:t>LRP4: </a:t>
            </a:r>
            <a:r>
              <a:rPr lang="en-US" sz="2400" dirty="0">
                <a:sym typeface="Symbol" panose="05050102010706020507" pitchFamily="18" charset="2"/>
              </a:rPr>
              <a:t></a:t>
            </a:r>
            <a:r>
              <a:rPr lang="en-US" sz="2000" dirty="0"/>
              <a:t>2%-9%</a:t>
            </a:r>
          </a:p>
          <a:p>
            <a:r>
              <a:rPr lang="en-US" sz="2200" dirty="0">
                <a:sym typeface="Symbol" panose="05050102010706020507" pitchFamily="18" charset="2"/>
              </a:rPr>
              <a:t>In </a:t>
            </a:r>
            <a:r>
              <a:rPr lang="en-US" sz="2400" dirty="0"/>
              <a:t>10% of patients, no known autoantibodies </a:t>
            </a:r>
            <a:br>
              <a:rPr lang="en-US" sz="2400" dirty="0"/>
            </a:br>
            <a:r>
              <a:rPr lang="en-US" sz="2400" dirty="0"/>
              <a:t>can be found</a:t>
            </a:r>
            <a:r>
              <a:rPr lang="en-US" sz="2400" baseline="30000" dirty="0"/>
              <a:t>1</a:t>
            </a:r>
            <a:endParaRPr lang="en-US" sz="2400" dirty="0"/>
          </a:p>
        </p:txBody>
      </p:sp>
      <p:sp>
        <p:nvSpPr>
          <p:cNvPr id="9" name="TextBox 8">
            <a:extLst>
              <a:ext uri="{FF2B5EF4-FFF2-40B4-BE49-F238E27FC236}">
                <a16:creationId xmlns:a16="http://schemas.microsoft.com/office/drawing/2014/main" xmlns="" id="{2D35007A-E8BE-8C81-108E-D88420F825E0}"/>
              </a:ext>
            </a:extLst>
          </p:cNvPr>
          <p:cNvSpPr txBox="1"/>
          <p:nvPr/>
        </p:nvSpPr>
        <p:spPr>
          <a:xfrm>
            <a:off x="4952216" y="1562094"/>
            <a:ext cx="6860455" cy="369332"/>
          </a:xfrm>
          <a:prstGeom prst="rect">
            <a:avLst/>
          </a:prstGeom>
          <a:noFill/>
        </p:spPr>
        <p:txBody>
          <a:bodyPr wrap="square">
            <a:spAutoFit/>
          </a:bodyPr>
          <a:lstStyle/>
          <a:p>
            <a:pPr algn="ctr"/>
            <a:r>
              <a:rPr lang="en-US" sz="1800" b="1" i="0" u="none" strike="noStrike" baseline="0" dirty="0">
                <a:latin typeface="DiverdaSansCom-Bold"/>
              </a:rPr>
              <a:t>Structure of the NMJ</a:t>
            </a:r>
            <a:endParaRPr lang="en-US" dirty="0"/>
          </a:p>
        </p:txBody>
      </p:sp>
      <p:grpSp>
        <p:nvGrpSpPr>
          <p:cNvPr id="2" name="Group 9">
            <a:extLst>
              <a:ext uri="{FF2B5EF4-FFF2-40B4-BE49-F238E27FC236}">
                <a16:creationId xmlns:a16="http://schemas.microsoft.com/office/drawing/2014/main" xmlns="" id="{B55D8E7F-3262-C89D-1DD9-C34B80B1C095}"/>
              </a:ext>
            </a:extLst>
          </p:cNvPr>
          <p:cNvGrpSpPr/>
          <p:nvPr/>
        </p:nvGrpSpPr>
        <p:grpSpPr>
          <a:xfrm>
            <a:off x="4739372" y="1733042"/>
            <a:ext cx="7037627" cy="4604686"/>
            <a:chOff x="4785384" y="1333269"/>
            <a:chExt cx="7305697" cy="4925189"/>
          </a:xfrm>
        </p:grpSpPr>
        <p:pic>
          <p:nvPicPr>
            <p:cNvPr id="29" name="Graphic 28">
              <a:extLst>
                <a:ext uri="{FF2B5EF4-FFF2-40B4-BE49-F238E27FC236}">
                  <a16:creationId xmlns:a16="http://schemas.microsoft.com/office/drawing/2014/main" xmlns="" id="{35DF1830-B297-CF1A-678D-549720A49A50}"/>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785384" y="1333269"/>
              <a:ext cx="7305697" cy="4925189"/>
            </a:xfrm>
            <a:prstGeom prst="rect">
              <a:avLst/>
            </a:prstGeom>
          </p:spPr>
        </p:pic>
        <p:sp>
          <p:nvSpPr>
            <p:cNvPr id="30" name="TextBox 29">
              <a:extLst>
                <a:ext uri="{FF2B5EF4-FFF2-40B4-BE49-F238E27FC236}">
                  <a16:creationId xmlns:a16="http://schemas.microsoft.com/office/drawing/2014/main" xmlns="" id="{12C26E63-5905-86A4-AD6A-395DA2556E51}"/>
                </a:ext>
              </a:extLst>
            </p:cNvPr>
            <p:cNvSpPr txBox="1"/>
            <p:nvPr/>
          </p:nvSpPr>
          <p:spPr>
            <a:xfrm>
              <a:off x="9985618" y="1765774"/>
              <a:ext cx="1127997" cy="276999"/>
            </a:xfrm>
            <a:prstGeom prst="rect">
              <a:avLst/>
            </a:prstGeom>
            <a:noFill/>
          </p:spPr>
          <p:txBody>
            <a:bodyPr wrap="square" rtlCol="0">
              <a:spAutoFit/>
            </a:bodyPr>
            <a:lstStyle/>
            <a:p>
              <a:r>
                <a:rPr lang="en-US" sz="1200" dirty="0"/>
                <a:t>Nerve terminal</a:t>
              </a:r>
            </a:p>
          </p:txBody>
        </p:sp>
        <p:sp>
          <p:nvSpPr>
            <p:cNvPr id="31" name="TextBox 30">
              <a:extLst>
                <a:ext uri="{FF2B5EF4-FFF2-40B4-BE49-F238E27FC236}">
                  <a16:creationId xmlns:a16="http://schemas.microsoft.com/office/drawing/2014/main" xmlns="" id="{204D61E7-5EC1-92A4-52D6-1C3783A77189}"/>
                </a:ext>
              </a:extLst>
            </p:cNvPr>
            <p:cNvSpPr txBox="1"/>
            <p:nvPr/>
          </p:nvSpPr>
          <p:spPr>
            <a:xfrm>
              <a:off x="6822121" y="2773219"/>
              <a:ext cx="535498" cy="276999"/>
            </a:xfrm>
            <a:prstGeom prst="rect">
              <a:avLst/>
            </a:prstGeom>
            <a:noFill/>
          </p:spPr>
          <p:txBody>
            <a:bodyPr wrap="square" rtlCol="0">
              <a:spAutoFit/>
            </a:bodyPr>
            <a:lstStyle/>
            <a:p>
              <a:pPr algn="ctr"/>
              <a:r>
                <a:rPr lang="en-US" sz="1200" dirty="0"/>
                <a:t>Agrin</a:t>
              </a:r>
            </a:p>
          </p:txBody>
        </p:sp>
        <p:sp>
          <p:nvSpPr>
            <p:cNvPr id="32" name="TextBox 31">
              <a:extLst>
                <a:ext uri="{FF2B5EF4-FFF2-40B4-BE49-F238E27FC236}">
                  <a16:creationId xmlns:a16="http://schemas.microsoft.com/office/drawing/2014/main" xmlns="" id="{573E53EF-9AFF-332A-FA11-A308977B664A}"/>
                </a:ext>
              </a:extLst>
            </p:cNvPr>
            <p:cNvSpPr txBox="1"/>
            <p:nvPr/>
          </p:nvSpPr>
          <p:spPr>
            <a:xfrm>
              <a:off x="6526555" y="4394855"/>
              <a:ext cx="628161" cy="276999"/>
            </a:xfrm>
            <a:prstGeom prst="rect">
              <a:avLst/>
            </a:prstGeom>
            <a:noFill/>
          </p:spPr>
          <p:txBody>
            <a:bodyPr wrap="square" rtlCol="0">
              <a:spAutoFit/>
            </a:bodyPr>
            <a:lstStyle/>
            <a:p>
              <a:pPr algn="ctr"/>
              <a:r>
                <a:rPr lang="en-US" sz="1200" dirty="0"/>
                <a:t>MuSK</a:t>
              </a:r>
            </a:p>
          </p:txBody>
        </p:sp>
        <p:sp>
          <p:nvSpPr>
            <p:cNvPr id="33" name="TextBox 32">
              <a:extLst>
                <a:ext uri="{FF2B5EF4-FFF2-40B4-BE49-F238E27FC236}">
                  <a16:creationId xmlns:a16="http://schemas.microsoft.com/office/drawing/2014/main" xmlns="" id="{E4F90C23-1D88-0893-2989-332B8FDDA4F2}"/>
                </a:ext>
              </a:extLst>
            </p:cNvPr>
            <p:cNvSpPr txBox="1"/>
            <p:nvPr/>
          </p:nvSpPr>
          <p:spPr>
            <a:xfrm>
              <a:off x="4988342" y="4307688"/>
              <a:ext cx="677105" cy="276999"/>
            </a:xfrm>
            <a:prstGeom prst="rect">
              <a:avLst/>
            </a:prstGeom>
            <a:noFill/>
          </p:spPr>
          <p:txBody>
            <a:bodyPr wrap="square" rtlCol="0">
              <a:spAutoFit/>
            </a:bodyPr>
            <a:lstStyle/>
            <a:p>
              <a:pPr algn="ctr"/>
              <a:r>
                <a:rPr lang="en-US" sz="1200" dirty="0"/>
                <a:t>Muscle</a:t>
              </a:r>
            </a:p>
          </p:txBody>
        </p:sp>
        <p:sp>
          <p:nvSpPr>
            <p:cNvPr id="34" name="TextBox 33">
              <a:extLst>
                <a:ext uri="{FF2B5EF4-FFF2-40B4-BE49-F238E27FC236}">
                  <a16:creationId xmlns:a16="http://schemas.microsoft.com/office/drawing/2014/main" xmlns="" id="{D95910B0-FDC9-F1F0-17C6-149C499E7CB8}"/>
                </a:ext>
              </a:extLst>
            </p:cNvPr>
            <p:cNvSpPr txBox="1"/>
            <p:nvPr/>
          </p:nvSpPr>
          <p:spPr>
            <a:xfrm>
              <a:off x="4954383" y="5005094"/>
              <a:ext cx="535498" cy="276999"/>
            </a:xfrm>
            <a:prstGeom prst="rect">
              <a:avLst/>
            </a:prstGeom>
            <a:noFill/>
          </p:spPr>
          <p:txBody>
            <a:bodyPr wrap="square" rtlCol="0">
              <a:spAutoFit/>
            </a:bodyPr>
            <a:lstStyle/>
            <a:p>
              <a:pPr algn="ctr"/>
              <a:r>
                <a:rPr lang="en-US" sz="1200" dirty="0"/>
                <a:t>RyR</a:t>
              </a:r>
            </a:p>
          </p:txBody>
        </p:sp>
        <p:sp>
          <p:nvSpPr>
            <p:cNvPr id="35" name="TextBox 34">
              <a:extLst>
                <a:ext uri="{FF2B5EF4-FFF2-40B4-BE49-F238E27FC236}">
                  <a16:creationId xmlns:a16="http://schemas.microsoft.com/office/drawing/2014/main" xmlns="" id="{A3FA88D5-A75B-698C-BFB8-B8D15127B395}"/>
                </a:ext>
              </a:extLst>
            </p:cNvPr>
            <p:cNvSpPr txBox="1"/>
            <p:nvPr/>
          </p:nvSpPr>
          <p:spPr>
            <a:xfrm>
              <a:off x="4829584" y="5676352"/>
              <a:ext cx="1083022" cy="461665"/>
            </a:xfrm>
            <a:prstGeom prst="rect">
              <a:avLst/>
            </a:prstGeom>
            <a:noFill/>
          </p:spPr>
          <p:txBody>
            <a:bodyPr wrap="square" rtlCol="0">
              <a:spAutoFit/>
            </a:bodyPr>
            <a:lstStyle/>
            <a:p>
              <a:r>
                <a:rPr lang="en-US" sz="1200" dirty="0"/>
                <a:t>Sarcoplasmic</a:t>
              </a:r>
            </a:p>
            <a:p>
              <a:r>
                <a:rPr lang="en-US" sz="1200" dirty="0"/>
                <a:t>reticulum</a:t>
              </a:r>
            </a:p>
          </p:txBody>
        </p:sp>
        <p:sp>
          <p:nvSpPr>
            <p:cNvPr id="36" name="TextBox 35">
              <a:extLst>
                <a:ext uri="{FF2B5EF4-FFF2-40B4-BE49-F238E27FC236}">
                  <a16:creationId xmlns:a16="http://schemas.microsoft.com/office/drawing/2014/main" xmlns="" id="{980396FE-7AB8-2E27-4837-DA82E0A65E3F}"/>
                </a:ext>
              </a:extLst>
            </p:cNvPr>
            <p:cNvSpPr txBox="1"/>
            <p:nvPr/>
          </p:nvSpPr>
          <p:spPr>
            <a:xfrm>
              <a:off x="6500975" y="4850170"/>
              <a:ext cx="1083022" cy="276999"/>
            </a:xfrm>
            <a:prstGeom prst="rect">
              <a:avLst/>
            </a:prstGeom>
            <a:noFill/>
          </p:spPr>
          <p:txBody>
            <a:bodyPr wrap="square" rtlCol="0">
              <a:spAutoFit/>
            </a:bodyPr>
            <a:lstStyle/>
            <a:p>
              <a:r>
                <a:rPr lang="en-US" sz="1200" dirty="0"/>
                <a:t>VGSC</a:t>
              </a:r>
            </a:p>
          </p:txBody>
        </p:sp>
        <p:sp>
          <p:nvSpPr>
            <p:cNvPr id="37" name="TextBox 36">
              <a:extLst>
                <a:ext uri="{FF2B5EF4-FFF2-40B4-BE49-F238E27FC236}">
                  <a16:creationId xmlns:a16="http://schemas.microsoft.com/office/drawing/2014/main" xmlns="" id="{1A6ACAD6-0FFF-FE50-110B-C753CDDE8358}"/>
                </a:ext>
              </a:extLst>
            </p:cNvPr>
            <p:cNvSpPr txBox="1"/>
            <p:nvPr/>
          </p:nvSpPr>
          <p:spPr>
            <a:xfrm>
              <a:off x="6500975" y="5214928"/>
              <a:ext cx="1083022" cy="276999"/>
            </a:xfrm>
            <a:prstGeom prst="rect">
              <a:avLst/>
            </a:prstGeom>
            <a:noFill/>
          </p:spPr>
          <p:txBody>
            <a:bodyPr wrap="square" rtlCol="0">
              <a:spAutoFit/>
            </a:bodyPr>
            <a:lstStyle/>
            <a:p>
              <a:r>
                <a:rPr lang="en-US" sz="1200" dirty="0"/>
                <a:t>Kv1.4</a:t>
              </a:r>
            </a:p>
          </p:txBody>
        </p:sp>
        <p:sp>
          <p:nvSpPr>
            <p:cNvPr id="38" name="TextBox 37">
              <a:extLst>
                <a:ext uri="{FF2B5EF4-FFF2-40B4-BE49-F238E27FC236}">
                  <a16:creationId xmlns:a16="http://schemas.microsoft.com/office/drawing/2014/main" xmlns="" id="{519BD7DB-D230-98D3-370C-43E403BB66A9}"/>
                </a:ext>
              </a:extLst>
            </p:cNvPr>
            <p:cNvSpPr txBox="1"/>
            <p:nvPr/>
          </p:nvSpPr>
          <p:spPr>
            <a:xfrm>
              <a:off x="6734612" y="3175317"/>
              <a:ext cx="535498" cy="276999"/>
            </a:xfrm>
            <a:prstGeom prst="rect">
              <a:avLst/>
            </a:prstGeom>
            <a:noFill/>
          </p:spPr>
          <p:txBody>
            <a:bodyPr wrap="square" rtlCol="0">
              <a:spAutoFit/>
            </a:bodyPr>
            <a:lstStyle/>
            <a:p>
              <a:pPr algn="ctr"/>
              <a:r>
                <a:rPr lang="en-US" sz="1200" dirty="0"/>
                <a:t>LRP4</a:t>
              </a:r>
            </a:p>
          </p:txBody>
        </p:sp>
        <p:sp>
          <p:nvSpPr>
            <p:cNvPr id="39" name="TextBox 38">
              <a:extLst>
                <a:ext uri="{FF2B5EF4-FFF2-40B4-BE49-F238E27FC236}">
                  <a16:creationId xmlns:a16="http://schemas.microsoft.com/office/drawing/2014/main" xmlns="" id="{05DF0164-45CB-6859-0FCA-06A8ACCF83B9}"/>
                </a:ext>
              </a:extLst>
            </p:cNvPr>
            <p:cNvSpPr txBox="1"/>
            <p:nvPr/>
          </p:nvSpPr>
          <p:spPr>
            <a:xfrm>
              <a:off x="5241629" y="3389528"/>
              <a:ext cx="1452858" cy="276999"/>
            </a:xfrm>
            <a:prstGeom prst="rect">
              <a:avLst/>
            </a:prstGeom>
            <a:noFill/>
          </p:spPr>
          <p:txBody>
            <a:bodyPr wrap="square" rtlCol="0">
              <a:spAutoFit/>
            </a:bodyPr>
            <a:lstStyle/>
            <a:p>
              <a:pPr algn="ctr"/>
              <a:r>
                <a:rPr lang="en-US" sz="1200" dirty="0"/>
                <a:t>AChE and/or ColQ</a:t>
              </a:r>
            </a:p>
          </p:txBody>
        </p:sp>
        <p:sp>
          <p:nvSpPr>
            <p:cNvPr id="40" name="TextBox 39">
              <a:extLst>
                <a:ext uri="{FF2B5EF4-FFF2-40B4-BE49-F238E27FC236}">
                  <a16:creationId xmlns:a16="http://schemas.microsoft.com/office/drawing/2014/main" xmlns="" id="{EF1B4888-9B9E-6ABA-4A75-FA6E1BCAD8FE}"/>
                </a:ext>
              </a:extLst>
            </p:cNvPr>
            <p:cNvSpPr txBox="1"/>
            <p:nvPr/>
          </p:nvSpPr>
          <p:spPr>
            <a:xfrm>
              <a:off x="7699123" y="3059882"/>
              <a:ext cx="535498" cy="276999"/>
            </a:xfrm>
            <a:prstGeom prst="rect">
              <a:avLst/>
            </a:prstGeom>
            <a:noFill/>
          </p:spPr>
          <p:txBody>
            <a:bodyPr wrap="square" rtlCol="0">
              <a:spAutoFit/>
            </a:bodyPr>
            <a:lstStyle/>
            <a:p>
              <a:pPr algn="ctr"/>
              <a:r>
                <a:rPr lang="en-US" sz="1200" dirty="0"/>
                <a:t>ACh</a:t>
              </a:r>
            </a:p>
          </p:txBody>
        </p:sp>
        <p:sp>
          <p:nvSpPr>
            <p:cNvPr id="41" name="TextBox 40">
              <a:extLst>
                <a:ext uri="{FF2B5EF4-FFF2-40B4-BE49-F238E27FC236}">
                  <a16:creationId xmlns:a16="http://schemas.microsoft.com/office/drawing/2014/main" xmlns="" id="{67EC951C-2F88-6A03-AB75-30F6C1E7F189}"/>
                </a:ext>
              </a:extLst>
            </p:cNvPr>
            <p:cNvSpPr txBox="1"/>
            <p:nvPr/>
          </p:nvSpPr>
          <p:spPr>
            <a:xfrm>
              <a:off x="8299476" y="4003578"/>
              <a:ext cx="535498" cy="276999"/>
            </a:xfrm>
            <a:prstGeom prst="rect">
              <a:avLst/>
            </a:prstGeom>
            <a:noFill/>
          </p:spPr>
          <p:txBody>
            <a:bodyPr wrap="square" rtlCol="0">
              <a:spAutoFit/>
            </a:bodyPr>
            <a:lstStyle/>
            <a:p>
              <a:pPr algn="ctr"/>
              <a:r>
                <a:rPr lang="en-US" sz="1200" dirty="0"/>
                <a:t>AChR</a:t>
              </a:r>
            </a:p>
          </p:txBody>
        </p:sp>
        <p:sp>
          <p:nvSpPr>
            <p:cNvPr id="42" name="TextBox 41">
              <a:extLst>
                <a:ext uri="{FF2B5EF4-FFF2-40B4-BE49-F238E27FC236}">
                  <a16:creationId xmlns:a16="http://schemas.microsoft.com/office/drawing/2014/main" xmlns="" id="{CF151F4C-0489-0911-AE67-D31BA016F232}"/>
                </a:ext>
              </a:extLst>
            </p:cNvPr>
            <p:cNvSpPr txBox="1"/>
            <p:nvPr/>
          </p:nvSpPr>
          <p:spPr>
            <a:xfrm>
              <a:off x="8861178" y="4531275"/>
              <a:ext cx="677106" cy="276999"/>
            </a:xfrm>
            <a:prstGeom prst="rect">
              <a:avLst/>
            </a:prstGeom>
            <a:noFill/>
          </p:spPr>
          <p:txBody>
            <a:bodyPr wrap="square" rtlCol="0">
              <a:spAutoFit/>
            </a:bodyPr>
            <a:lstStyle/>
            <a:p>
              <a:pPr algn="ctr"/>
              <a:r>
                <a:rPr lang="en-US" sz="1200" dirty="0"/>
                <a:t>Rapsyn</a:t>
              </a:r>
            </a:p>
          </p:txBody>
        </p:sp>
        <p:cxnSp>
          <p:nvCxnSpPr>
            <p:cNvPr id="43" name="Straight Connector 42">
              <a:extLst>
                <a:ext uri="{FF2B5EF4-FFF2-40B4-BE49-F238E27FC236}">
                  <a16:creationId xmlns:a16="http://schemas.microsoft.com/office/drawing/2014/main" xmlns="" id="{20CCD2F7-C60D-B4C7-CE09-4A1D9551F17A}"/>
                </a:ext>
              </a:extLst>
            </p:cNvPr>
            <p:cNvCxnSpPr>
              <a:cxnSpLocks/>
            </p:cNvCxnSpPr>
            <p:nvPr/>
          </p:nvCxnSpPr>
          <p:spPr>
            <a:xfrm flipV="1">
              <a:off x="8098308" y="3059894"/>
              <a:ext cx="18288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8E703EAB-2FF5-57FE-9879-EB5D0882C98F}"/>
                </a:ext>
              </a:extLst>
            </p:cNvPr>
            <p:cNvCxnSpPr>
              <a:cxnSpLocks/>
            </p:cNvCxnSpPr>
            <p:nvPr/>
          </p:nvCxnSpPr>
          <p:spPr>
            <a:xfrm>
              <a:off x="7154716" y="3302275"/>
              <a:ext cx="155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B906878-D0EA-239B-DBEE-974AB8FD58AC}"/>
                </a:ext>
              </a:extLst>
            </p:cNvPr>
            <p:cNvCxnSpPr>
              <a:cxnSpLocks/>
            </p:cNvCxnSpPr>
            <p:nvPr/>
          </p:nvCxnSpPr>
          <p:spPr>
            <a:xfrm>
              <a:off x="8757215" y="4130536"/>
              <a:ext cx="155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577A046A-5AB8-F123-CB99-A1EDD959955B}"/>
                </a:ext>
              </a:extLst>
            </p:cNvPr>
            <p:cNvCxnSpPr>
              <a:cxnSpLocks/>
            </p:cNvCxnSpPr>
            <p:nvPr/>
          </p:nvCxnSpPr>
          <p:spPr>
            <a:xfrm flipH="1">
              <a:off x="5081897" y="5611059"/>
              <a:ext cx="2317" cy="137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070A082-C2CC-0130-70F1-4B296C017083}"/>
                </a:ext>
              </a:extLst>
            </p:cNvPr>
            <p:cNvCxnSpPr>
              <a:cxnSpLocks/>
            </p:cNvCxnSpPr>
            <p:nvPr/>
          </p:nvCxnSpPr>
          <p:spPr>
            <a:xfrm flipV="1">
              <a:off x="9185582" y="4391659"/>
              <a:ext cx="0" cy="1800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96B9F3EB-CC50-AF48-BFC0-426780CBC594}"/>
                </a:ext>
              </a:extLst>
            </p:cNvPr>
            <p:cNvCxnSpPr>
              <a:cxnSpLocks/>
            </p:cNvCxnSpPr>
            <p:nvPr/>
          </p:nvCxnSpPr>
          <p:spPr>
            <a:xfrm>
              <a:off x="7270110" y="2944907"/>
              <a:ext cx="182880" cy="89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xmlns="" id="{B9952CBC-121C-C150-88FD-14B2430A8FBB}"/>
              </a:ext>
            </a:extLst>
          </p:cNvPr>
          <p:cNvSpPr txBox="1"/>
          <p:nvPr/>
        </p:nvSpPr>
        <p:spPr>
          <a:xfrm>
            <a:off x="5109114" y="6337728"/>
            <a:ext cx="6696619" cy="307777"/>
          </a:xfrm>
          <a:prstGeom prst="rect">
            <a:avLst/>
          </a:prstGeom>
          <a:noFill/>
        </p:spPr>
        <p:txBody>
          <a:bodyPr wrap="square">
            <a:spAutoFit/>
          </a:bodyPr>
          <a:lstStyle/>
          <a:p>
            <a:pPr>
              <a:defRPr/>
            </a:pPr>
            <a:r>
              <a:rPr lang="en-US" sz="1400" b="1" i="1" dirty="0">
                <a:solidFill>
                  <a:schemeClr val="accent4">
                    <a:lumMod val="50000"/>
                  </a:schemeClr>
                </a:solidFill>
                <a:latin typeface="+mj-lt"/>
                <a:cs typeface="Helvetica"/>
              </a:rPr>
              <a:t>Image a</a:t>
            </a:r>
            <a:r>
              <a:rPr kumimoji="0" lang="en-US" sz="1400" b="1" i="1" u="none" strike="noStrike" kern="1200" cap="none" spc="0" normalizeH="0" baseline="0" noProof="0" dirty="0">
                <a:ln>
                  <a:noFill/>
                </a:ln>
                <a:solidFill>
                  <a:schemeClr val="accent4">
                    <a:lumMod val="50000"/>
                  </a:schemeClr>
                </a:solidFill>
                <a:effectLst/>
                <a:uLnTx/>
                <a:uFillTx/>
                <a:latin typeface="+mj-lt"/>
                <a:ea typeface="+mn-ea"/>
                <a:cs typeface="Helvetica"/>
              </a:rPr>
              <a:t>dapted from: </a:t>
            </a:r>
            <a:r>
              <a:rPr lang="en-US" sz="1400" b="1" dirty="0">
                <a:solidFill>
                  <a:schemeClr val="accent4">
                    <a:lumMod val="50000"/>
                  </a:schemeClr>
                </a:solidFill>
                <a:latin typeface="+mj-lt"/>
              </a:rPr>
              <a:t>Gilhus NE et al. </a:t>
            </a:r>
            <a:r>
              <a:rPr lang="en-US" sz="1400" b="1" i="1" dirty="0">
                <a:solidFill>
                  <a:schemeClr val="accent4">
                    <a:lumMod val="50000"/>
                  </a:schemeClr>
                </a:solidFill>
                <a:latin typeface="+mj-lt"/>
              </a:rPr>
              <a:t>Nat Rev Dis Primers</a:t>
            </a:r>
            <a:r>
              <a:rPr lang="en-US" sz="1400" b="1" dirty="0">
                <a:solidFill>
                  <a:schemeClr val="accent4">
                    <a:lumMod val="50000"/>
                  </a:schemeClr>
                </a:solidFill>
                <a:latin typeface="+mj-lt"/>
              </a:rPr>
              <a:t>. 2019;5(1):30.</a:t>
            </a:r>
          </a:p>
        </p:txBody>
      </p:sp>
    </p:spTree>
    <p:extLst>
      <p:ext uri="{BB962C8B-B14F-4D97-AF65-F5344CB8AC3E}">
        <p14:creationId xmlns:p14="http://schemas.microsoft.com/office/powerpoint/2010/main" xmlns="" val="1207318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6B7E33F-A099-B9D4-B3DA-78D70CE580D8}"/>
              </a:ext>
            </a:extLst>
          </p:cNvPr>
          <p:cNvSpPr>
            <a:spLocks noGrp="1"/>
          </p:cNvSpPr>
          <p:nvPr>
            <p:ph type="body" sz="quarter" idx="10"/>
          </p:nvPr>
        </p:nvSpPr>
        <p:spPr>
          <a:xfrm>
            <a:off x="609599" y="6354502"/>
            <a:ext cx="10800523" cy="397755"/>
          </a:xfrm>
        </p:spPr>
        <p:txBody>
          <a:bodyPr>
            <a:noAutofit/>
          </a:bodyPr>
          <a:lstStyle/>
          <a:p>
            <a:pPr marL="0" indent="0">
              <a:spcBef>
                <a:spcPts val="0"/>
              </a:spcBef>
              <a:spcAft>
                <a:spcPts val="0"/>
              </a:spcAft>
            </a:pPr>
            <a:r>
              <a:rPr lang="en-US" sz="1400" b="1" dirty="0">
                <a:solidFill>
                  <a:schemeClr val="accent4">
                    <a:lumMod val="50000"/>
                  </a:schemeClr>
                </a:solidFill>
                <a:latin typeface="+mn-lt"/>
              </a:rPr>
              <a:t>Fichtner ML et al. </a:t>
            </a:r>
            <a:r>
              <a:rPr lang="en-US" sz="1400" b="1" i="1" dirty="0">
                <a:solidFill>
                  <a:schemeClr val="accent4">
                    <a:lumMod val="50000"/>
                  </a:schemeClr>
                </a:solidFill>
                <a:latin typeface="+mn-lt"/>
              </a:rPr>
              <a:t>Front Immunol</a:t>
            </a:r>
            <a:r>
              <a:rPr lang="en-US" sz="1400" b="1" dirty="0">
                <a:solidFill>
                  <a:schemeClr val="accent4">
                    <a:lumMod val="50000"/>
                  </a:schemeClr>
                </a:solidFill>
                <a:latin typeface="+mn-lt"/>
              </a:rPr>
              <a:t>. 2020;27(11):776. 		</a:t>
            </a:r>
            <a:r>
              <a:rPr lang="fr-FR" sz="1400" b="1" dirty="0">
                <a:solidFill>
                  <a:schemeClr val="accent4">
                    <a:lumMod val="50000"/>
                  </a:schemeClr>
                </a:solidFill>
                <a:latin typeface="+mn-lt"/>
              </a:rPr>
              <a:t>Koneczny I, Herbst R. </a:t>
            </a:r>
            <a:r>
              <a:rPr lang="fr-FR" sz="1400" b="1" i="1" dirty="0">
                <a:solidFill>
                  <a:schemeClr val="accent4">
                    <a:lumMod val="50000"/>
                  </a:schemeClr>
                </a:solidFill>
                <a:latin typeface="+mn-lt"/>
              </a:rPr>
              <a:t>Cells</a:t>
            </a:r>
            <a:r>
              <a:rPr lang="fr-FR" sz="1400" b="1" dirty="0">
                <a:solidFill>
                  <a:schemeClr val="accent4">
                    <a:lumMod val="50000"/>
                  </a:schemeClr>
                </a:solidFill>
                <a:latin typeface="+mn-lt"/>
              </a:rPr>
              <a:t>. 2019(8):671. </a:t>
            </a:r>
            <a:br>
              <a:rPr lang="fr-FR" sz="1400" b="1" dirty="0">
                <a:solidFill>
                  <a:schemeClr val="accent4">
                    <a:lumMod val="50000"/>
                  </a:schemeClr>
                </a:solidFill>
                <a:latin typeface="+mn-lt"/>
              </a:rPr>
            </a:br>
            <a:r>
              <a:rPr lang="en-US" sz="1400" b="1" dirty="0">
                <a:solidFill>
                  <a:schemeClr val="accent4">
                    <a:lumMod val="50000"/>
                  </a:schemeClr>
                </a:solidFill>
                <a:latin typeface="+mn-lt"/>
              </a:rPr>
              <a:t>Konoczny I et al. </a:t>
            </a:r>
            <a:r>
              <a:rPr lang="en-US" sz="1400" b="1" i="1" dirty="0">
                <a:solidFill>
                  <a:schemeClr val="accent4">
                    <a:lumMod val="50000"/>
                  </a:schemeClr>
                </a:solidFill>
                <a:latin typeface="+mn-lt"/>
              </a:rPr>
              <a:t>Autoimmun Rev</a:t>
            </a:r>
            <a:r>
              <a:rPr lang="en-US" sz="1400" b="1" dirty="0">
                <a:solidFill>
                  <a:schemeClr val="accent4">
                    <a:lumMod val="50000"/>
                  </a:schemeClr>
                </a:solidFill>
                <a:latin typeface="+mn-lt"/>
              </a:rPr>
              <a:t>. 2019;18(1):50-55.		</a:t>
            </a:r>
            <a:r>
              <a:rPr lang="fr-FR" sz="1400" b="1" dirty="0">
                <a:solidFill>
                  <a:schemeClr val="accent4">
                    <a:lumMod val="50000"/>
                  </a:schemeClr>
                </a:solidFill>
                <a:latin typeface="+mn-lt"/>
              </a:rPr>
              <a:t>Takata K et al. </a:t>
            </a:r>
            <a:r>
              <a:rPr lang="fr-FR" sz="1400" b="1" i="1" dirty="0">
                <a:solidFill>
                  <a:schemeClr val="accent4">
                    <a:lumMod val="50000"/>
                  </a:schemeClr>
                </a:solidFill>
                <a:latin typeface="+mn-lt"/>
              </a:rPr>
              <a:t>Immunological Med</a:t>
            </a:r>
            <a:r>
              <a:rPr lang="fr-FR" sz="1400" b="1" dirty="0">
                <a:solidFill>
                  <a:schemeClr val="accent4">
                    <a:lumMod val="50000"/>
                  </a:schemeClr>
                </a:solidFill>
                <a:latin typeface="+mn-lt"/>
              </a:rPr>
              <a:t>. 2020;43(2);65-71</a:t>
            </a:r>
            <a:r>
              <a:rPr lang="en-US" dirty="0">
                <a:latin typeface="+mn-lt"/>
              </a:rPr>
              <a:t>.</a:t>
            </a:r>
          </a:p>
        </p:txBody>
      </p:sp>
      <p:sp>
        <p:nvSpPr>
          <p:cNvPr id="3" name="Title 2">
            <a:extLst>
              <a:ext uri="{FF2B5EF4-FFF2-40B4-BE49-F238E27FC236}">
                <a16:creationId xmlns:a16="http://schemas.microsoft.com/office/drawing/2014/main" xmlns="" id="{86E2A41B-BD8D-ED03-5880-AF950BD9E12F}"/>
              </a:ext>
            </a:extLst>
          </p:cNvPr>
          <p:cNvSpPr>
            <a:spLocks noGrp="1"/>
          </p:cNvSpPr>
          <p:nvPr>
            <p:ph type="title"/>
          </p:nvPr>
        </p:nvSpPr>
        <p:spPr>
          <a:xfrm>
            <a:off x="609600" y="205188"/>
            <a:ext cx="10972800" cy="1143000"/>
          </a:xfrm>
        </p:spPr>
        <p:txBody>
          <a:bodyPr/>
          <a:lstStyle/>
          <a:p>
            <a:r>
              <a:rPr lang="en-US" sz="3200" b="1" dirty="0"/>
              <a:t>Distinct Immune Mechanisms with AChR, MuSK, and LPR4 IgG Autoantibodies</a:t>
            </a:r>
          </a:p>
        </p:txBody>
      </p:sp>
      <p:graphicFrame>
        <p:nvGraphicFramePr>
          <p:cNvPr id="5" name="Table 2">
            <a:extLst>
              <a:ext uri="{FF2B5EF4-FFF2-40B4-BE49-F238E27FC236}">
                <a16:creationId xmlns:a16="http://schemas.microsoft.com/office/drawing/2014/main" xmlns="" id="{9403A494-802C-2F1C-3170-ACAF0318075A}"/>
              </a:ext>
            </a:extLst>
          </p:cNvPr>
          <p:cNvGraphicFramePr>
            <a:graphicFrameLocks noGrp="1"/>
          </p:cNvGraphicFramePr>
          <p:nvPr>
            <p:extLst>
              <p:ext uri="{D42A27DB-BD31-4B8C-83A1-F6EECF244321}">
                <p14:modId xmlns:p14="http://schemas.microsoft.com/office/powerpoint/2010/main" xmlns="" val="2933124363"/>
              </p:ext>
            </p:extLst>
          </p:nvPr>
        </p:nvGraphicFramePr>
        <p:xfrm>
          <a:off x="1525956" y="1508632"/>
          <a:ext cx="8817209" cy="3661410"/>
        </p:xfrm>
        <a:graphic>
          <a:graphicData uri="http://schemas.openxmlformats.org/drawingml/2006/table">
            <a:tbl>
              <a:tblPr firstRow="1" bandRow="1">
                <a:tableStyleId>{5C22544A-7EE6-4342-B048-85BDC9FD1C3A}</a:tableStyleId>
              </a:tblPr>
              <a:tblGrid>
                <a:gridCol w="2345511">
                  <a:extLst>
                    <a:ext uri="{9D8B030D-6E8A-4147-A177-3AD203B41FA5}">
                      <a16:colId xmlns:a16="http://schemas.microsoft.com/office/drawing/2014/main" xmlns="" val="3658663506"/>
                    </a:ext>
                  </a:extLst>
                </a:gridCol>
                <a:gridCol w="2101392">
                  <a:extLst>
                    <a:ext uri="{9D8B030D-6E8A-4147-A177-3AD203B41FA5}">
                      <a16:colId xmlns:a16="http://schemas.microsoft.com/office/drawing/2014/main" xmlns="" val="2236332687"/>
                    </a:ext>
                  </a:extLst>
                </a:gridCol>
                <a:gridCol w="2185153">
                  <a:extLst>
                    <a:ext uri="{9D8B030D-6E8A-4147-A177-3AD203B41FA5}">
                      <a16:colId xmlns:a16="http://schemas.microsoft.com/office/drawing/2014/main" xmlns="" val="2826680935"/>
                    </a:ext>
                  </a:extLst>
                </a:gridCol>
                <a:gridCol w="2185153">
                  <a:extLst>
                    <a:ext uri="{9D8B030D-6E8A-4147-A177-3AD203B41FA5}">
                      <a16:colId xmlns:a16="http://schemas.microsoft.com/office/drawing/2014/main" xmlns="" val="670705902"/>
                    </a:ext>
                  </a:extLst>
                </a:gridCol>
              </a:tblGrid>
              <a:tr h="379239">
                <a:tc>
                  <a:txBody>
                    <a:bodyPr/>
                    <a:lstStyle/>
                    <a:p>
                      <a:endParaRPr lang="en-US" sz="2400" dirty="0">
                        <a:latin typeface="Helvetica" panose="020B0604020202020204" pitchFamily="34" charset="0"/>
                        <a:cs typeface="Helvetica" panose="020B0604020202020204" pitchFamily="34" charset="0"/>
                      </a:endParaRPr>
                    </a:p>
                  </a:txBody>
                  <a:tcPr/>
                </a:tc>
                <a:tc>
                  <a:txBody>
                    <a:bodyPr/>
                    <a:lstStyle/>
                    <a:p>
                      <a:pPr algn="ctr"/>
                      <a:r>
                        <a:rPr lang="en-US" sz="1800" dirty="0">
                          <a:latin typeface="Helvetica" panose="020B0604020202020204" pitchFamily="34" charset="0"/>
                          <a:cs typeface="Helvetica" panose="020B0604020202020204" pitchFamily="34" charset="0"/>
                        </a:rPr>
                        <a:t>AChR MG Subtype</a:t>
                      </a:r>
                      <a:endParaRPr lang="en-US" sz="2400" dirty="0">
                        <a:latin typeface="Helvetica" panose="020B0604020202020204" pitchFamily="34" charset="0"/>
                        <a:cs typeface="Helvetica" panose="020B0604020202020204" pitchFamily="34" charset="0"/>
                      </a:endParaRPr>
                    </a:p>
                  </a:txBody>
                  <a:tcPr anchor="ctr"/>
                </a:tc>
                <a:tc>
                  <a:txBody>
                    <a:bodyPr/>
                    <a:lstStyle/>
                    <a:p>
                      <a:pPr algn="ctr"/>
                      <a:r>
                        <a:rPr lang="en-US" sz="1800" b="1" kern="1200" dirty="0">
                          <a:solidFill>
                            <a:schemeClr val="lt1"/>
                          </a:solidFill>
                          <a:latin typeface="Helvetica" panose="020B0604020202020204" pitchFamily="34" charset="0"/>
                          <a:ea typeface="+mn-ea"/>
                          <a:cs typeface="Helvetica" panose="020B0604020202020204" pitchFamily="34" charset="0"/>
                        </a:rPr>
                        <a:t>MuSK MG Subtype</a:t>
                      </a:r>
                      <a:endParaRPr lang="en-US" sz="2400" dirty="0">
                        <a:latin typeface="Helvetica" panose="020B0604020202020204" pitchFamily="34" charset="0"/>
                        <a:cs typeface="Helvetica" panose="020B0604020202020204" pitchFamily="34" charset="0"/>
                      </a:endParaRPr>
                    </a:p>
                  </a:txBody>
                  <a:tcPr anchor="ctr"/>
                </a:tc>
                <a:tc>
                  <a:txBody>
                    <a:bodyPr/>
                    <a:lstStyle/>
                    <a:p>
                      <a:pPr algn="ctr"/>
                      <a:r>
                        <a:rPr lang="en-US" sz="1800" dirty="0">
                          <a:latin typeface="Helvetica" panose="020B0604020202020204" pitchFamily="34" charset="0"/>
                          <a:cs typeface="Helvetica" panose="020B0604020202020204" pitchFamily="34" charset="0"/>
                        </a:rPr>
                        <a:t>LRP4 Subtype*</a:t>
                      </a:r>
                    </a:p>
                  </a:txBody>
                  <a:tcPr anchor="ctr"/>
                </a:tc>
                <a:extLst>
                  <a:ext uri="{0D108BD9-81ED-4DB2-BD59-A6C34878D82A}">
                    <a16:rowId xmlns:a16="http://schemas.microsoft.com/office/drawing/2014/main" xmlns="" val="3878043834"/>
                  </a:ext>
                </a:extLst>
              </a:tr>
              <a:tr h="476250">
                <a:tc>
                  <a:txBody>
                    <a:bodyPr/>
                    <a:lstStyle/>
                    <a:p>
                      <a:r>
                        <a:rPr lang="en-US" sz="1800" dirty="0">
                          <a:solidFill>
                            <a:schemeClr val="bg1">
                              <a:lumMod val="10000"/>
                            </a:schemeClr>
                          </a:solidFill>
                          <a:latin typeface="Helvetica" panose="020B0604020202020204" pitchFamily="34" charset="0"/>
                          <a:cs typeface="Helvetica" panose="020B0604020202020204" pitchFamily="34" charset="0"/>
                        </a:rPr>
                        <a:t>Thymus</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Hyperplasia </a:t>
                      </a:r>
                    </a:p>
                    <a:p>
                      <a:pPr algn="ctr"/>
                      <a:r>
                        <a:rPr lang="en-US" sz="1800" dirty="0">
                          <a:solidFill>
                            <a:schemeClr val="bg1">
                              <a:lumMod val="10000"/>
                            </a:schemeClr>
                          </a:solidFill>
                          <a:latin typeface="Helvetica" panose="020B0604020202020204" pitchFamily="34" charset="0"/>
                          <a:cs typeface="Helvetica" panose="020B0604020202020204" pitchFamily="34" charset="0"/>
                        </a:rPr>
                        <a:t>(in a subset)</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Normal</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Hyperplasia </a:t>
                      </a:r>
                    </a:p>
                    <a:p>
                      <a:pPr algn="ctr"/>
                      <a:r>
                        <a:rPr lang="en-US" sz="1800" dirty="0">
                          <a:solidFill>
                            <a:schemeClr val="bg1">
                              <a:lumMod val="10000"/>
                            </a:schemeClr>
                          </a:solidFill>
                          <a:latin typeface="Helvetica" panose="020B0604020202020204" pitchFamily="34" charset="0"/>
                          <a:cs typeface="Helvetica" panose="020B0604020202020204" pitchFamily="34" charset="0"/>
                        </a:rPr>
                        <a:t>(in some patients)</a:t>
                      </a:r>
                    </a:p>
                  </a:txBody>
                  <a:tcPr anchor="ctr"/>
                </a:tc>
                <a:extLst>
                  <a:ext uri="{0D108BD9-81ED-4DB2-BD59-A6C34878D82A}">
                    <a16:rowId xmlns:a16="http://schemas.microsoft.com/office/drawing/2014/main" xmlns="" val="3056959583"/>
                  </a:ext>
                </a:extLst>
              </a:tr>
              <a:tr h="620099">
                <a:tc>
                  <a:txBody>
                    <a:bodyPr/>
                    <a:lstStyle/>
                    <a:p>
                      <a:r>
                        <a:rPr lang="en-US" sz="1800" dirty="0">
                          <a:solidFill>
                            <a:schemeClr val="bg1">
                              <a:lumMod val="10000"/>
                            </a:schemeClr>
                          </a:solidFill>
                          <a:latin typeface="Helvetica" panose="020B0604020202020204" pitchFamily="34" charset="0"/>
                          <a:cs typeface="Helvetica" panose="020B0604020202020204" pitchFamily="34" charset="0"/>
                        </a:rPr>
                        <a:t>Autoantibody IgG subclass</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IgG1 and IgG3</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IgG4</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IgG1 and IgG2</a:t>
                      </a:r>
                    </a:p>
                  </a:txBody>
                  <a:tcPr anchor="ctr"/>
                </a:tc>
                <a:extLst>
                  <a:ext uri="{0D108BD9-81ED-4DB2-BD59-A6C34878D82A}">
                    <a16:rowId xmlns:a16="http://schemas.microsoft.com/office/drawing/2014/main" xmlns="" val="142460643"/>
                  </a:ext>
                </a:extLst>
              </a:tr>
              <a:tr h="552450">
                <a:tc>
                  <a:txBody>
                    <a:bodyPr/>
                    <a:lstStyle/>
                    <a:p>
                      <a:r>
                        <a:rPr lang="en-US" sz="1800" dirty="0">
                          <a:solidFill>
                            <a:schemeClr val="bg1">
                              <a:lumMod val="10000"/>
                            </a:schemeClr>
                          </a:solidFill>
                          <a:latin typeface="Helvetica" panose="020B0604020202020204" pitchFamily="34" charset="0"/>
                          <a:cs typeface="Helvetica" panose="020B0604020202020204" pitchFamily="34" charset="0"/>
                        </a:rPr>
                        <a:t>Role for complement</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Yes</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Not significant</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Yes</a:t>
                      </a:r>
                    </a:p>
                  </a:txBody>
                  <a:tcPr anchor="ctr"/>
                </a:tc>
                <a:extLst>
                  <a:ext uri="{0D108BD9-81ED-4DB2-BD59-A6C34878D82A}">
                    <a16:rowId xmlns:a16="http://schemas.microsoft.com/office/drawing/2014/main" xmlns="" val="3179741722"/>
                  </a:ext>
                </a:extLst>
              </a:tr>
              <a:tr h="552450">
                <a:tc>
                  <a:txBody>
                    <a:bodyPr/>
                    <a:lstStyle/>
                    <a:p>
                      <a:r>
                        <a:rPr lang="en-US" sz="1800" dirty="0">
                          <a:solidFill>
                            <a:schemeClr val="bg1">
                              <a:lumMod val="10000"/>
                            </a:schemeClr>
                          </a:solidFill>
                          <a:latin typeface="Helvetica" panose="020B0604020202020204" pitchFamily="34" charset="0"/>
                          <a:cs typeface="Helvetica" panose="020B0604020202020204" pitchFamily="34" charset="0"/>
                        </a:rPr>
                        <a:t>B cell subtype responsible for autoantibody production</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CD20</a:t>
                      </a:r>
                      <a:r>
                        <a:rPr lang="en-US" sz="1800" baseline="30000" dirty="0">
                          <a:solidFill>
                            <a:schemeClr val="bg1">
                              <a:lumMod val="10000"/>
                            </a:schemeClr>
                          </a:solidFill>
                          <a:latin typeface="Helvetica" panose="020B0604020202020204" pitchFamily="34" charset="0"/>
                          <a:cs typeface="Helvetica" panose="020B0604020202020204" pitchFamily="34" charset="0"/>
                        </a:rPr>
                        <a:t>neg</a:t>
                      </a:r>
                      <a:r>
                        <a:rPr lang="en-US" sz="1800" dirty="0">
                          <a:solidFill>
                            <a:schemeClr val="bg1">
                              <a:lumMod val="10000"/>
                            </a:schemeClr>
                          </a:solidFill>
                          <a:latin typeface="Helvetica" panose="020B0604020202020204" pitchFamily="34" charset="0"/>
                          <a:cs typeface="Helvetica" panose="020B0604020202020204" pitchFamily="34" charset="0"/>
                        </a:rPr>
                        <a:t> plasma cells</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Plasmablasts</a:t>
                      </a:r>
                    </a:p>
                  </a:txBody>
                  <a:tcPr anchor="ctr"/>
                </a:tc>
                <a:tc>
                  <a:txBody>
                    <a:bodyPr/>
                    <a:lstStyle/>
                    <a:p>
                      <a:pPr algn="ctr"/>
                      <a:r>
                        <a:rPr lang="en-US" sz="1800" dirty="0">
                          <a:solidFill>
                            <a:schemeClr val="bg1">
                              <a:lumMod val="10000"/>
                            </a:schemeClr>
                          </a:solidFill>
                          <a:latin typeface="Helvetica" panose="020B0604020202020204" pitchFamily="34" charset="0"/>
                          <a:cs typeface="Helvetica" panose="020B0604020202020204" pitchFamily="34" charset="0"/>
                        </a:rPr>
                        <a:t>Unclear</a:t>
                      </a:r>
                    </a:p>
                  </a:txBody>
                  <a:tcPr anchor="ctr"/>
                </a:tc>
                <a:extLst>
                  <a:ext uri="{0D108BD9-81ED-4DB2-BD59-A6C34878D82A}">
                    <a16:rowId xmlns:a16="http://schemas.microsoft.com/office/drawing/2014/main" xmlns="" val="1045004179"/>
                  </a:ext>
                </a:extLst>
              </a:tr>
            </a:tbl>
          </a:graphicData>
        </a:graphic>
      </p:graphicFrame>
      <p:sp>
        <p:nvSpPr>
          <p:cNvPr id="8" name="TextBox 7">
            <a:extLst>
              <a:ext uri="{FF2B5EF4-FFF2-40B4-BE49-F238E27FC236}">
                <a16:creationId xmlns:a16="http://schemas.microsoft.com/office/drawing/2014/main" xmlns="" id="{BAB5E517-B04C-E574-F770-D89CAF323D50}"/>
              </a:ext>
            </a:extLst>
          </p:cNvPr>
          <p:cNvSpPr txBox="1"/>
          <p:nvPr/>
        </p:nvSpPr>
        <p:spPr>
          <a:xfrm>
            <a:off x="1462697" y="5193383"/>
            <a:ext cx="6603994"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*Scant data is available to characterize immune mechanisms for the LRP subtype</a:t>
            </a:r>
            <a:endParaRPr lang="en-US" sz="1200" dirty="0"/>
          </a:p>
        </p:txBody>
      </p:sp>
      <p:sp>
        <p:nvSpPr>
          <p:cNvPr id="4" name="TextBox 3">
            <a:extLst>
              <a:ext uri="{FF2B5EF4-FFF2-40B4-BE49-F238E27FC236}">
                <a16:creationId xmlns:a16="http://schemas.microsoft.com/office/drawing/2014/main" xmlns="" id="{4AB59E90-F147-A08F-B1C6-82358F18ADE0}"/>
              </a:ext>
            </a:extLst>
          </p:cNvPr>
          <p:cNvSpPr txBox="1"/>
          <p:nvPr/>
        </p:nvSpPr>
        <p:spPr>
          <a:xfrm>
            <a:off x="1380398" y="5509182"/>
            <a:ext cx="9108324" cy="584775"/>
          </a:xfrm>
          <a:prstGeom prst="rect">
            <a:avLst/>
          </a:prstGeom>
          <a:noFill/>
        </p:spPr>
        <p:txBody>
          <a:bodyPr wrap="square">
            <a:spAutoFit/>
          </a:bodyPr>
          <a:lstStyle/>
          <a:p>
            <a:r>
              <a:rPr lang="en-US" sz="1600" b="1" dirty="0">
                <a:solidFill>
                  <a:srgbClr val="2E5E9E"/>
                </a:solidFill>
                <a:latin typeface="Helvetica" panose="020B0604020202020204" pitchFamily="34" charset="0"/>
                <a:cs typeface="Helvetica" panose="020B0604020202020204" pitchFamily="34" charset="0"/>
              </a:rPr>
              <a:t>There are key autoimmune characteristics that differentiate AChR MG, MuSK MG, and LRP4</a:t>
            </a:r>
          </a:p>
          <a:p>
            <a:r>
              <a:rPr lang="en-US" sz="1600" b="1" dirty="0">
                <a:solidFill>
                  <a:srgbClr val="2E5E9E"/>
                </a:solidFill>
                <a:latin typeface="Helvetica" panose="020B0604020202020204" pitchFamily="34" charset="0"/>
                <a:cs typeface="Helvetica" panose="020B0604020202020204" pitchFamily="34" charset="0"/>
              </a:rPr>
              <a:t>MG subsets — with possible implications for response to immunomodulating therapies</a:t>
            </a:r>
          </a:p>
        </p:txBody>
      </p:sp>
      <p:pic>
        <p:nvPicPr>
          <p:cNvPr id="7" name="Picture 6">
            <a:extLst>
              <a:ext uri="{FF2B5EF4-FFF2-40B4-BE49-F238E27FC236}">
                <a16:creationId xmlns:a16="http://schemas.microsoft.com/office/drawing/2014/main" xmlns="" id="{9F16E048-9E74-FB5E-ED33-19A2DACB84B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478122" y="5827178"/>
            <a:ext cx="1633929" cy="963366"/>
          </a:xfrm>
          <a:prstGeom prst="rect">
            <a:avLst/>
          </a:prstGeom>
        </p:spPr>
      </p:pic>
    </p:spTree>
    <p:extLst>
      <p:ext uri="{BB962C8B-B14F-4D97-AF65-F5344CB8AC3E}">
        <p14:creationId xmlns:p14="http://schemas.microsoft.com/office/powerpoint/2010/main" xmlns="" val="4151690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0148EC7-B395-5476-C9A7-7459E05F7B2A}"/>
              </a:ext>
            </a:extLst>
          </p:cNvPr>
          <p:cNvSpPr>
            <a:spLocks noGrp="1"/>
          </p:cNvSpPr>
          <p:nvPr>
            <p:ph type="title"/>
          </p:nvPr>
        </p:nvSpPr>
        <p:spPr>
          <a:xfrm>
            <a:off x="309684" y="221420"/>
            <a:ext cx="10972800" cy="1143000"/>
          </a:xfrm>
        </p:spPr>
        <p:txBody>
          <a:bodyPr/>
          <a:lstStyle/>
          <a:p>
            <a:r>
              <a:rPr lang="en-US" b="1" dirty="0">
                <a:solidFill>
                  <a:schemeClr val="accent1">
                    <a:lumMod val="75000"/>
                  </a:schemeClr>
                </a:solidFill>
              </a:rPr>
              <a:t>Impact of Anti-AChR Ab</a:t>
            </a:r>
          </a:p>
        </p:txBody>
      </p:sp>
      <p:pic>
        <p:nvPicPr>
          <p:cNvPr id="6" name="Graphic 5">
            <a:extLst>
              <a:ext uri="{FF2B5EF4-FFF2-40B4-BE49-F238E27FC236}">
                <a16:creationId xmlns:a16="http://schemas.microsoft.com/office/drawing/2014/main" xmlns="" id="{E8F8684E-23EC-4F30-1136-54322A070264}"/>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521737" y="99500"/>
            <a:ext cx="5931445" cy="6624637"/>
          </a:xfrm>
          <a:prstGeom prst="rect">
            <a:avLst/>
          </a:prstGeom>
        </p:spPr>
      </p:pic>
      <p:sp>
        <p:nvSpPr>
          <p:cNvPr id="7" name="TextBox 6">
            <a:extLst>
              <a:ext uri="{FF2B5EF4-FFF2-40B4-BE49-F238E27FC236}">
                <a16:creationId xmlns:a16="http://schemas.microsoft.com/office/drawing/2014/main" xmlns="" id="{E22A286B-BCE1-A053-E8B7-2AF688FBB163}"/>
              </a:ext>
            </a:extLst>
          </p:cNvPr>
          <p:cNvSpPr txBox="1"/>
          <p:nvPr/>
        </p:nvSpPr>
        <p:spPr>
          <a:xfrm>
            <a:off x="5633443" y="84141"/>
            <a:ext cx="5804512" cy="276999"/>
          </a:xfrm>
          <a:prstGeom prst="rect">
            <a:avLst/>
          </a:prstGeom>
          <a:noFill/>
        </p:spPr>
        <p:txBody>
          <a:bodyPr wrap="square" rtlCol="0">
            <a:spAutoFit/>
          </a:bodyPr>
          <a:lstStyle/>
          <a:p>
            <a:pPr algn="ctr"/>
            <a:r>
              <a:rPr lang="en-US" sz="1200" b="1" dirty="0"/>
              <a:t>1. Binding and complement activation at the NMJ</a:t>
            </a:r>
          </a:p>
        </p:txBody>
      </p:sp>
      <p:sp>
        <p:nvSpPr>
          <p:cNvPr id="8" name="TextBox 7">
            <a:extLst>
              <a:ext uri="{FF2B5EF4-FFF2-40B4-BE49-F238E27FC236}">
                <a16:creationId xmlns:a16="http://schemas.microsoft.com/office/drawing/2014/main" xmlns="" id="{FA95B0F5-D472-80EE-8CDC-681A8125E8AE}"/>
              </a:ext>
            </a:extLst>
          </p:cNvPr>
          <p:cNvSpPr txBox="1"/>
          <p:nvPr/>
        </p:nvSpPr>
        <p:spPr>
          <a:xfrm>
            <a:off x="7498549" y="585242"/>
            <a:ext cx="603709" cy="261610"/>
          </a:xfrm>
          <a:prstGeom prst="rect">
            <a:avLst/>
          </a:prstGeom>
          <a:noFill/>
        </p:spPr>
        <p:txBody>
          <a:bodyPr wrap="square" rtlCol="0">
            <a:spAutoFit/>
          </a:bodyPr>
          <a:lstStyle/>
          <a:p>
            <a:r>
              <a:rPr lang="en-US" sz="1100" dirty="0"/>
              <a:t>Nerve</a:t>
            </a:r>
          </a:p>
        </p:txBody>
      </p:sp>
      <p:sp>
        <p:nvSpPr>
          <p:cNvPr id="9" name="TextBox 8">
            <a:extLst>
              <a:ext uri="{FF2B5EF4-FFF2-40B4-BE49-F238E27FC236}">
                <a16:creationId xmlns:a16="http://schemas.microsoft.com/office/drawing/2014/main" xmlns="" id="{0806CAB5-7924-8AA0-589B-8A467F23261C}"/>
              </a:ext>
            </a:extLst>
          </p:cNvPr>
          <p:cNvSpPr txBox="1"/>
          <p:nvPr/>
        </p:nvSpPr>
        <p:spPr>
          <a:xfrm>
            <a:off x="7682250" y="958169"/>
            <a:ext cx="781966" cy="430887"/>
          </a:xfrm>
          <a:prstGeom prst="rect">
            <a:avLst/>
          </a:prstGeom>
          <a:noFill/>
        </p:spPr>
        <p:txBody>
          <a:bodyPr wrap="square" rtlCol="0">
            <a:spAutoFit/>
          </a:bodyPr>
          <a:lstStyle/>
          <a:p>
            <a:r>
              <a:rPr lang="en-US" sz="1100" dirty="0"/>
              <a:t>Synaptic vesicle</a:t>
            </a:r>
          </a:p>
        </p:txBody>
      </p:sp>
      <p:sp>
        <p:nvSpPr>
          <p:cNvPr id="10" name="TextBox 9">
            <a:extLst>
              <a:ext uri="{FF2B5EF4-FFF2-40B4-BE49-F238E27FC236}">
                <a16:creationId xmlns:a16="http://schemas.microsoft.com/office/drawing/2014/main" xmlns="" id="{FDC0B016-0AA9-C977-65FD-3962037FBFA0}"/>
              </a:ext>
            </a:extLst>
          </p:cNvPr>
          <p:cNvSpPr txBox="1"/>
          <p:nvPr/>
        </p:nvSpPr>
        <p:spPr>
          <a:xfrm>
            <a:off x="7789120" y="1593599"/>
            <a:ext cx="467097" cy="261610"/>
          </a:xfrm>
          <a:prstGeom prst="rect">
            <a:avLst/>
          </a:prstGeom>
          <a:noFill/>
        </p:spPr>
        <p:txBody>
          <a:bodyPr wrap="square" rtlCol="0">
            <a:spAutoFit/>
          </a:bodyPr>
          <a:lstStyle/>
          <a:p>
            <a:r>
              <a:rPr lang="en-US" sz="1100" dirty="0"/>
              <a:t>ACh</a:t>
            </a:r>
          </a:p>
        </p:txBody>
      </p:sp>
      <p:sp>
        <p:nvSpPr>
          <p:cNvPr id="11" name="TextBox 10">
            <a:extLst>
              <a:ext uri="{FF2B5EF4-FFF2-40B4-BE49-F238E27FC236}">
                <a16:creationId xmlns:a16="http://schemas.microsoft.com/office/drawing/2014/main" xmlns="" id="{46D9ED3C-2EC5-F41C-727D-FFAB8390957A}"/>
              </a:ext>
            </a:extLst>
          </p:cNvPr>
          <p:cNvSpPr txBox="1"/>
          <p:nvPr/>
        </p:nvSpPr>
        <p:spPr>
          <a:xfrm>
            <a:off x="5572469" y="1513313"/>
            <a:ext cx="376700" cy="261610"/>
          </a:xfrm>
          <a:prstGeom prst="rect">
            <a:avLst/>
          </a:prstGeom>
          <a:noFill/>
        </p:spPr>
        <p:txBody>
          <a:bodyPr wrap="square" rtlCol="0">
            <a:spAutoFit/>
          </a:bodyPr>
          <a:lstStyle/>
          <a:p>
            <a:pPr algn="r"/>
            <a:r>
              <a:rPr lang="en-US" sz="1100" dirty="0"/>
              <a:t>IgG</a:t>
            </a:r>
          </a:p>
        </p:txBody>
      </p:sp>
      <p:sp>
        <p:nvSpPr>
          <p:cNvPr id="12" name="TextBox 11">
            <a:extLst>
              <a:ext uri="{FF2B5EF4-FFF2-40B4-BE49-F238E27FC236}">
                <a16:creationId xmlns:a16="http://schemas.microsoft.com/office/drawing/2014/main" xmlns="" id="{EEC6874C-17F7-25EC-0435-97B390F8A25E}"/>
              </a:ext>
            </a:extLst>
          </p:cNvPr>
          <p:cNvSpPr txBox="1"/>
          <p:nvPr/>
        </p:nvSpPr>
        <p:spPr>
          <a:xfrm>
            <a:off x="7715072" y="1892037"/>
            <a:ext cx="507583" cy="261610"/>
          </a:xfrm>
          <a:prstGeom prst="rect">
            <a:avLst/>
          </a:prstGeom>
          <a:noFill/>
        </p:spPr>
        <p:txBody>
          <a:bodyPr wrap="square" rtlCol="0">
            <a:spAutoFit/>
          </a:bodyPr>
          <a:lstStyle/>
          <a:p>
            <a:r>
              <a:rPr lang="en-US" sz="1100" dirty="0"/>
              <a:t>AChR</a:t>
            </a:r>
          </a:p>
        </p:txBody>
      </p:sp>
      <p:sp>
        <p:nvSpPr>
          <p:cNvPr id="14" name="TextBox 13">
            <a:extLst>
              <a:ext uri="{FF2B5EF4-FFF2-40B4-BE49-F238E27FC236}">
                <a16:creationId xmlns:a16="http://schemas.microsoft.com/office/drawing/2014/main" xmlns="" id="{B91B6BF8-3E69-62F4-D349-EF494D5EC9CD}"/>
              </a:ext>
            </a:extLst>
          </p:cNvPr>
          <p:cNvSpPr txBox="1"/>
          <p:nvPr/>
        </p:nvSpPr>
        <p:spPr>
          <a:xfrm>
            <a:off x="9185839" y="3081534"/>
            <a:ext cx="2105296" cy="276999"/>
          </a:xfrm>
          <a:prstGeom prst="rect">
            <a:avLst/>
          </a:prstGeom>
          <a:noFill/>
        </p:spPr>
        <p:txBody>
          <a:bodyPr wrap="square" rtlCol="0">
            <a:spAutoFit/>
          </a:bodyPr>
          <a:lstStyle/>
          <a:p>
            <a:pPr algn="ctr"/>
            <a:r>
              <a:rPr lang="en-US" sz="1200" b="1" dirty="0"/>
              <a:t>3. Functional AChR blockade</a:t>
            </a:r>
          </a:p>
        </p:txBody>
      </p:sp>
      <p:sp>
        <p:nvSpPr>
          <p:cNvPr id="15" name="TextBox 14">
            <a:extLst>
              <a:ext uri="{FF2B5EF4-FFF2-40B4-BE49-F238E27FC236}">
                <a16:creationId xmlns:a16="http://schemas.microsoft.com/office/drawing/2014/main" xmlns="" id="{9A6CABB0-4885-9C14-DC5A-43BD4C86795B}"/>
              </a:ext>
            </a:extLst>
          </p:cNvPr>
          <p:cNvSpPr txBox="1"/>
          <p:nvPr/>
        </p:nvSpPr>
        <p:spPr>
          <a:xfrm>
            <a:off x="9066113" y="2328461"/>
            <a:ext cx="2216371" cy="461665"/>
          </a:xfrm>
          <a:prstGeom prst="rect">
            <a:avLst/>
          </a:prstGeom>
          <a:noFill/>
        </p:spPr>
        <p:txBody>
          <a:bodyPr wrap="square" rtlCol="0">
            <a:spAutoFit/>
          </a:bodyPr>
          <a:lstStyle/>
          <a:p>
            <a:pPr algn="ctr"/>
            <a:r>
              <a:rPr lang="en-US" sz="1200" b="1" dirty="0"/>
              <a:t>Destruction of muscle membrane morphology</a:t>
            </a:r>
          </a:p>
        </p:txBody>
      </p:sp>
      <p:sp>
        <p:nvSpPr>
          <p:cNvPr id="16" name="TextBox 15">
            <a:extLst>
              <a:ext uri="{FF2B5EF4-FFF2-40B4-BE49-F238E27FC236}">
                <a16:creationId xmlns:a16="http://schemas.microsoft.com/office/drawing/2014/main" xmlns="" id="{2C2BBDAA-F206-CCD1-20E6-087ADBF11F41}"/>
              </a:ext>
            </a:extLst>
          </p:cNvPr>
          <p:cNvSpPr txBox="1"/>
          <p:nvPr/>
        </p:nvSpPr>
        <p:spPr>
          <a:xfrm>
            <a:off x="9134186" y="6251607"/>
            <a:ext cx="2208602" cy="261610"/>
          </a:xfrm>
          <a:prstGeom prst="rect">
            <a:avLst/>
          </a:prstGeom>
          <a:noFill/>
        </p:spPr>
        <p:txBody>
          <a:bodyPr wrap="square" rtlCol="0">
            <a:spAutoFit/>
          </a:bodyPr>
          <a:lstStyle/>
          <a:p>
            <a:pPr algn="ctr"/>
            <a:r>
              <a:rPr lang="en-US" sz="1100" dirty="0"/>
              <a:t>Reduced muscle contraction</a:t>
            </a:r>
          </a:p>
        </p:txBody>
      </p:sp>
      <p:sp>
        <p:nvSpPr>
          <p:cNvPr id="17" name="TextBox 16">
            <a:extLst>
              <a:ext uri="{FF2B5EF4-FFF2-40B4-BE49-F238E27FC236}">
                <a16:creationId xmlns:a16="http://schemas.microsoft.com/office/drawing/2014/main" xmlns="" id="{F137CCD9-9BEE-9C72-7038-71256C9CE726}"/>
              </a:ext>
            </a:extLst>
          </p:cNvPr>
          <p:cNvSpPr txBox="1"/>
          <p:nvPr/>
        </p:nvSpPr>
        <p:spPr>
          <a:xfrm>
            <a:off x="6013597" y="6303210"/>
            <a:ext cx="1618863" cy="261610"/>
          </a:xfrm>
          <a:prstGeom prst="rect">
            <a:avLst/>
          </a:prstGeom>
          <a:noFill/>
        </p:spPr>
        <p:txBody>
          <a:bodyPr wrap="square" rtlCol="0">
            <a:spAutoFit/>
          </a:bodyPr>
          <a:lstStyle/>
          <a:p>
            <a:pPr algn="ctr"/>
            <a:r>
              <a:rPr lang="en-US" sz="1100" dirty="0"/>
              <a:t>No muscle activation </a:t>
            </a:r>
          </a:p>
        </p:txBody>
      </p:sp>
      <p:sp>
        <p:nvSpPr>
          <p:cNvPr id="18" name="TextBox 17">
            <a:extLst>
              <a:ext uri="{FF2B5EF4-FFF2-40B4-BE49-F238E27FC236}">
                <a16:creationId xmlns:a16="http://schemas.microsoft.com/office/drawing/2014/main" xmlns="" id="{6E9581FA-30D0-59F7-4F66-B3D6349EE4F5}"/>
              </a:ext>
            </a:extLst>
          </p:cNvPr>
          <p:cNvSpPr txBox="1"/>
          <p:nvPr/>
        </p:nvSpPr>
        <p:spPr>
          <a:xfrm>
            <a:off x="5176201" y="4552484"/>
            <a:ext cx="1000485" cy="430887"/>
          </a:xfrm>
          <a:prstGeom prst="rect">
            <a:avLst/>
          </a:prstGeom>
          <a:noFill/>
        </p:spPr>
        <p:txBody>
          <a:bodyPr wrap="square" rtlCol="0">
            <a:spAutoFit/>
          </a:bodyPr>
          <a:lstStyle/>
          <a:p>
            <a:pPr algn="r"/>
            <a:r>
              <a:rPr lang="en-US" sz="1100" dirty="0"/>
              <a:t>AChR autoantibody </a:t>
            </a:r>
          </a:p>
        </p:txBody>
      </p:sp>
      <p:sp>
        <p:nvSpPr>
          <p:cNvPr id="19" name="TextBox 18">
            <a:extLst>
              <a:ext uri="{FF2B5EF4-FFF2-40B4-BE49-F238E27FC236}">
                <a16:creationId xmlns:a16="http://schemas.microsoft.com/office/drawing/2014/main" xmlns="" id="{543C4B8B-42C2-BCD6-7193-F6F36993594A}"/>
              </a:ext>
            </a:extLst>
          </p:cNvPr>
          <p:cNvSpPr txBox="1"/>
          <p:nvPr/>
        </p:nvSpPr>
        <p:spPr>
          <a:xfrm>
            <a:off x="7156823" y="5037961"/>
            <a:ext cx="884134" cy="430887"/>
          </a:xfrm>
          <a:prstGeom prst="rect">
            <a:avLst/>
          </a:prstGeom>
          <a:noFill/>
        </p:spPr>
        <p:txBody>
          <a:bodyPr wrap="square" rtlCol="0">
            <a:spAutoFit/>
          </a:bodyPr>
          <a:lstStyle/>
          <a:p>
            <a:r>
              <a:rPr lang="en-US" sz="1100" dirty="0"/>
              <a:t>AChR crosslinking</a:t>
            </a:r>
          </a:p>
        </p:txBody>
      </p:sp>
      <p:sp>
        <p:nvSpPr>
          <p:cNvPr id="20" name="TextBox 19">
            <a:extLst>
              <a:ext uri="{FF2B5EF4-FFF2-40B4-BE49-F238E27FC236}">
                <a16:creationId xmlns:a16="http://schemas.microsoft.com/office/drawing/2014/main" xmlns="" id="{15FD4D28-C843-0D47-DA8B-F8FC3FF0D84B}"/>
              </a:ext>
            </a:extLst>
          </p:cNvPr>
          <p:cNvSpPr txBox="1"/>
          <p:nvPr/>
        </p:nvSpPr>
        <p:spPr>
          <a:xfrm>
            <a:off x="7186904" y="5492318"/>
            <a:ext cx="1129487" cy="430887"/>
          </a:xfrm>
          <a:prstGeom prst="rect">
            <a:avLst/>
          </a:prstGeom>
          <a:noFill/>
        </p:spPr>
        <p:txBody>
          <a:bodyPr wrap="square" rtlCol="0">
            <a:spAutoFit/>
          </a:bodyPr>
          <a:lstStyle/>
          <a:p>
            <a:r>
              <a:rPr lang="en-US" sz="1100" dirty="0"/>
              <a:t>AChR </a:t>
            </a:r>
          </a:p>
          <a:p>
            <a:r>
              <a:rPr lang="en-US" sz="1100" dirty="0"/>
              <a:t>internalization</a:t>
            </a:r>
          </a:p>
        </p:txBody>
      </p:sp>
      <p:sp>
        <p:nvSpPr>
          <p:cNvPr id="21" name="TextBox 20">
            <a:extLst>
              <a:ext uri="{FF2B5EF4-FFF2-40B4-BE49-F238E27FC236}">
                <a16:creationId xmlns:a16="http://schemas.microsoft.com/office/drawing/2014/main" xmlns="" id="{E0CB39DD-9B37-A3BA-E26C-5324716872BB}"/>
              </a:ext>
            </a:extLst>
          </p:cNvPr>
          <p:cNvSpPr txBox="1"/>
          <p:nvPr/>
        </p:nvSpPr>
        <p:spPr>
          <a:xfrm>
            <a:off x="7190377" y="5872323"/>
            <a:ext cx="898767" cy="430887"/>
          </a:xfrm>
          <a:prstGeom prst="rect">
            <a:avLst/>
          </a:prstGeom>
          <a:noFill/>
        </p:spPr>
        <p:txBody>
          <a:bodyPr wrap="square" rtlCol="0">
            <a:spAutoFit/>
          </a:bodyPr>
          <a:lstStyle/>
          <a:p>
            <a:r>
              <a:rPr lang="en-US" sz="1100" dirty="0"/>
              <a:t>AChR degradation</a:t>
            </a:r>
          </a:p>
        </p:txBody>
      </p:sp>
      <p:cxnSp>
        <p:nvCxnSpPr>
          <p:cNvPr id="23" name="Straight Connector 22">
            <a:extLst>
              <a:ext uri="{FF2B5EF4-FFF2-40B4-BE49-F238E27FC236}">
                <a16:creationId xmlns:a16="http://schemas.microsoft.com/office/drawing/2014/main" xmlns="" id="{02C06DE4-2729-8C0A-5A62-51B11DFB5498}"/>
              </a:ext>
            </a:extLst>
          </p:cNvPr>
          <p:cNvCxnSpPr>
            <a:cxnSpLocks/>
          </p:cNvCxnSpPr>
          <p:nvPr/>
        </p:nvCxnSpPr>
        <p:spPr>
          <a:xfrm>
            <a:off x="7125889" y="717661"/>
            <a:ext cx="3657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EF1F9652-0B08-3C03-087B-A15C41BAF6F6}"/>
              </a:ext>
            </a:extLst>
          </p:cNvPr>
          <p:cNvCxnSpPr>
            <a:cxnSpLocks/>
          </p:cNvCxnSpPr>
          <p:nvPr/>
        </p:nvCxnSpPr>
        <p:spPr>
          <a:xfrm>
            <a:off x="6967954" y="1078746"/>
            <a:ext cx="731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165A79A-A5AF-283A-7F9A-915E8E0A3906}"/>
              </a:ext>
            </a:extLst>
          </p:cNvPr>
          <p:cNvCxnSpPr>
            <a:cxnSpLocks/>
          </p:cNvCxnSpPr>
          <p:nvPr/>
        </p:nvCxnSpPr>
        <p:spPr>
          <a:xfrm>
            <a:off x="7271869" y="1734920"/>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4D6473E-4FAB-A42A-D363-67E7A5748659}"/>
              </a:ext>
            </a:extLst>
          </p:cNvPr>
          <p:cNvCxnSpPr>
            <a:cxnSpLocks/>
          </p:cNvCxnSpPr>
          <p:nvPr/>
        </p:nvCxnSpPr>
        <p:spPr>
          <a:xfrm>
            <a:off x="5838554" y="1713657"/>
            <a:ext cx="182880" cy="81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BAF803F-B2E5-9C58-8725-D933F0AB79A7}"/>
              </a:ext>
            </a:extLst>
          </p:cNvPr>
          <p:cNvCxnSpPr>
            <a:cxnSpLocks/>
          </p:cNvCxnSpPr>
          <p:nvPr/>
        </p:nvCxnSpPr>
        <p:spPr>
          <a:xfrm flipV="1">
            <a:off x="7540369" y="2032592"/>
            <a:ext cx="224796" cy="51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E0DD8B89-2228-5736-D2E2-D747F6BA4389}"/>
              </a:ext>
            </a:extLst>
          </p:cNvPr>
          <p:cNvCxnSpPr>
            <a:cxnSpLocks/>
          </p:cNvCxnSpPr>
          <p:nvPr/>
        </p:nvCxnSpPr>
        <p:spPr>
          <a:xfrm>
            <a:off x="6119454" y="4849591"/>
            <a:ext cx="594848" cy="121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E794894A-861E-D187-A082-3BE50BCEBE40}"/>
              </a:ext>
            </a:extLst>
          </p:cNvPr>
          <p:cNvCxnSpPr>
            <a:cxnSpLocks/>
          </p:cNvCxnSpPr>
          <p:nvPr/>
        </p:nvCxnSpPr>
        <p:spPr>
          <a:xfrm>
            <a:off x="7078827" y="5616440"/>
            <a:ext cx="168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B5A62EC-AB45-D5DA-9B1B-39C7DAF4CD55}"/>
              </a:ext>
            </a:extLst>
          </p:cNvPr>
          <p:cNvCxnSpPr>
            <a:cxnSpLocks/>
          </p:cNvCxnSpPr>
          <p:nvPr/>
        </p:nvCxnSpPr>
        <p:spPr>
          <a:xfrm>
            <a:off x="7086801" y="6034165"/>
            <a:ext cx="168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4CD48C8E-1FFC-5DDE-A86E-648E3C0F1DD9}"/>
              </a:ext>
            </a:extLst>
          </p:cNvPr>
          <p:cNvCxnSpPr>
            <a:cxnSpLocks/>
          </p:cNvCxnSpPr>
          <p:nvPr/>
        </p:nvCxnSpPr>
        <p:spPr>
          <a:xfrm>
            <a:off x="7001606" y="5153871"/>
            <a:ext cx="2100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31">
            <a:extLst>
              <a:ext uri="{FF2B5EF4-FFF2-40B4-BE49-F238E27FC236}">
                <a16:creationId xmlns:a16="http://schemas.microsoft.com/office/drawing/2014/main" xmlns="" id="{A2612A5E-A1D5-07F5-C7B3-EF7543CDB588}"/>
              </a:ext>
            </a:extLst>
          </p:cNvPr>
          <p:cNvGrpSpPr/>
          <p:nvPr/>
        </p:nvGrpSpPr>
        <p:grpSpPr>
          <a:xfrm>
            <a:off x="10018234" y="5151482"/>
            <a:ext cx="494574" cy="1155134"/>
            <a:chOff x="9990802" y="5547509"/>
            <a:chExt cx="494574" cy="1098770"/>
          </a:xfrm>
        </p:grpSpPr>
        <p:cxnSp>
          <p:nvCxnSpPr>
            <p:cNvPr id="33" name="Straight Arrow Connector 32">
              <a:extLst>
                <a:ext uri="{FF2B5EF4-FFF2-40B4-BE49-F238E27FC236}">
                  <a16:creationId xmlns:a16="http://schemas.microsoft.com/office/drawing/2014/main" xmlns="" id="{60914756-6A34-0831-AB86-51A4FF841178}"/>
                </a:ext>
              </a:extLst>
            </p:cNvPr>
            <p:cNvCxnSpPr>
              <a:cxnSpLocks/>
            </p:cNvCxnSpPr>
            <p:nvPr/>
          </p:nvCxnSpPr>
          <p:spPr>
            <a:xfrm flipH="1">
              <a:off x="10211055" y="5731879"/>
              <a:ext cx="1"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C85B36DB-BB81-28CB-ECC5-5A86636618E3}"/>
                </a:ext>
              </a:extLst>
            </p:cNvPr>
            <p:cNvCxnSpPr>
              <a:cxnSpLocks/>
            </p:cNvCxnSpPr>
            <p:nvPr/>
          </p:nvCxnSpPr>
          <p:spPr>
            <a:xfrm flipH="1" flipV="1">
              <a:off x="9990802" y="5547509"/>
              <a:ext cx="220254" cy="1985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130A015-FF58-01C4-9DB1-BDC1A3379C2B}"/>
                </a:ext>
              </a:extLst>
            </p:cNvPr>
            <p:cNvCxnSpPr>
              <a:cxnSpLocks/>
            </p:cNvCxnSpPr>
            <p:nvPr/>
          </p:nvCxnSpPr>
          <p:spPr>
            <a:xfrm flipH="1">
              <a:off x="10211056" y="5547509"/>
              <a:ext cx="274320" cy="1985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xmlns="" id="{5EBFC15A-3977-264F-AF6E-86E83A2AF712}"/>
              </a:ext>
            </a:extLst>
          </p:cNvPr>
          <p:cNvCxnSpPr>
            <a:cxnSpLocks/>
          </p:cNvCxnSpPr>
          <p:nvPr/>
        </p:nvCxnSpPr>
        <p:spPr>
          <a:xfrm>
            <a:off x="9680195" y="4851353"/>
            <a:ext cx="292608"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58A2C30B-CAB2-2775-3DD8-FDCF4542BEA6}"/>
              </a:ext>
            </a:extLst>
          </p:cNvPr>
          <p:cNvSpPr txBox="1"/>
          <p:nvPr/>
        </p:nvSpPr>
        <p:spPr>
          <a:xfrm>
            <a:off x="6435794" y="5163318"/>
            <a:ext cx="690095" cy="261610"/>
          </a:xfrm>
          <a:prstGeom prst="rect">
            <a:avLst/>
          </a:prstGeom>
          <a:noFill/>
        </p:spPr>
        <p:txBody>
          <a:bodyPr wrap="square" rtlCol="0">
            <a:spAutoFit/>
          </a:bodyPr>
          <a:lstStyle/>
          <a:p>
            <a:pPr algn="ctr"/>
            <a:r>
              <a:rPr lang="en-US" sz="1100" b="1" dirty="0">
                <a:sym typeface="Symbol" panose="05050102010706020507" pitchFamily="18" charset="2"/>
              </a:rPr>
              <a:t></a:t>
            </a:r>
            <a:endParaRPr lang="en-US" sz="1100" b="1" dirty="0"/>
          </a:p>
        </p:txBody>
      </p:sp>
      <p:sp>
        <p:nvSpPr>
          <p:cNvPr id="38" name="TextBox 37">
            <a:extLst>
              <a:ext uri="{FF2B5EF4-FFF2-40B4-BE49-F238E27FC236}">
                <a16:creationId xmlns:a16="http://schemas.microsoft.com/office/drawing/2014/main" xmlns="" id="{A1BC57F5-8C34-ED62-224A-05937FE7765B}"/>
              </a:ext>
            </a:extLst>
          </p:cNvPr>
          <p:cNvSpPr txBox="1"/>
          <p:nvPr/>
        </p:nvSpPr>
        <p:spPr>
          <a:xfrm>
            <a:off x="6416534" y="5677148"/>
            <a:ext cx="690095" cy="261610"/>
          </a:xfrm>
          <a:prstGeom prst="rect">
            <a:avLst/>
          </a:prstGeom>
          <a:noFill/>
        </p:spPr>
        <p:txBody>
          <a:bodyPr wrap="square" rtlCol="0">
            <a:spAutoFit/>
          </a:bodyPr>
          <a:lstStyle/>
          <a:p>
            <a:pPr algn="ctr"/>
            <a:r>
              <a:rPr lang="en-US" sz="1100" b="1" dirty="0">
                <a:sym typeface="Symbol" panose="05050102010706020507" pitchFamily="18" charset="2"/>
              </a:rPr>
              <a:t></a:t>
            </a:r>
            <a:endParaRPr lang="en-US" sz="1100" b="1" dirty="0"/>
          </a:p>
        </p:txBody>
      </p:sp>
      <p:sp>
        <p:nvSpPr>
          <p:cNvPr id="39" name="TextBox 38">
            <a:extLst>
              <a:ext uri="{FF2B5EF4-FFF2-40B4-BE49-F238E27FC236}">
                <a16:creationId xmlns:a16="http://schemas.microsoft.com/office/drawing/2014/main" xmlns="" id="{DC8EF346-699E-E1D1-1D25-376D0405D19B}"/>
              </a:ext>
            </a:extLst>
          </p:cNvPr>
          <p:cNvSpPr txBox="1"/>
          <p:nvPr/>
        </p:nvSpPr>
        <p:spPr>
          <a:xfrm>
            <a:off x="6422052" y="6193151"/>
            <a:ext cx="690095" cy="261610"/>
          </a:xfrm>
          <a:prstGeom prst="rect">
            <a:avLst/>
          </a:prstGeom>
          <a:noFill/>
        </p:spPr>
        <p:txBody>
          <a:bodyPr wrap="square" rtlCol="0">
            <a:spAutoFit/>
          </a:bodyPr>
          <a:lstStyle/>
          <a:p>
            <a:pPr algn="ctr"/>
            <a:r>
              <a:rPr lang="en-US" sz="1100" b="1" dirty="0">
                <a:sym typeface="Symbol" panose="05050102010706020507" pitchFamily="18" charset="2"/>
              </a:rPr>
              <a:t></a:t>
            </a:r>
            <a:endParaRPr lang="en-US" sz="1100" b="1" dirty="0"/>
          </a:p>
        </p:txBody>
      </p:sp>
      <p:sp>
        <p:nvSpPr>
          <p:cNvPr id="40" name="TextBox 39">
            <a:extLst>
              <a:ext uri="{FF2B5EF4-FFF2-40B4-BE49-F238E27FC236}">
                <a16:creationId xmlns:a16="http://schemas.microsoft.com/office/drawing/2014/main" xmlns="" id="{4160C1A4-D3A9-BF0D-AAF4-214E6C075B03}"/>
              </a:ext>
            </a:extLst>
          </p:cNvPr>
          <p:cNvSpPr txBox="1"/>
          <p:nvPr/>
        </p:nvSpPr>
        <p:spPr>
          <a:xfrm>
            <a:off x="132089" y="1696868"/>
            <a:ext cx="5234177" cy="4108817"/>
          </a:xfrm>
          <a:prstGeom prst="rect">
            <a:avLst/>
          </a:prstGeom>
          <a:noFill/>
        </p:spPr>
        <p:txBody>
          <a:bodyPr wrap="square" rtlCol="0">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sz="2200" b="1" i="1"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rPr>
              <a:t>IgG autoantibodies to AChR cause</a:t>
            </a:r>
            <a:endParaRPr kumimoji="0" lang="en-US" sz="2200" b="0" i="1"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spcBef>
                <a:spcPts val="600"/>
              </a:spcBef>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Complement-mediated damage</a:t>
            </a:r>
          </a:p>
          <a:p>
            <a:pPr algn="ctr" defTabSz="914400">
              <a:spcBef>
                <a:spcPts val="600"/>
              </a:spcBef>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Crosslinking and accelerated AChR degradation (antigenic modulation)</a:t>
            </a:r>
          </a:p>
          <a:p>
            <a:pPr algn="ctr" defTabSz="914400">
              <a:spcBef>
                <a:spcPts val="600"/>
              </a:spcBef>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Functional AChR blockade</a:t>
            </a:r>
          </a:p>
          <a:p>
            <a:pPr marL="0" marR="0" lvl="0" indent="0" algn="ctr" defTabSz="914400" rtl="0" eaLnBrk="1" fontAlgn="auto" latinLnBrk="0" hangingPunct="1">
              <a:spcBef>
                <a:spcPts val="600"/>
              </a:spcBef>
              <a:spcAft>
                <a:spcPts val="600"/>
              </a:spcAft>
              <a:buClrTx/>
              <a:buSzTx/>
              <a:buFontTx/>
              <a:buNone/>
              <a:tabLst/>
              <a:defRPr/>
            </a:pPr>
            <a:endParaRPr kumimoji="0" lang="en-US" sz="2200" b="1" i="1"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spcBef>
                <a:spcPts val="600"/>
              </a:spcBef>
              <a:spcAft>
                <a:spcPts val="600"/>
              </a:spcAft>
              <a:buClrTx/>
              <a:buSzTx/>
              <a:buFontTx/>
              <a:buNone/>
              <a:tabLst/>
              <a:defRPr/>
            </a:pPr>
            <a:r>
              <a:rPr kumimoji="0" lang="en-US" sz="2200" b="1" i="1"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rPr>
              <a:t>Leading to</a:t>
            </a:r>
            <a:endParaRPr kumimoji="0" lang="en-US" sz="2200" b="0" i="1" u="none" strike="noStrike" kern="1200" cap="none" spc="0" normalizeH="0" baseline="0" noProof="0" dirty="0">
              <a:ln>
                <a:noFill/>
              </a:ln>
              <a:solidFill>
                <a:srgbClr val="2E5E9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spcBef>
                <a:spcPts val="600"/>
              </a:spcBef>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Diminished structural integrity of the NMJ</a:t>
            </a:r>
          </a:p>
          <a:p>
            <a:pPr algn="ctr" defTabSz="914400">
              <a:spcBef>
                <a:spcPts val="600"/>
              </a:spcBef>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Reduced number/function of AChRs</a:t>
            </a:r>
          </a:p>
          <a:p>
            <a:pPr marL="0" marR="0" lvl="0" indent="0" algn="ctr" defTabSz="914400" rtl="0" eaLnBrk="1" fontAlgn="auto" latinLnBrk="0" hangingPunct="1">
              <a:spcBef>
                <a:spcPts val="600"/>
              </a:spcBef>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Failure of neuronal transmission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 Placeholder 1">
            <a:extLst>
              <a:ext uri="{FF2B5EF4-FFF2-40B4-BE49-F238E27FC236}">
                <a16:creationId xmlns:a16="http://schemas.microsoft.com/office/drawing/2014/main" xmlns="" id="{C541B08A-F931-5B5F-5BAA-9E160DF524E7}"/>
              </a:ext>
            </a:extLst>
          </p:cNvPr>
          <p:cNvSpPr txBox="1">
            <a:spLocks/>
          </p:cNvSpPr>
          <p:nvPr/>
        </p:nvSpPr>
        <p:spPr>
          <a:xfrm>
            <a:off x="303884" y="6586517"/>
            <a:ext cx="4761169" cy="195220"/>
          </a:xfrm>
          <a:prstGeom prst="rect">
            <a:avLst/>
          </a:prstGeom>
        </p:spPr>
        <p:txBody>
          <a:bodyPr/>
          <a:lstStyle>
            <a:lvl1pPr marL="342900" indent="-342900" algn="l" defTabSz="457200" rtl="0" eaLnBrk="1" latinLnBrk="0" hangingPunct="1">
              <a:spcBef>
                <a:spcPts val="0"/>
              </a:spcBef>
              <a:spcAft>
                <a:spcPts val="1200"/>
              </a:spcAft>
              <a:buClr>
                <a:srgbClr val="2E5E9E"/>
              </a:buClr>
              <a:buFont typeface="Wingdings" charset="2"/>
              <a:buChar char="§"/>
              <a:defRPr sz="3000" kern="1200">
                <a:solidFill>
                  <a:srgbClr val="44546A"/>
                </a:solidFill>
                <a:latin typeface="Helvetica"/>
                <a:ea typeface="+mn-ea"/>
                <a:cs typeface="Helvetica"/>
              </a:defRPr>
            </a:lvl1pPr>
            <a:lvl2pPr marL="742950" indent="-285750" algn="l" defTabSz="457200" rtl="0" eaLnBrk="1" latinLnBrk="0" hangingPunct="1">
              <a:spcBef>
                <a:spcPts val="0"/>
              </a:spcBef>
              <a:spcAft>
                <a:spcPts val="1200"/>
              </a:spcAft>
              <a:buClr>
                <a:srgbClr val="2E5E9E"/>
              </a:buClr>
              <a:buFont typeface="Helvetica" panose="020B0604020202020204" pitchFamily="34" charset="0"/>
              <a:buChar char="−"/>
              <a:defRPr sz="2800" kern="1200">
                <a:solidFill>
                  <a:srgbClr val="797979"/>
                </a:solidFill>
                <a:latin typeface="Helvetica"/>
                <a:ea typeface="+mn-ea"/>
                <a:cs typeface="Helvetica"/>
              </a:defRPr>
            </a:lvl2pPr>
            <a:lvl3pPr marL="1143000" indent="-228600" algn="l" defTabSz="457200" rtl="0" eaLnBrk="1" latinLnBrk="0" hangingPunct="1">
              <a:spcBef>
                <a:spcPts val="0"/>
              </a:spcBef>
              <a:spcAft>
                <a:spcPts val="1200"/>
              </a:spcAft>
              <a:buClr>
                <a:srgbClr val="2E5E9E"/>
              </a:buClr>
              <a:buFont typeface="Arial" panose="020B0604020202020204" pitchFamily="34" charset="0"/>
              <a:buChar char="•"/>
              <a:defRPr sz="2400" kern="1200">
                <a:solidFill>
                  <a:srgbClr val="797979"/>
                </a:solidFill>
                <a:latin typeface="Helvetica"/>
                <a:ea typeface="+mn-ea"/>
                <a:cs typeface="Helvetica"/>
              </a:defRPr>
            </a:lvl3pPr>
            <a:lvl4pPr marL="1600200" indent="-228600" algn="l" defTabSz="457200" rtl="0" eaLnBrk="1" latinLnBrk="0" hangingPunct="1">
              <a:spcBef>
                <a:spcPts val="0"/>
              </a:spcBef>
              <a:spcAft>
                <a:spcPts val="1200"/>
              </a:spcAft>
              <a:buClr>
                <a:srgbClr val="2E5E9E"/>
              </a:buClr>
              <a:buFont typeface="Helvetica" panose="020B0604020202020204" pitchFamily="34" charset="0"/>
              <a:buChar char="-"/>
              <a:defRPr sz="2000" kern="1200">
                <a:solidFill>
                  <a:srgbClr val="797979"/>
                </a:solidFill>
                <a:latin typeface="Helvetica"/>
                <a:ea typeface="+mn-ea"/>
                <a:cs typeface="Helvetica"/>
              </a:defRPr>
            </a:lvl4pPr>
            <a:lvl5pPr marL="2286000" indent="-457200" algn="l" defTabSz="457200" rtl="0" eaLnBrk="1" latinLnBrk="0" hangingPunct="1">
              <a:spcBef>
                <a:spcPct val="20000"/>
              </a:spcBef>
              <a:buClr>
                <a:schemeClr val="accent6"/>
              </a:buClr>
              <a:buFont typeface="Lucida Grande"/>
              <a:buChar char="-"/>
              <a:defRPr sz="2000" kern="1200">
                <a:solidFill>
                  <a:schemeClr val="accent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solidFill>
                  <a:schemeClr val="accent4">
                    <a:lumMod val="50000"/>
                  </a:schemeClr>
                </a:solidFill>
                <a:latin typeface="+mn-lt"/>
              </a:rPr>
              <a:t>Jacob S. </a:t>
            </a:r>
            <a:r>
              <a:rPr lang="en-US" sz="1400" b="1" i="1" dirty="0">
                <a:solidFill>
                  <a:schemeClr val="accent4">
                    <a:lumMod val="50000"/>
                  </a:schemeClr>
                </a:solidFill>
                <a:latin typeface="+mn-lt"/>
              </a:rPr>
              <a:t>Eur Neurological Rev</a:t>
            </a:r>
            <a:r>
              <a:rPr lang="en-US" sz="1400" b="1" dirty="0">
                <a:solidFill>
                  <a:schemeClr val="accent4">
                    <a:lumMod val="50000"/>
                  </a:schemeClr>
                </a:solidFill>
                <a:latin typeface="+mn-lt"/>
              </a:rPr>
              <a:t>. 2018;13(2):86-92</a:t>
            </a:r>
            <a:r>
              <a:rPr lang="en-US" sz="1000" dirty="0">
                <a:solidFill>
                  <a:srgbClr val="5A5A5A"/>
                </a:solidFill>
                <a:latin typeface="+mn-lt"/>
              </a:rPr>
              <a:t>.</a:t>
            </a:r>
          </a:p>
        </p:txBody>
      </p:sp>
      <p:sp>
        <p:nvSpPr>
          <p:cNvPr id="63" name="TextBox 62">
            <a:extLst>
              <a:ext uri="{FF2B5EF4-FFF2-40B4-BE49-F238E27FC236}">
                <a16:creationId xmlns:a16="http://schemas.microsoft.com/office/drawing/2014/main" xmlns="" id="{6DA2BC0D-0DA7-24CE-CECD-56837C139715}"/>
              </a:ext>
            </a:extLst>
          </p:cNvPr>
          <p:cNvSpPr txBox="1"/>
          <p:nvPr/>
        </p:nvSpPr>
        <p:spPr>
          <a:xfrm>
            <a:off x="5516168" y="3096923"/>
            <a:ext cx="2398423" cy="123111"/>
          </a:xfrm>
          <a:prstGeom prst="rect">
            <a:avLst/>
          </a:prstGeom>
          <a:solidFill>
            <a:schemeClr val="bg1"/>
          </a:solidFill>
        </p:spPr>
        <p:txBody>
          <a:bodyPr wrap="square" rtlCol="0">
            <a:spAutoFit/>
          </a:bodyPr>
          <a:lstStyle/>
          <a:p>
            <a:endParaRPr lang="en-US" sz="200" dirty="0"/>
          </a:p>
        </p:txBody>
      </p:sp>
      <p:sp>
        <p:nvSpPr>
          <p:cNvPr id="13" name="TextBox 12">
            <a:extLst>
              <a:ext uri="{FF2B5EF4-FFF2-40B4-BE49-F238E27FC236}">
                <a16:creationId xmlns:a16="http://schemas.microsoft.com/office/drawing/2014/main" xmlns="" id="{3F969E5B-CC89-BAA1-DB6D-FC67A08D31A4}"/>
              </a:ext>
            </a:extLst>
          </p:cNvPr>
          <p:cNvSpPr txBox="1"/>
          <p:nvPr/>
        </p:nvSpPr>
        <p:spPr>
          <a:xfrm>
            <a:off x="5863021" y="3117507"/>
            <a:ext cx="1797119" cy="276999"/>
          </a:xfrm>
          <a:prstGeom prst="rect">
            <a:avLst/>
          </a:prstGeom>
          <a:noFill/>
        </p:spPr>
        <p:txBody>
          <a:bodyPr wrap="square" rtlCol="0">
            <a:spAutoFit/>
          </a:bodyPr>
          <a:lstStyle/>
          <a:p>
            <a:pPr algn="ctr"/>
            <a:r>
              <a:rPr lang="en-US" sz="1200" b="1" dirty="0"/>
              <a:t>2. Antigenic modulation</a:t>
            </a:r>
          </a:p>
        </p:txBody>
      </p:sp>
      <p:sp>
        <p:nvSpPr>
          <p:cNvPr id="65" name="TextBox 64">
            <a:extLst>
              <a:ext uri="{FF2B5EF4-FFF2-40B4-BE49-F238E27FC236}">
                <a16:creationId xmlns:a16="http://schemas.microsoft.com/office/drawing/2014/main" xmlns="" id="{9BECE363-CCC9-62F1-C9B9-CF8DC41E2E43}"/>
              </a:ext>
            </a:extLst>
          </p:cNvPr>
          <p:cNvSpPr txBox="1"/>
          <p:nvPr/>
        </p:nvSpPr>
        <p:spPr>
          <a:xfrm>
            <a:off x="8439358" y="4539873"/>
            <a:ext cx="1000485" cy="430887"/>
          </a:xfrm>
          <a:prstGeom prst="rect">
            <a:avLst/>
          </a:prstGeom>
          <a:noFill/>
        </p:spPr>
        <p:txBody>
          <a:bodyPr wrap="square" rtlCol="0">
            <a:spAutoFit/>
          </a:bodyPr>
          <a:lstStyle/>
          <a:p>
            <a:pPr algn="r"/>
            <a:r>
              <a:rPr lang="en-US" sz="1100" dirty="0"/>
              <a:t>AChR autoantibody </a:t>
            </a:r>
          </a:p>
        </p:txBody>
      </p:sp>
      <p:sp>
        <p:nvSpPr>
          <p:cNvPr id="2" name="Text Placeholder 1">
            <a:extLst>
              <a:ext uri="{FF2B5EF4-FFF2-40B4-BE49-F238E27FC236}">
                <a16:creationId xmlns:a16="http://schemas.microsoft.com/office/drawing/2014/main" xmlns="" id="{4869F226-229D-552B-E0FF-89A4F4116BAF}"/>
              </a:ext>
            </a:extLst>
          </p:cNvPr>
          <p:cNvSpPr txBox="1">
            <a:spLocks/>
          </p:cNvSpPr>
          <p:nvPr/>
        </p:nvSpPr>
        <p:spPr>
          <a:xfrm>
            <a:off x="6408082" y="6601130"/>
            <a:ext cx="4761169" cy="195220"/>
          </a:xfrm>
          <a:prstGeom prst="rect">
            <a:avLst/>
          </a:prstGeom>
        </p:spPr>
        <p:txBody>
          <a:bodyPr/>
          <a:lstStyle>
            <a:lvl1pPr marL="342900" indent="-342900" algn="l" defTabSz="457200" rtl="0" eaLnBrk="1" latinLnBrk="0" hangingPunct="1">
              <a:spcBef>
                <a:spcPts val="0"/>
              </a:spcBef>
              <a:spcAft>
                <a:spcPts val="1200"/>
              </a:spcAft>
              <a:buClr>
                <a:srgbClr val="2E5E9E"/>
              </a:buClr>
              <a:buFont typeface="Wingdings" charset="2"/>
              <a:buChar char="§"/>
              <a:defRPr sz="3000" kern="1200">
                <a:solidFill>
                  <a:srgbClr val="44546A"/>
                </a:solidFill>
                <a:latin typeface="Helvetica"/>
                <a:ea typeface="+mn-ea"/>
                <a:cs typeface="Helvetica"/>
              </a:defRPr>
            </a:lvl1pPr>
            <a:lvl2pPr marL="742950" indent="-285750" algn="l" defTabSz="457200" rtl="0" eaLnBrk="1" latinLnBrk="0" hangingPunct="1">
              <a:spcBef>
                <a:spcPts val="0"/>
              </a:spcBef>
              <a:spcAft>
                <a:spcPts val="1200"/>
              </a:spcAft>
              <a:buClr>
                <a:srgbClr val="2E5E9E"/>
              </a:buClr>
              <a:buFont typeface="Helvetica" panose="020B0604020202020204" pitchFamily="34" charset="0"/>
              <a:buChar char="−"/>
              <a:defRPr sz="2800" kern="1200">
                <a:solidFill>
                  <a:srgbClr val="797979"/>
                </a:solidFill>
                <a:latin typeface="Helvetica"/>
                <a:ea typeface="+mn-ea"/>
                <a:cs typeface="Helvetica"/>
              </a:defRPr>
            </a:lvl2pPr>
            <a:lvl3pPr marL="1143000" indent="-228600" algn="l" defTabSz="457200" rtl="0" eaLnBrk="1" latinLnBrk="0" hangingPunct="1">
              <a:spcBef>
                <a:spcPts val="0"/>
              </a:spcBef>
              <a:spcAft>
                <a:spcPts val="1200"/>
              </a:spcAft>
              <a:buClr>
                <a:srgbClr val="2E5E9E"/>
              </a:buClr>
              <a:buFont typeface="Arial" panose="020B0604020202020204" pitchFamily="34" charset="0"/>
              <a:buChar char="•"/>
              <a:defRPr sz="2400" kern="1200">
                <a:solidFill>
                  <a:srgbClr val="797979"/>
                </a:solidFill>
                <a:latin typeface="Helvetica"/>
                <a:ea typeface="+mn-ea"/>
                <a:cs typeface="Helvetica"/>
              </a:defRPr>
            </a:lvl3pPr>
            <a:lvl4pPr marL="1600200" indent="-228600" algn="l" defTabSz="457200" rtl="0" eaLnBrk="1" latinLnBrk="0" hangingPunct="1">
              <a:spcBef>
                <a:spcPts val="0"/>
              </a:spcBef>
              <a:spcAft>
                <a:spcPts val="1200"/>
              </a:spcAft>
              <a:buClr>
                <a:srgbClr val="2E5E9E"/>
              </a:buClr>
              <a:buFont typeface="Helvetica" panose="020B0604020202020204" pitchFamily="34" charset="0"/>
              <a:buChar char="-"/>
              <a:defRPr sz="2000" kern="1200">
                <a:solidFill>
                  <a:srgbClr val="797979"/>
                </a:solidFill>
                <a:latin typeface="Helvetica"/>
                <a:ea typeface="+mn-ea"/>
                <a:cs typeface="Helvetica"/>
              </a:defRPr>
            </a:lvl4pPr>
            <a:lvl5pPr marL="2286000" indent="-457200" algn="l" defTabSz="457200" rtl="0" eaLnBrk="1" latinLnBrk="0" hangingPunct="1">
              <a:spcBef>
                <a:spcPct val="20000"/>
              </a:spcBef>
              <a:buClr>
                <a:schemeClr val="accent6"/>
              </a:buClr>
              <a:buFont typeface="Lucida Grande"/>
              <a:buChar char="-"/>
              <a:defRPr sz="2000" kern="1200">
                <a:solidFill>
                  <a:schemeClr val="accent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i="1" dirty="0">
                <a:solidFill>
                  <a:schemeClr val="accent4">
                    <a:lumMod val="50000"/>
                  </a:schemeClr>
                </a:solidFill>
                <a:latin typeface="+mn-lt"/>
              </a:rPr>
              <a:t>Images adapted from </a:t>
            </a:r>
            <a:r>
              <a:rPr lang="en-US" sz="1400" b="1" dirty="0">
                <a:solidFill>
                  <a:schemeClr val="accent4">
                    <a:lumMod val="50000"/>
                  </a:schemeClr>
                </a:solidFill>
                <a:latin typeface="+mn-lt"/>
              </a:rPr>
              <a:t>Jacob S. </a:t>
            </a:r>
            <a:r>
              <a:rPr lang="en-US" sz="1400" b="1" i="1" dirty="0">
                <a:solidFill>
                  <a:schemeClr val="accent4">
                    <a:lumMod val="50000"/>
                  </a:schemeClr>
                </a:solidFill>
                <a:latin typeface="+mn-lt"/>
              </a:rPr>
              <a:t>Eur Neurological Rev</a:t>
            </a:r>
            <a:r>
              <a:rPr lang="en-US" sz="1400" b="1" dirty="0">
                <a:solidFill>
                  <a:schemeClr val="accent4">
                    <a:lumMod val="50000"/>
                  </a:schemeClr>
                </a:solidFill>
                <a:latin typeface="+mn-lt"/>
              </a:rPr>
              <a:t>. 2018;13(2):86-92.</a:t>
            </a:r>
          </a:p>
        </p:txBody>
      </p:sp>
      <p:sp>
        <p:nvSpPr>
          <p:cNvPr id="41" name="Slide Number Placeholder 40"/>
          <p:cNvSpPr>
            <a:spLocks noGrp="1"/>
          </p:cNvSpPr>
          <p:nvPr>
            <p:ph type="sldNum" sz="quarter" idx="12"/>
          </p:nvPr>
        </p:nvSpPr>
        <p:spPr/>
        <p:txBody>
          <a:bodyPr/>
          <a:lstStyle/>
          <a:p>
            <a:fld id="{23D952CD-6370-0749-B443-35EAB882344C}" type="slidenum">
              <a:rPr lang="en-US" smtClean="0"/>
              <a:pPr/>
              <a:t>9</a:t>
            </a:fld>
            <a:endParaRPr lang="en-US" dirty="0"/>
          </a:p>
        </p:txBody>
      </p:sp>
    </p:spTree>
    <p:extLst>
      <p:ext uri="{BB962C8B-B14F-4D97-AF65-F5344CB8AC3E}">
        <p14:creationId xmlns:p14="http://schemas.microsoft.com/office/powerpoint/2010/main" xmlns="" val="2569855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rgenx Medical Affairs">
    <a:dk1>
      <a:srgbClr val="595A59"/>
    </a:dk1>
    <a:lt1>
      <a:srgbClr val="FFFFFF"/>
    </a:lt1>
    <a:dk2>
      <a:srgbClr val="086F3C"/>
    </a:dk2>
    <a:lt2>
      <a:srgbClr val="F1F2F1"/>
    </a:lt2>
    <a:accent1>
      <a:srgbClr val="91C352"/>
    </a:accent1>
    <a:accent2>
      <a:srgbClr val="086F3C"/>
    </a:accent2>
    <a:accent3>
      <a:srgbClr val="ABACAB"/>
    </a:accent3>
    <a:accent4>
      <a:srgbClr val="0D426E"/>
    </a:accent4>
    <a:accent5>
      <a:srgbClr val="CCDDEE"/>
    </a:accent5>
    <a:accent6>
      <a:srgbClr val="C8E1AB"/>
    </a:accent6>
    <a:hlink>
      <a:srgbClr val="0563C1"/>
    </a:hlink>
    <a:folHlink>
      <a:srgbClr val="595A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92D821-56B1-45C0-810E-9429F36ECC09}">
  <ds:schemaRefs>
    <ds:schemaRef ds:uri="http://schemas.microsoft.com/office/2006/metadata/properties"/>
    <ds:schemaRef ds:uri="1b0f3d7d-c843-496b-b3d2-4f1419bb44d7"/>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http://schemas.openxmlformats.org/package/2006/metadata/core-properties"/>
    <ds:schemaRef ds:uri="4144f6a5-e3a2-484d-9ecf-4b2ed24e3b2c"/>
    <ds:schemaRef ds:uri="http://www.w3.org/XML/1998/namespace"/>
  </ds:schemaRefs>
</ds:datastoreItem>
</file>

<file path=customXml/itemProps2.xml><?xml version="1.0" encoding="utf-8"?>
<ds:datastoreItem xmlns:ds="http://schemas.openxmlformats.org/officeDocument/2006/customXml" ds:itemID="{1D173339-C2AF-4341-87F7-28EEEDF54449}"/>
</file>

<file path=customXml/itemProps3.xml><?xml version="1.0" encoding="utf-8"?>
<ds:datastoreItem xmlns:ds="http://schemas.openxmlformats.org/officeDocument/2006/customXml" ds:itemID="{E4CD1ED7-76D2-46F8-80D1-AA0EE4C308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5372</TotalTime>
  <Words>5333</Words>
  <Application>Microsoft Office PowerPoint</Application>
  <PresentationFormat>Custom</PresentationFormat>
  <Paragraphs>856</Paragraphs>
  <Slides>56</Slides>
  <Notes>24</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Slide 1</vt:lpstr>
      <vt:lpstr>Slide 2</vt:lpstr>
      <vt:lpstr>Myasthenia Gravis (MG) Clinical Aspect</vt:lpstr>
      <vt:lpstr>Generalized Myasthenia Gravis (gMG)</vt:lpstr>
      <vt:lpstr>Muscle Specific Kinase positive (MuSK) MG                                </vt:lpstr>
      <vt:lpstr>Antibodies in MG</vt:lpstr>
      <vt:lpstr>Autoantibody Subtypes in gMG</vt:lpstr>
      <vt:lpstr>Distinct Immune Mechanisms with AChR, MuSK, and LPR4 IgG Autoantibodies</vt:lpstr>
      <vt:lpstr>Impact of Anti-AChR Ab</vt:lpstr>
      <vt:lpstr>Established Treatments For Myasthenia Gravis</vt:lpstr>
      <vt:lpstr>IgG Recycling and Mechanism of Action of FcRn Inhibitors in Patients with gMG</vt:lpstr>
      <vt:lpstr>Efgartigimod Alfa – Phase III ADAPT Trial Study Design</vt:lpstr>
      <vt:lpstr>Efgartigimod Alfa – Phase III ADAPT Trial  Impact on MG-ADL, MGC, MGQOL15r, QMG, and Total IgG and AChR-Ab Levels</vt:lpstr>
      <vt:lpstr>ADAPT-SC Study Design Phase III Randomized Trial</vt:lpstr>
      <vt:lpstr>ADAPT-SC Primary and Secondary Efficacy Endpoints, Overall Population </vt:lpstr>
      <vt:lpstr>Efgartigimod Indication, Dosing &amp; AE’s </vt:lpstr>
      <vt:lpstr>Rozanolixizumab-noli</vt:lpstr>
      <vt:lpstr>Slide 18</vt:lpstr>
      <vt:lpstr>Slide 19</vt:lpstr>
      <vt:lpstr>Slide 20</vt:lpstr>
      <vt:lpstr>Slide 21</vt:lpstr>
      <vt:lpstr>Rozanolixizumab-noli Indication, Dosing &amp; AEs</vt:lpstr>
      <vt:lpstr>Eculizumab </vt:lpstr>
      <vt:lpstr>Ravulizumab </vt:lpstr>
      <vt:lpstr>Slide 25</vt:lpstr>
      <vt:lpstr>Slide 26</vt:lpstr>
      <vt:lpstr>Zilucoplan</vt:lpstr>
      <vt:lpstr>Rituximab </vt:lpstr>
      <vt:lpstr>Thymectomy</vt:lpstr>
      <vt:lpstr>Thymectomy</vt:lpstr>
      <vt:lpstr>Dystrophinopathy (DMD &amp; BMD);</vt:lpstr>
      <vt:lpstr>Duchenne Muscular Dystrophy</vt:lpstr>
      <vt:lpstr>Becker Muscular Dystrophy</vt:lpstr>
      <vt:lpstr>The DMD Gene </vt:lpstr>
      <vt:lpstr>DMD Treatment Progress </vt:lpstr>
      <vt:lpstr>Slide 36</vt:lpstr>
      <vt:lpstr>Deflazacort </vt:lpstr>
      <vt:lpstr>Slide 38</vt:lpstr>
      <vt:lpstr>Slide 39</vt:lpstr>
      <vt:lpstr>Slide 40</vt:lpstr>
      <vt:lpstr>Exon Skipping Genetic Therapy in DMD</vt:lpstr>
      <vt:lpstr>Slide 42</vt:lpstr>
      <vt:lpstr>Slide 43</vt:lpstr>
      <vt:lpstr>Slide 44</vt:lpstr>
      <vt:lpstr>Slide 45</vt:lpstr>
      <vt:lpstr>Slide 46</vt:lpstr>
      <vt:lpstr>Viral Mediated Gene Transfer Therapy</vt:lpstr>
      <vt:lpstr>Strategy for Adeno-Associated Virus (AAV-9) Gene Transfer Therapy for DMD</vt:lpstr>
      <vt:lpstr>Micro/MiniDystrophin Gene Therapy Programs for DMD</vt:lpstr>
      <vt:lpstr>Clinical Trial ENDEAVOR (NCT04626674)  SRP 9001-delandistrogene moxeparvovec</vt:lpstr>
      <vt:lpstr>Protein Expression-Cohort 1</vt:lpstr>
      <vt:lpstr>SRP-9001 delandistrogene moxeparvovec-rokl gene therapy</vt:lpstr>
      <vt:lpstr>Functional Assessment in DMD North Star Ambulatory Assessment (NSAA) </vt:lpstr>
      <vt:lpstr>Functional Results-Cohort 1</vt:lpstr>
      <vt:lpstr>Summary of Viral Mediated Gene Transfer Therapy</vt:lpstr>
      <vt:lpstr>Slide 56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Corporate Edition</cp:lastModifiedBy>
  <cp:revision>284</cp:revision>
  <dcterms:created xsi:type="dcterms:W3CDTF">2022-11-26T12:11:37Z</dcterms:created>
  <dcterms:modified xsi:type="dcterms:W3CDTF">2024-01-16T03:46:16Z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0x0101000FAAA17441075E469833C8AD797131FC</vt:lpwstr>
  </property>
  <property fmtid="{D5CDD505-2E9C-101B-9397-08002B2CF9AE}" pid="3" name="MediaServiceImageTags">
    <vt:lpwstr/>
  </property>
</Properties>
</file>